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15222222-E18D-490D-9707-178EA47237EA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1"/>
          <p:cNvGrpSpPr/>
          <p:nvPr/>
        </p:nvGrpSpPr>
        <p:grpSpPr>
          <a:xfrm>
            <a:off x="914400" y="822960"/>
            <a:ext cx="8229600" cy="2182320"/>
            <a:chOff x="914400" y="822960"/>
            <a:chExt cx="8229600" cy="2182320"/>
          </a:xfrm>
        </p:grpSpPr>
        <p:pic>
          <p:nvPicPr>
            <p:cNvPr id="42" name="" descr=""/>
            <p:cNvPicPr/>
            <p:nvPr/>
          </p:nvPicPr>
          <p:blipFill>
            <a:blip r:embed="rId1"/>
            <a:srcRect l="7333" t="6238" r="19266" b="12516"/>
            <a:stretch/>
          </p:blipFill>
          <p:spPr>
            <a:xfrm>
              <a:off x="914400" y="914400"/>
              <a:ext cx="1280160" cy="83196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3" name="" descr=""/>
            <p:cNvPicPr/>
            <p:nvPr/>
          </p:nvPicPr>
          <p:blipFill>
            <a:blip r:embed="rId2"/>
            <a:srcRect l="21322" t="34453" r="0" b="7264"/>
            <a:stretch/>
          </p:blipFill>
          <p:spPr>
            <a:xfrm flipH="1">
              <a:off x="1097280" y="1829520"/>
              <a:ext cx="914400" cy="1096560"/>
            </a:xfrm>
            <a:prstGeom prst="rect">
              <a:avLst/>
            </a:prstGeom>
            <a:ln>
              <a:noFill/>
            </a:ln>
          </p:spPr>
        </p:pic>
        <p:grpSp>
          <p:nvGrpSpPr>
            <p:cNvPr id="44" name="Group 2"/>
            <p:cNvGrpSpPr/>
            <p:nvPr/>
          </p:nvGrpSpPr>
          <p:grpSpPr>
            <a:xfrm>
              <a:off x="5534640" y="822960"/>
              <a:ext cx="2146320" cy="2182320"/>
              <a:chOff x="5534640" y="822960"/>
              <a:chExt cx="2146320" cy="2182320"/>
            </a:xfrm>
          </p:grpSpPr>
          <p:pic>
            <p:nvPicPr>
              <p:cNvPr id="45" name="" descr=""/>
              <p:cNvPicPr/>
              <p:nvPr/>
            </p:nvPicPr>
            <p:blipFill>
              <a:blip r:embed="rId3"/>
              <a:srcRect l="7140" t="2572" r="7146" b="7790"/>
              <a:stretch/>
            </p:blipFill>
            <p:spPr>
              <a:xfrm>
                <a:off x="5534640" y="822960"/>
                <a:ext cx="2146320" cy="102852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46" name="" descr=""/>
              <p:cNvPicPr/>
              <p:nvPr/>
            </p:nvPicPr>
            <p:blipFill>
              <a:blip r:embed="rId4"/>
              <a:srcRect l="6791" t="3196" r="1485" b="10764"/>
              <a:stretch/>
            </p:blipFill>
            <p:spPr>
              <a:xfrm>
                <a:off x="5577840" y="1919880"/>
                <a:ext cx="2103120" cy="1085400"/>
              </a:xfrm>
              <a:prstGeom prst="rect">
                <a:avLst/>
              </a:prstGeom>
              <a:ln>
                <a:noFill/>
              </a:ln>
            </p:spPr>
          </p:pic>
        </p:grpSp>
        <p:grpSp>
          <p:nvGrpSpPr>
            <p:cNvPr id="47" name="Group 3"/>
            <p:cNvGrpSpPr/>
            <p:nvPr/>
          </p:nvGrpSpPr>
          <p:grpSpPr>
            <a:xfrm>
              <a:off x="7772400" y="822960"/>
              <a:ext cx="1371600" cy="2123640"/>
              <a:chOff x="7772400" y="822960"/>
              <a:chExt cx="1371600" cy="2123640"/>
            </a:xfrm>
          </p:grpSpPr>
          <p:pic>
            <p:nvPicPr>
              <p:cNvPr id="48" name="" descr=""/>
              <p:cNvPicPr/>
              <p:nvPr/>
            </p:nvPicPr>
            <p:blipFill>
              <a:blip r:embed="rId5"/>
              <a:stretch/>
            </p:blipFill>
            <p:spPr>
              <a:xfrm>
                <a:off x="7772400" y="822960"/>
                <a:ext cx="1371600" cy="101484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49" name="" descr=""/>
              <p:cNvPicPr/>
              <p:nvPr/>
            </p:nvPicPr>
            <p:blipFill>
              <a:blip r:embed="rId6"/>
              <a:stretch/>
            </p:blipFill>
            <p:spPr>
              <a:xfrm>
                <a:off x="7772400" y="1961640"/>
                <a:ext cx="1353600" cy="984960"/>
              </a:xfrm>
              <a:prstGeom prst="rect">
                <a:avLst/>
              </a:prstGeom>
              <a:ln>
                <a:noFill/>
              </a:ln>
            </p:spPr>
          </p:pic>
        </p:grpSp>
        <p:pic>
          <p:nvPicPr>
            <p:cNvPr id="50" name="" descr=""/>
            <p:cNvPicPr/>
            <p:nvPr/>
          </p:nvPicPr>
          <p:blipFill>
            <a:blip r:embed="rId7"/>
            <a:stretch/>
          </p:blipFill>
          <p:spPr>
            <a:xfrm>
              <a:off x="2286000" y="1097280"/>
              <a:ext cx="3173040" cy="1737360"/>
            </a:xfrm>
            <a:prstGeom prst="rect">
              <a:avLst/>
            </a:prstGeom>
            <a:ln>
              <a:noFill/>
            </a:ln>
          </p:spPr>
        </p:pic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2023-01-29T20:14:07Z</dcterms:created>
  <dc:creator/>
  <dc:description/>
  <dc:language>en-US</dc:language>
  <cp:lastModifiedBy/>
  <dcterms:modified xsi:type="dcterms:W3CDTF">2023-01-29T20:25:55Z</dcterms:modified>
  <cp:revision>1</cp:revision>
  <dc:subject/>
  <dc:title/>
</cp:coreProperties>
</file>