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45" r:id="rId5"/>
    <p:sldId id="257" r:id="rId6"/>
    <p:sldId id="355" r:id="rId7"/>
    <p:sldId id="356" r:id="rId8"/>
    <p:sldId id="358" r:id="rId9"/>
    <p:sldId id="359" r:id="rId10"/>
    <p:sldId id="360" r:id="rId11"/>
    <p:sldId id="361" r:id="rId12"/>
    <p:sldId id="362" r:id="rId13"/>
    <p:sldId id="363" r:id="rId14"/>
    <p:sldId id="364" r:id="rId15"/>
    <p:sldId id="365" r:id="rId16"/>
    <p:sldId id="366" r:id="rId17"/>
    <p:sldId id="367" r:id="rId18"/>
    <p:sldId id="368" r:id="rId19"/>
    <p:sldId id="3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id="{E270DD9A-7358-134D-8EC8-000E8D1FBFD4}">
          <p14:sldIdLst>
            <p14:sldId id="345"/>
            <p14:sldId id="257"/>
            <p14:sldId id="355"/>
            <p14:sldId id="356"/>
            <p14:sldId id="358"/>
            <p14:sldId id="359"/>
            <p14:sldId id="360"/>
            <p14:sldId id="361"/>
            <p14:sldId id="362"/>
            <p14:sldId id="363"/>
            <p14:sldId id="364"/>
            <p14:sldId id="365"/>
            <p14:sldId id="366"/>
            <p14:sldId id="367"/>
            <p14:sldId id="368"/>
            <p14:sldId id="357"/>
          </p14:sldIdLst>
        </p14:section>
      </p14:sectionLst>
    </p:ext>
    <p:ext uri="{EFAFB233-063F-42B5-8137-9DF3F51BA10A}">
      <p15:sldGuideLst xmlns:p15="http://schemas.microsoft.com/office/powerpoint/2012/main">
        <p15:guide id="1" orient="horz" pos="3672" userDrawn="1">
          <p15:clr>
            <a:srgbClr val="A4A3A4"/>
          </p15:clr>
        </p15:guide>
        <p15:guide id="2" pos="43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654"/>
    <a:srgbClr val="005C8E"/>
    <a:srgbClr val="F58829"/>
    <a:srgbClr val="8BC751"/>
    <a:srgbClr val="00AAAD"/>
    <a:srgbClr val="00A1E4"/>
    <a:srgbClr val="FDB913"/>
    <a:srgbClr val="EBA903"/>
    <a:srgbClr val="FEA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2" autoAdjust="0"/>
    <p:restoredTop sz="71133"/>
  </p:normalViewPr>
  <p:slideViewPr>
    <p:cSldViewPr snapToGrid="0">
      <p:cViewPr>
        <p:scale>
          <a:sx n="86" d="100"/>
          <a:sy n="86" d="100"/>
        </p:scale>
        <p:origin x="144" y="224"/>
      </p:cViewPr>
      <p:guideLst>
        <p:guide orient="horz" pos="3672"/>
        <p:guide pos="4368"/>
      </p:guideLst>
    </p:cSldViewPr>
  </p:slideViewPr>
  <p:notesTextViewPr>
    <p:cViewPr>
      <p:scale>
        <a:sx n="1" d="1"/>
        <a:sy n="1" d="1"/>
      </p:scale>
      <p:origin x="0" y="0"/>
    </p:cViewPr>
  </p:notesTextViewPr>
  <p:notesViewPr>
    <p:cSldViewPr snapToGrid="0" showGuides="1">
      <p:cViewPr varScale="1">
        <p:scale>
          <a:sx n="139" d="100"/>
          <a:sy n="139" d="100"/>
        </p:scale>
        <p:origin x="-530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69ADE5-277D-4268-BFD4-F84C60D84CB8}" type="datetimeFigureOut">
              <a:rPr lang="en-US" smtClean="0"/>
              <a:t>1/8/18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439276-DC39-429E-8AC8-B60EA5D2B54C}" type="slidenum">
              <a:rPr lang="en-US" smtClean="0"/>
              <a:t>‹#›</a:t>
            </a:fld>
            <a:endParaRPr lang="en-US"/>
          </a:p>
        </p:txBody>
      </p:sp>
    </p:spTree>
    <p:extLst>
      <p:ext uri="{BB962C8B-B14F-4D97-AF65-F5344CB8AC3E}">
        <p14:creationId xmlns:p14="http://schemas.microsoft.com/office/powerpoint/2010/main" val="1781083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42C7B-9950-44E6-87A2-D569EE3D57C0}" type="datetimeFigureOut">
              <a:rPr lang="en-US" smtClean="0"/>
              <a:t>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D02FE-240A-4D81-A927-B5A593DE7394}" type="slidenum">
              <a:rPr lang="en-US" smtClean="0"/>
              <a:t>‹#›</a:t>
            </a:fld>
            <a:endParaRPr lang="en-US"/>
          </a:p>
        </p:txBody>
      </p:sp>
    </p:spTree>
    <p:extLst>
      <p:ext uri="{BB962C8B-B14F-4D97-AF65-F5344CB8AC3E}">
        <p14:creationId xmlns:p14="http://schemas.microsoft.com/office/powerpoint/2010/main" val="3389777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to layer 1 and 2 of </a:t>
            </a:r>
            <a:r>
              <a:rPr lang="en-US" dirty="0" err="1" smtClean="0"/>
              <a:t>osi</a:t>
            </a:r>
            <a:r>
              <a:rPr lang="en-US" dirty="0" smtClean="0"/>
              <a:t> model</a:t>
            </a:r>
            <a:r>
              <a:rPr lang="en-US" baseline="0" dirty="0" smtClean="0"/>
              <a:t> but don’t dwell, we’re not doing 101</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2</a:t>
            </a:fld>
            <a:endParaRPr lang="en-US"/>
          </a:p>
        </p:txBody>
      </p:sp>
    </p:spTree>
    <p:extLst>
      <p:ext uri="{BB962C8B-B14F-4D97-AF65-F5344CB8AC3E}">
        <p14:creationId xmlns:p14="http://schemas.microsoft.com/office/powerpoint/2010/main" val="3262576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Blake </a:t>
            </a:r>
            <a:r>
              <a:rPr lang="mr-IN" baseline="0" dirty="0" smtClean="0"/>
              <a:t>–</a:t>
            </a:r>
            <a:r>
              <a:rPr lang="en-US" baseline="0" dirty="0" smtClean="0"/>
              <a:t> these are industrial networks, things don’t change that often</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11</a:t>
            </a:fld>
            <a:endParaRPr lang="en-US"/>
          </a:p>
        </p:txBody>
      </p:sp>
    </p:spTree>
    <p:extLst>
      <p:ext uri="{BB962C8B-B14F-4D97-AF65-F5344CB8AC3E}">
        <p14:creationId xmlns:p14="http://schemas.microsoft.com/office/powerpoint/2010/main" val="98000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WAIT, THERE’S MORE</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12</a:t>
            </a:fld>
            <a:endParaRPr lang="en-US"/>
          </a:p>
        </p:txBody>
      </p:sp>
    </p:spTree>
    <p:extLst>
      <p:ext uri="{BB962C8B-B14F-4D97-AF65-F5344CB8AC3E}">
        <p14:creationId xmlns:p14="http://schemas.microsoft.com/office/powerpoint/2010/main" val="105776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Effective</a:t>
            </a:r>
            <a:r>
              <a:rPr lang="en-US" baseline="0" dirty="0" smtClean="0"/>
              <a:t> mesh-wide brown out</a:t>
            </a:r>
          </a:p>
          <a:p>
            <a:endParaRPr lang="en-US" baseline="0" dirty="0" smtClean="0"/>
          </a:p>
          <a:p>
            <a:r>
              <a:rPr lang="en-US" baseline="0" dirty="0" smtClean="0"/>
              <a:t>Physical access controls are your only hope, but remember, attacker might not care about FCC power limits, and only needs to interact with one mesh member to take down the whole mesh</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13</a:t>
            </a:fld>
            <a:endParaRPr lang="en-US"/>
          </a:p>
        </p:txBody>
      </p:sp>
    </p:spTree>
    <p:extLst>
      <p:ext uri="{BB962C8B-B14F-4D97-AF65-F5344CB8AC3E}">
        <p14:creationId xmlns:p14="http://schemas.microsoft.com/office/powerpoint/2010/main" val="101858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work</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14</a:t>
            </a:fld>
            <a:endParaRPr lang="en-US"/>
          </a:p>
        </p:txBody>
      </p:sp>
    </p:spTree>
    <p:extLst>
      <p:ext uri="{BB962C8B-B14F-4D97-AF65-F5344CB8AC3E}">
        <p14:creationId xmlns:p14="http://schemas.microsoft.com/office/powerpoint/2010/main" val="38190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7D02FE-240A-4D81-A927-B5A593DE7394}" type="slidenum">
              <a:rPr lang="en-US" smtClean="0"/>
              <a:t>16</a:t>
            </a:fld>
            <a:endParaRPr lang="en-US"/>
          </a:p>
        </p:txBody>
      </p:sp>
    </p:spTree>
    <p:extLst>
      <p:ext uri="{BB962C8B-B14F-4D97-AF65-F5344CB8AC3E}">
        <p14:creationId xmlns:p14="http://schemas.microsoft.com/office/powerpoint/2010/main" val="48359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Carrier sense multiple access</a:t>
            </a:r>
          </a:p>
          <a:p>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3</a:t>
            </a:fld>
            <a:endParaRPr lang="en-US"/>
          </a:p>
        </p:txBody>
      </p:sp>
    </p:spTree>
    <p:extLst>
      <p:ext uri="{BB962C8B-B14F-4D97-AF65-F5344CB8AC3E}">
        <p14:creationId xmlns:p14="http://schemas.microsoft.com/office/powerpoint/2010/main" val="80172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7D02FE-240A-4D81-A927-B5A593DE7394}" type="slidenum">
              <a:rPr lang="en-US" smtClean="0"/>
              <a:t>4</a:t>
            </a:fld>
            <a:endParaRPr lang="en-US"/>
          </a:p>
        </p:txBody>
      </p:sp>
    </p:spTree>
    <p:extLst>
      <p:ext uri="{BB962C8B-B14F-4D97-AF65-F5344CB8AC3E}">
        <p14:creationId xmlns:p14="http://schemas.microsoft.com/office/powerpoint/2010/main" val="34862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802.15.4-2006 did not support authentication of acknowledgement frames, all frames in a </a:t>
            </a:r>
            <a:r>
              <a:rPr lang="en-US" sz="1200" b="0" i="0" kern="1200" dirty="0" err="1" smtClean="0">
                <a:solidFill>
                  <a:schemeClr val="tx1"/>
                </a:solidFill>
                <a:effectLst/>
                <a:latin typeface="+mn-lt"/>
                <a:ea typeface="+mn-ea"/>
                <a:cs typeface="+mn-cs"/>
              </a:rPr>
              <a:t>WirelessHART</a:t>
            </a:r>
            <a:r>
              <a:rPr lang="en-US" sz="1200" b="0" i="0" kern="1200" dirty="0" smtClean="0">
                <a:solidFill>
                  <a:schemeClr val="tx1"/>
                </a:solidFill>
                <a:effectLst/>
                <a:latin typeface="+mn-lt"/>
                <a:ea typeface="+mn-ea"/>
                <a:cs typeface="+mn-cs"/>
              </a:rPr>
              <a:t> network are marked as unsecured data frames at the 802.15.4 link layer.  HART then takes the 802.15.4 header, adds a link-layer type byte (a "DLPDU specifier" per HART), and then runs the same CCM* authentication defined in the 802.15.4 specification on that.  So HART link-layer frames are authenticated, but not at the 802.15.4 MAC layer as the DLPDU specifier and MIC are considered 802.15.4 payload.</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5</a:t>
            </a:fld>
            <a:endParaRPr lang="en-US"/>
          </a:p>
        </p:txBody>
      </p:sp>
    </p:spTree>
    <p:extLst>
      <p:ext uri="{BB962C8B-B14F-4D97-AF65-F5344CB8AC3E}">
        <p14:creationId xmlns:p14="http://schemas.microsoft.com/office/powerpoint/2010/main" val="22213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Contentious access period</a:t>
            </a:r>
          </a:p>
          <a:p>
            <a:r>
              <a:rPr lang="en-US" dirty="0" smtClean="0"/>
              <a:t>Carrier sense multiple access</a:t>
            </a:r>
          </a:p>
        </p:txBody>
      </p:sp>
      <p:sp>
        <p:nvSpPr>
          <p:cNvPr id="4" name="Slide Number Placeholder 3"/>
          <p:cNvSpPr>
            <a:spLocks noGrp="1"/>
          </p:cNvSpPr>
          <p:nvPr>
            <p:ph type="sldNum" sz="quarter" idx="10"/>
          </p:nvPr>
        </p:nvSpPr>
        <p:spPr/>
        <p:txBody>
          <a:bodyPr/>
          <a:lstStyle/>
          <a:p>
            <a:fld id="{D17D02FE-240A-4D81-A927-B5A593DE7394}" type="slidenum">
              <a:rPr lang="en-US" smtClean="0"/>
              <a:t>6</a:t>
            </a:fld>
            <a:endParaRPr lang="en-US"/>
          </a:p>
        </p:txBody>
      </p:sp>
    </p:spTree>
    <p:extLst>
      <p:ext uri="{BB962C8B-B14F-4D97-AF65-F5344CB8AC3E}">
        <p14:creationId xmlns:p14="http://schemas.microsoft.com/office/powerpoint/2010/main" val="1356705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7D02FE-240A-4D81-A927-B5A593DE7394}" type="slidenum">
              <a:rPr lang="en-US" smtClean="0"/>
              <a:t>7</a:t>
            </a:fld>
            <a:endParaRPr lang="en-US"/>
          </a:p>
        </p:txBody>
      </p:sp>
    </p:spTree>
    <p:extLst>
      <p:ext uri="{BB962C8B-B14F-4D97-AF65-F5344CB8AC3E}">
        <p14:creationId xmlns:p14="http://schemas.microsoft.com/office/powerpoint/2010/main" val="83565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Bastian</a:t>
            </a:r>
            <a:r>
              <a:rPr lang="en-US" baseline="0" dirty="0" smtClean="0"/>
              <a:t> </a:t>
            </a:r>
            <a:r>
              <a:rPr lang="en-US" baseline="0" dirty="0" err="1" smtClean="0"/>
              <a:t>Bloessel</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8</a:t>
            </a:fld>
            <a:endParaRPr lang="en-US"/>
          </a:p>
        </p:txBody>
      </p:sp>
    </p:spTree>
    <p:extLst>
      <p:ext uri="{BB962C8B-B14F-4D97-AF65-F5344CB8AC3E}">
        <p14:creationId xmlns:p14="http://schemas.microsoft.com/office/powerpoint/2010/main" val="384099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this point periodic replay of fixed valid advertisement payload is possible</a:t>
            </a:r>
            <a:endParaRPr lang="en-US" dirty="0"/>
          </a:p>
        </p:txBody>
      </p:sp>
      <p:sp>
        <p:nvSpPr>
          <p:cNvPr id="4" name="Slide Number Placeholder 3"/>
          <p:cNvSpPr>
            <a:spLocks noGrp="1"/>
          </p:cNvSpPr>
          <p:nvPr>
            <p:ph type="sldNum" sz="quarter" idx="10"/>
          </p:nvPr>
        </p:nvSpPr>
        <p:spPr/>
        <p:txBody>
          <a:bodyPr/>
          <a:lstStyle/>
          <a:p>
            <a:fld id="{D17D02FE-240A-4D81-A927-B5A593DE7394}" type="slidenum">
              <a:rPr lang="en-US" smtClean="0"/>
              <a:t>9</a:t>
            </a:fld>
            <a:endParaRPr lang="en-US"/>
          </a:p>
        </p:txBody>
      </p:sp>
    </p:spTree>
    <p:extLst>
      <p:ext uri="{BB962C8B-B14F-4D97-AF65-F5344CB8AC3E}">
        <p14:creationId xmlns:p14="http://schemas.microsoft.com/office/powerpoint/2010/main" val="1029428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7D02FE-240A-4D81-A927-B5A593DE7394}" type="slidenum">
              <a:rPr lang="en-US" smtClean="0"/>
              <a:t>10</a:t>
            </a:fld>
            <a:endParaRPr lang="en-US"/>
          </a:p>
        </p:txBody>
      </p:sp>
    </p:spTree>
    <p:extLst>
      <p:ext uri="{BB962C8B-B14F-4D97-AF65-F5344CB8AC3E}">
        <p14:creationId xmlns:p14="http://schemas.microsoft.com/office/powerpoint/2010/main" val="114626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1447" y="2255335"/>
            <a:ext cx="8839125" cy="880774"/>
          </a:xfrm>
        </p:spPr>
        <p:txBody>
          <a:bodyPr anchor="b">
            <a:noAutofit/>
          </a:bodyPr>
          <a:lstStyle>
            <a:lvl1pPr algn="l">
              <a:defRPr sz="3600" b="0" i="0" cap="none" baseline="0">
                <a:solidFill>
                  <a:srgbClr val="404040"/>
                </a:solidFill>
                <a:latin typeface="Helvetica"/>
                <a:cs typeface="Helvetica"/>
              </a:defRPr>
            </a:lvl1pPr>
          </a:lstStyle>
          <a:p>
            <a:r>
              <a:rPr lang="en-US" dirty="0"/>
              <a:t>CLICK TO EDIT MASTER TITLE STYLE</a:t>
            </a:r>
          </a:p>
        </p:txBody>
      </p:sp>
      <p:sp>
        <p:nvSpPr>
          <p:cNvPr id="3" name="Subtitle 2"/>
          <p:cNvSpPr>
            <a:spLocks noGrp="1"/>
          </p:cNvSpPr>
          <p:nvPr>
            <p:ph type="subTitle" idx="1" hasCustomPrompt="1"/>
          </p:nvPr>
        </p:nvSpPr>
        <p:spPr>
          <a:xfrm>
            <a:off x="501448" y="3167106"/>
            <a:ext cx="7310034" cy="607613"/>
          </a:xfrm>
        </p:spPr>
        <p:txBody>
          <a:bodyPr>
            <a:noAutofit/>
          </a:bodyPr>
          <a:lstStyle>
            <a:lvl1pPr marL="0" indent="0" algn="l">
              <a:lnSpc>
                <a:spcPct val="110000"/>
              </a:lnSpc>
              <a:spcBef>
                <a:spcPts val="0"/>
              </a:spcBef>
              <a:spcAft>
                <a:spcPts val="1200"/>
              </a:spcAft>
              <a:buNone/>
              <a:defRPr sz="1800" b="0" cap="none" baseline="0">
                <a:solidFill>
                  <a:srgbClr val="00A1E4"/>
                </a:solidFill>
                <a:latin typeface="Helvetica"/>
                <a:cs typeface="Helvetic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Text Placeholder 5"/>
          <p:cNvSpPr>
            <a:spLocks noGrp="1"/>
          </p:cNvSpPr>
          <p:nvPr>
            <p:ph type="body" sz="quarter" idx="14"/>
          </p:nvPr>
        </p:nvSpPr>
        <p:spPr>
          <a:xfrm>
            <a:off x="501448" y="3789459"/>
            <a:ext cx="4741863" cy="923980"/>
          </a:xfrm>
        </p:spPr>
        <p:txBody>
          <a:bodyPr>
            <a:noAutofit/>
          </a:bodyPr>
          <a:lstStyle>
            <a:lvl1pPr marL="0" indent="0">
              <a:lnSpc>
                <a:spcPct val="100000"/>
              </a:lnSpc>
              <a:spcBef>
                <a:spcPts val="0"/>
              </a:spcBef>
              <a:buNone/>
              <a:defRPr sz="1400" b="0">
                <a:solidFill>
                  <a:srgbClr val="404040"/>
                </a:solidFill>
              </a:defRPr>
            </a:lvl1pPr>
          </a:lstStyle>
          <a:p>
            <a:pPr lvl="0"/>
            <a:r>
              <a:rPr lang="en-US"/>
              <a:t>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9903" y="2688803"/>
            <a:ext cx="2526445" cy="4185477"/>
          </a:xfrm>
          <a:prstGeom prst="rect">
            <a:avLst/>
          </a:prstGeom>
        </p:spPr>
      </p:pic>
    </p:spTree>
    <p:extLst>
      <p:ext uri="{BB962C8B-B14F-4D97-AF65-F5344CB8AC3E}">
        <p14:creationId xmlns:p14="http://schemas.microsoft.com/office/powerpoint/2010/main" val="1811955431"/>
      </p:ext>
    </p:extLst>
  </p:cSld>
  <p:clrMapOvr>
    <a:masterClrMapping/>
  </p:clrMapOvr>
  <p:extLst mod="1">
    <p:ext uri="{DCECCB84-F9BA-43D5-87BE-67443E8EF086}">
      <p15:sldGuideLst xmlns:p15="http://schemas.microsoft.com/office/powerpoint/2012/main">
        <p15:guide id="1" orient="horz" pos="432" userDrawn="1">
          <p15:clr>
            <a:srgbClr val="FBAE40"/>
          </p15:clr>
        </p15:guide>
        <p15:guide id="2" pos="3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_Bullet Content 2 Column">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13350" y="1798320"/>
            <a:ext cx="10874375" cy="4323161"/>
          </a:xfrm>
        </p:spPr>
        <p:txBody>
          <a:bodyPr numCol="2" spcCol="457200">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9"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sp>
        <p:nvSpPr>
          <p:cNvPr id="11" name="Text Placeholder 2"/>
          <p:cNvSpPr>
            <a:spLocks noGrp="1"/>
          </p:cNvSpPr>
          <p:nvPr>
            <p:ph type="body" sz="quarter" idx="17" hasCustomPrompt="1"/>
          </p:nvPr>
        </p:nvSpPr>
        <p:spPr>
          <a:xfrm>
            <a:off x="518160" y="1130445"/>
            <a:ext cx="10891838" cy="620713"/>
          </a:xfrm>
        </p:spPr>
        <p:txBody>
          <a:bodyPr>
            <a:normAutofit/>
          </a:bodyPr>
          <a:lstStyle>
            <a:lvl1pPr marL="0" indent="0">
              <a:buFontTx/>
              <a:buNone/>
              <a:defRPr sz="2000">
                <a:solidFill>
                  <a:srgbClr val="00A1E4"/>
                </a:solidFill>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2304793411"/>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ext Placeholder 11"/>
          <p:cNvSpPr>
            <a:spLocks noGrp="1"/>
          </p:cNvSpPr>
          <p:nvPr>
            <p:ph type="body" sz="quarter" idx="14"/>
          </p:nvPr>
        </p:nvSpPr>
        <p:spPr>
          <a:xfrm>
            <a:off x="513351" y="1798320"/>
            <a:ext cx="5420090" cy="4323161"/>
          </a:xfrm>
        </p:spPr>
        <p:txBody>
          <a:bodyPr numCol="1" spcCol="457200">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6"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sp>
        <p:nvSpPr>
          <p:cNvPr id="7" name="Text Placeholder 2"/>
          <p:cNvSpPr>
            <a:spLocks noGrp="1"/>
          </p:cNvSpPr>
          <p:nvPr>
            <p:ph type="body" sz="quarter" idx="17" hasCustomPrompt="1"/>
          </p:nvPr>
        </p:nvSpPr>
        <p:spPr>
          <a:xfrm>
            <a:off x="518160" y="1130445"/>
            <a:ext cx="10891838" cy="620713"/>
          </a:xfrm>
        </p:spPr>
        <p:txBody>
          <a:bodyPr>
            <a:normAutofit/>
          </a:bodyPr>
          <a:lstStyle>
            <a:lvl1pPr marL="0" indent="0">
              <a:buFontTx/>
              <a:buNone/>
              <a:defRPr sz="2000">
                <a:solidFill>
                  <a:srgbClr val="00A1E4"/>
                </a:solidFill>
              </a:defRPr>
            </a:lvl1pPr>
          </a:lstStyle>
          <a:p>
            <a:pPr lvl="0"/>
            <a:r>
              <a:rPr lang="en-US" dirty="0"/>
              <a:t>Click to edit master text styles</a:t>
            </a:r>
          </a:p>
        </p:txBody>
      </p:sp>
      <p:sp>
        <p:nvSpPr>
          <p:cNvPr id="8" name="Text Placeholder 11"/>
          <p:cNvSpPr>
            <a:spLocks noGrp="1"/>
          </p:cNvSpPr>
          <p:nvPr>
            <p:ph type="body" sz="quarter" idx="18"/>
          </p:nvPr>
        </p:nvSpPr>
        <p:spPr>
          <a:xfrm>
            <a:off x="5989591" y="1798320"/>
            <a:ext cx="5420090" cy="4323161"/>
          </a:xfrm>
        </p:spPr>
        <p:txBody>
          <a:bodyPr numCol="1" spcCol="457200">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167729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 Content 2 Column">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13350" y="1183182"/>
            <a:ext cx="5376811" cy="4938299"/>
          </a:xfrm>
        </p:spPr>
        <p:txBody>
          <a:bodyPr numCol="1" spcCol="182880">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11" name="Text Placeholder 7"/>
          <p:cNvSpPr>
            <a:spLocks noGrp="1"/>
          </p:cNvSpPr>
          <p:nvPr>
            <p:ph type="body" sz="quarter" idx="16"/>
          </p:nvPr>
        </p:nvSpPr>
        <p:spPr>
          <a:xfrm>
            <a:off x="6453979" y="2330825"/>
            <a:ext cx="4192093" cy="1397895"/>
          </a:xfrm>
        </p:spPr>
        <p:txBody>
          <a:bodyPr>
            <a:noAutofit/>
          </a:bodyPr>
          <a:lstStyle>
            <a:lvl1pPr marL="0" indent="0">
              <a:buNone/>
              <a:defRPr sz="1800" i="0">
                <a:solidFill>
                  <a:srgbClr val="00A1E4"/>
                </a:solidFill>
              </a:defRPr>
            </a:lvl1pPr>
            <a:lvl2pPr marL="457200" indent="0">
              <a:buNone/>
              <a:defRPr sz="1800" i="1">
                <a:solidFill>
                  <a:schemeClr val="bg2">
                    <a:lumMod val="90000"/>
                  </a:schemeClr>
                </a:solidFill>
              </a:defRPr>
            </a:lvl2pPr>
            <a:lvl3pPr marL="914400" indent="0">
              <a:buNone/>
              <a:defRPr sz="1600" i="1">
                <a:solidFill>
                  <a:schemeClr val="bg2">
                    <a:lumMod val="90000"/>
                  </a:schemeClr>
                </a:solidFill>
              </a:defRPr>
            </a:lvl3pPr>
            <a:lvl4pPr marL="1371600" indent="0">
              <a:buNone/>
              <a:defRPr sz="1400" i="1">
                <a:solidFill>
                  <a:schemeClr val="bg2">
                    <a:lumMod val="90000"/>
                  </a:schemeClr>
                </a:solidFill>
              </a:defRPr>
            </a:lvl4pPr>
            <a:lvl5pPr marL="1828800" indent="0">
              <a:buNone/>
              <a:defRPr sz="1400" i="1">
                <a:solidFill>
                  <a:schemeClr val="bg2">
                    <a:lumMod val="90000"/>
                  </a:schemeClr>
                </a:solidFill>
              </a:defRPr>
            </a:lvl5pPr>
          </a:lstStyle>
          <a:p>
            <a:pPr lvl="0"/>
            <a:r>
              <a:rPr lang="en-US"/>
              <a:t>Edit Master text styles</a:t>
            </a:r>
          </a:p>
        </p:txBody>
      </p:sp>
      <p:sp>
        <p:nvSpPr>
          <p:cNvPr id="13" name="Text Placeholder 7"/>
          <p:cNvSpPr>
            <a:spLocks noGrp="1"/>
          </p:cNvSpPr>
          <p:nvPr>
            <p:ph type="body" sz="quarter" idx="17"/>
          </p:nvPr>
        </p:nvSpPr>
        <p:spPr>
          <a:xfrm>
            <a:off x="6453979" y="3852482"/>
            <a:ext cx="3921457" cy="262437"/>
          </a:xfrm>
        </p:spPr>
        <p:txBody>
          <a:bodyPr>
            <a:noAutofit/>
          </a:bodyPr>
          <a:lstStyle>
            <a:lvl1pPr marL="0" indent="0">
              <a:buNone/>
              <a:defRPr sz="1100" i="0"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4"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3504677829"/>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Content w/ Pullquote">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513350" y="553691"/>
            <a:ext cx="10874644" cy="610625"/>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sp>
        <p:nvSpPr>
          <p:cNvPr id="12" name="Text Placeholder 11"/>
          <p:cNvSpPr>
            <a:spLocks noGrp="1"/>
          </p:cNvSpPr>
          <p:nvPr>
            <p:ph type="body" sz="quarter" idx="14"/>
          </p:nvPr>
        </p:nvSpPr>
        <p:spPr>
          <a:xfrm>
            <a:off x="513350" y="1183183"/>
            <a:ext cx="10874375" cy="2821360"/>
          </a:xfrm>
        </p:spPr>
        <p:txBody>
          <a:bodyPr>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8" name="Text Placeholder 7"/>
          <p:cNvSpPr>
            <a:spLocks noGrp="1"/>
          </p:cNvSpPr>
          <p:nvPr>
            <p:ph type="body" sz="quarter" idx="16"/>
          </p:nvPr>
        </p:nvSpPr>
        <p:spPr>
          <a:xfrm>
            <a:off x="513350" y="4169094"/>
            <a:ext cx="7980321" cy="1035730"/>
          </a:xfrm>
        </p:spPr>
        <p:txBody>
          <a:bodyPr>
            <a:normAutofit/>
          </a:bodyPr>
          <a:lstStyle>
            <a:lvl1pPr marL="0" indent="0">
              <a:buNone/>
              <a:defRPr sz="1800" i="0">
                <a:solidFill>
                  <a:srgbClr val="00A1E4"/>
                </a:solidFill>
              </a:defRPr>
            </a:lvl1pPr>
            <a:lvl2pPr marL="457200" indent="0">
              <a:buNone/>
              <a:defRPr sz="1800" i="1">
                <a:solidFill>
                  <a:schemeClr val="bg2">
                    <a:lumMod val="90000"/>
                  </a:schemeClr>
                </a:solidFill>
              </a:defRPr>
            </a:lvl2pPr>
            <a:lvl3pPr marL="914400" indent="0">
              <a:buNone/>
              <a:defRPr sz="1600" i="1">
                <a:solidFill>
                  <a:schemeClr val="bg2">
                    <a:lumMod val="90000"/>
                  </a:schemeClr>
                </a:solidFill>
              </a:defRPr>
            </a:lvl3pPr>
            <a:lvl4pPr marL="1371600" indent="0">
              <a:buNone/>
              <a:defRPr sz="1400" i="1">
                <a:solidFill>
                  <a:schemeClr val="bg2">
                    <a:lumMod val="90000"/>
                  </a:schemeClr>
                </a:solidFill>
              </a:defRPr>
            </a:lvl4pPr>
            <a:lvl5pPr marL="1828800" indent="0">
              <a:buNone/>
              <a:defRPr sz="1400" i="1">
                <a:solidFill>
                  <a:schemeClr val="bg2">
                    <a:lumMod val="90000"/>
                  </a:schemeClr>
                </a:solidFill>
              </a:defRPr>
            </a:lvl5pPr>
          </a:lstStyle>
          <a:p>
            <a:pPr lvl="0"/>
            <a:r>
              <a:rPr lang="en-US"/>
              <a:t>Edit Master text styles</a:t>
            </a:r>
          </a:p>
        </p:txBody>
      </p:sp>
      <p:sp>
        <p:nvSpPr>
          <p:cNvPr id="15" name="Text Placeholder 7"/>
          <p:cNvSpPr>
            <a:spLocks noGrp="1"/>
          </p:cNvSpPr>
          <p:nvPr>
            <p:ph type="body" sz="quarter" idx="17"/>
          </p:nvPr>
        </p:nvSpPr>
        <p:spPr>
          <a:xfrm>
            <a:off x="504469" y="5239170"/>
            <a:ext cx="3921457" cy="367766"/>
          </a:xfrm>
        </p:spPr>
        <p:txBody>
          <a:bodyPr>
            <a:noAutofit/>
          </a:bodyPr>
          <a:lstStyle>
            <a:lvl1pPr marL="0" indent="0" algn="l">
              <a:buNone/>
              <a:defRPr sz="1100" i="0"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360827931"/>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3" hasCustomPrompt="1"/>
          </p:nvPr>
        </p:nvSpPr>
        <p:spPr>
          <a:xfrm>
            <a:off x="513350" y="2946630"/>
            <a:ext cx="4556079" cy="1088409"/>
          </a:xfrm>
        </p:spPr>
        <p:txBody>
          <a:bodyPr>
            <a:noAutofit/>
          </a:bodyPr>
          <a:lstStyle>
            <a:lvl1pPr marL="0" indent="0">
              <a:buNone/>
              <a:defRPr sz="2400" b="1" i="0" cap="none" baseline="0">
                <a:solidFill>
                  <a:srgbClr val="404040"/>
                </a:solidFill>
                <a:latin typeface="Helvetica"/>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DIVIDER</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2972408987"/>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Quot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7"/>
          <p:cNvSpPr>
            <a:spLocks noGrp="1"/>
          </p:cNvSpPr>
          <p:nvPr>
            <p:ph type="body" sz="quarter" idx="13" hasCustomPrompt="1"/>
          </p:nvPr>
        </p:nvSpPr>
        <p:spPr>
          <a:xfrm>
            <a:off x="513350" y="2946630"/>
            <a:ext cx="4556079" cy="1088409"/>
          </a:xfrm>
        </p:spPr>
        <p:txBody>
          <a:bodyPr>
            <a:noAutofit/>
          </a:bodyPr>
          <a:lstStyle>
            <a:lvl1pPr marL="0" indent="0">
              <a:buNone/>
              <a:defRPr sz="2400" b="1" i="0" cap="none" baseline="0">
                <a:solidFill>
                  <a:srgbClr val="404040"/>
                </a:solidFill>
                <a:latin typeface="Helvetica"/>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DIVIDER</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2547003943"/>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Quote Pur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7"/>
          <p:cNvSpPr>
            <a:spLocks noGrp="1"/>
          </p:cNvSpPr>
          <p:nvPr>
            <p:ph type="body" sz="quarter" idx="13" hasCustomPrompt="1"/>
          </p:nvPr>
        </p:nvSpPr>
        <p:spPr>
          <a:xfrm>
            <a:off x="513350" y="2946630"/>
            <a:ext cx="4556079" cy="1088409"/>
          </a:xfrm>
        </p:spPr>
        <p:txBody>
          <a:bodyPr>
            <a:noAutofit/>
          </a:bodyPr>
          <a:lstStyle>
            <a:lvl1pPr marL="0" indent="0">
              <a:buNone/>
              <a:defRPr sz="2400" b="1" i="0" cap="none" baseline="0">
                <a:solidFill>
                  <a:srgbClr val="404040"/>
                </a:solidFill>
                <a:latin typeface="Helvetica"/>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DIVIDER</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1071670763"/>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Quote 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513350" y="2946630"/>
            <a:ext cx="4556079" cy="1088409"/>
          </a:xfrm>
        </p:spPr>
        <p:txBody>
          <a:bodyPr>
            <a:noAutofit/>
          </a:bodyPr>
          <a:lstStyle>
            <a:lvl1pPr marL="0" indent="0">
              <a:buNone/>
              <a:defRPr sz="2400" b="1" i="0" cap="none" baseline="0">
                <a:solidFill>
                  <a:srgbClr val="404040"/>
                </a:solidFill>
                <a:latin typeface="Helvetica"/>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DIVIDER</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4218152817"/>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Picture Inset">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218365" y="221017"/>
            <a:ext cx="11750722" cy="5622877"/>
          </a:xfrm>
          <a:solidFill>
            <a:schemeClr val="bg1">
              <a:lumMod val="95000"/>
            </a:schemeClr>
          </a:solidFill>
        </p:spPr>
        <p:txBody>
          <a:bodyPr/>
          <a:lstStyle>
            <a:lvl1pPr marL="0" indent="0">
              <a:buNone/>
              <a:defRPr>
                <a:solidFill>
                  <a:schemeClr val="bg1">
                    <a:lumMod val="50000"/>
                  </a:schemeClr>
                </a:solidFill>
              </a:defRPr>
            </a:lvl1pPr>
          </a:lstStyle>
          <a:p>
            <a:r>
              <a:rPr lang="en-US"/>
              <a:t>Click icon to add picture</a:t>
            </a:r>
            <a:endParaRPr lang="en-US" dirty="0"/>
          </a:p>
        </p:txBody>
      </p:sp>
      <p:sp>
        <p:nvSpPr>
          <p:cNvPr id="2" name="Title 1"/>
          <p:cNvSpPr>
            <a:spLocks noGrp="1"/>
          </p:cNvSpPr>
          <p:nvPr>
            <p:ph type="ctrTitle" hasCustomPrompt="1"/>
          </p:nvPr>
        </p:nvSpPr>
        <p:spPr>
          <a:xfrm>
            <a:off x="489600" y="1055672"/>
            <a:ext cx="7310034" cy="1988232"/>
          </a:xfrm>
        </p:spPr>
        <p:txBody>
          <a:bodyPr anchor="t">
            <a:noAutofit/>
          </a:bodyPr>
          <a:lstStyle>
            <a:lvl1pPr algn="l">
              <a:defRPr sz="4000" b="0" i="0" cap="none" baseline="0">
                <a:solidFill>
                  <a:schemeClr val="tx2"/>
                </a:solidFill>
                <a:latin typeface="Helvetica"/>
                <a:cs typeface="Helvetica"/>
              </a:defRPr>
            </a:lvl1pPr>
          </a:lstStyle>
          <a:p>
            <a:r>
              <a:rPr lang="en-US" dirty="0"/>
              <a:t>Click to edit master title style</a:t>
            </a:r>
          </a:p>
        </p:txBody>
      </p:sp>
      <p:sp>
        <p:nvSpPr>
          <p:cNvPr id="9" name="Text Placeholder 7"/>
          <p:cNvSpPr>
            <a:spLocks noGrp="1"/>
          </p:cNvSpPr>
          <p:nvPr>
            <p:ph type="body" sz="quarter" idx="15"/>
          </p:nvPr>
        </p:nvSpPr>
        <p:spPr>
          <a:xfrm>
            <a:off x="513350" y="636640"/>
            <a:ext cx="7310034" cy="267346"/>
          </a:xfrm>
        </p:spPr>
        <p:txBody>
          <a:bodyPr>
            <a:noAutofit/>
          </a:bodyPr>
          <a:lstStyle>
            <a:lvl1pPr marL="0" indent="0">
              <a:buNone/>
              <a:defRPr sz="1200" cap="all" baseline="0">
                <a:solidFill>
                  <a:srgbClr val="2A83A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2839690445"/>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13351" y="2547235"/>
            <a:ext cx="6167717" cy="2212650"/>
          </a:xfrm>
        </p:spPr>
        <p:txBody>
          <a:bodyPr>
            <a:noAutofit/>
          </a:bodyPr>
          <a:lstStyle>
            <a:lvl1pPr>
              <a:lnSpc>
                <a:spcPct val="100000"/>
              </a:lnSpc>
              <a:spcBef>
                <a:spcPts val="0"/>
              </a:spcBef>
              <a:spcAft>
                <a:spcPts val="600"/>
              </a:spcAft>
              <a:defRPr sz="1800">
                <a:solidFill>
                  <a:schemeClr val="tx1"/>
                </a:solidFill>
              </a:defRPr>
            </a:lvl1pPr>
          </a:lstStyle>
          <a:p>
            <a:pPr lvl="0"/>
            <a:r>
              <a:rPr lang="en-US"/>
              <a:t>Edit Master text styles</a:t>
            </a:r>
          </a:p>
        </p:txBody>
      </p:sp>
      <p:sp>
        <p:nvSpPr>
          <p:cNvPr id="7" name="Text Placeholder 11"/>
          <p:cNvSpPr>
            <a:spLocks noGrp="1"/>
          </p:cNvSpPr>
          <p:nvPr>
            <p:ph type="body" sz="quarter" idx="15"/>
          </p:nvPr>
        </p:nvSpPr>
        <p:spPr>
          <a:xfrm>
            <a:off x="513351" y="5186180"/>
            <a:ext cx="6167717" cy="752607"/>
          </a:xfrm>
        </p:spPr>
        <p:txBody>
          <a:bodyPr>
            <a:noAutofit/>
          </a:bodyPr>
          <a:lstStyle>
            <a:lvl1pPr marL="0" indent="0">
              <a:buNone/>
              <a:defRPr sz="1400">
                <a:solidFill>
                  <a:schemeClr val="tx1"/>
                </a:solidFill>
              </a:defRPr>
            </a:lvl1pPr>
          </a:lstStyle>
          <a:p>
            <a:pPr lvl="0"/>
            <a:r>
              <a:rPr lang="en-US"/>
              <a:t>Edit Master text styles</a:t>
            </a:r>
          </a:p>
        </p:txBody>
      </p:sp>
      <p:sp>
        <p:nvSpPr>
          <p:cNvPr id="3" name="Picture Placeholder 2"/>
          <p:cNvSpPr>
            <a:spLocks noGrp="1"/>
          </p:cNvSpPr>
          <p:nvPr>
            <p:ph type="pic" sz="quarter" idx="16"/>
          </p:nvPr>
        </p:nvSpPr>
        <p:spPr>
          <a:xfrm>
            <a:off x="7199314" y="342667"/>
            <a:ext cx="4769774" cy="5628193"/>
          </a:xfrm>
          <a:solidFill>
            <a:schemeClr val="bg2"/>
          </a:solidFill>
        </p:spPr>
        <p:txBody>
          <a:bodyPr/>
          <a:lstStyle>
            <a:lvl1pPr marL="0" indent="0">
              <a:buNone/>
              <a:defRPr>
                <a:solidFill>
                  <a:srgbClr val="7F7F7F"/>
                </a:solidFill>
              </a:defRPr>
            </a:lvl1pPr>
          </a:lstStyle>
          <a:p>
            <a:r>
              <a:rPr lang="en-US"/>
              <a:t>Click icon to add picture</a:t>
            </a:r>
            <a:endParaRPr lang="en-US" dirty="0"/>
          </a:p>
        </p:txBody>
      </p:sp>
      <p:sp>
        <p:nvSpPr>
          <p:cNvPr id="14" name="Text Placeholder 9"/>
          <p:cNvSpPr>
            <a:spLocks noGrp="1"/>
          </p:cNvSpPr>
          <p:nvPr>
            <p:ph type="body" sz="quarter" idx="13" hasCustomPrompt="1"/>
          </p:nvPr>
        </p:nvSpPr>
        <p:spPr>
          <a:xfrm>
            <a:off x="513350" y="347564"/>
            <a:ext cx="6167718" cy="1578908"/>
          </a:xfrm>
        </p:spPr>
        <p:txBody>
          <a:bodyPr anchor="t">
            <a:noAutofit/>
          </a:bodyPr>
          <a:lstStyle>
            <a:lvl1pPr marL="0" indent="0" algn="l">
              <a:lnSpc>
                <a:spcPct val="100000"/>
              </a:lnSpc>
              <a:spcBef>
                <a:spcPts val="0"/>
              </a:spcBef>
              <a:spcAft>
                <a:spcPts val="0"/>
              </a:spcAft>
              <a:buNone/>
              <a:defRPr sz="2400" b="1">
                <a:solidFill>
                  <a:schemeClr val="tx1"/>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366518954"/>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738"/>
            <a:ext cx="12198092" cy="6863460"/>
          </a:xfrm>
          <a:prstGeom prst="rect">
            <a:avLst/>
          </a:prstGeom>
        </p:spPr>
      </p:pic>
      <p:sp>
        <p:nvSpPr>
          <p:cNvPr id="10" name="Text Placeholder 6"/>
          <p:cNvSpPr txBox="1">
            <a:spLocks/>
          </p:cNvSpPr>
          <p:nvPr userDrawn="1"/>
        </p:nvSpPr>
        <p:spPr>
          <a:xfrm>
            <a:off x="825503" y="6504428"/>
            <a:ext cx="420908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7F7F7F"/>
                </a:solidFill>
                <a:latin typeface="Helvetica"/>
                <a:cs typeface="Helvetica"/>
              </a:rPr>
              <a:t>Copyright © </a:t>
            </a:r>
            <a:r>
              <a:rPr lang="en-US" dirty="0" err="1">
                <a:solidFill>
                  <a:srgbClr val="7F7F7F"/>
                </a:solidFill>
                <a:latin typeface="Helvetica"/>
                <a:cs typeface="Helvetica"/>
              </a:rPr>
              <a:t>FireEye</a:t>
            </a:r>
            <a:r>
              <a:rPr lang="en-US" dirty="0">
                <a:solidFill>
                  <a:srgbClr val="7F7F7F"/>
                </a:solidFill>
                <a:latin typeface="Helvetica"/>
                <a:cs typeface="Helvetica"/>
              </a:rPr>
              <a:t>, Inc. All rights reserved.</a:t>
            </a:r>
          </a:p>
        </p:txBody>
      </p:sp>
      <p:sp>
        <p:nvSpPr>
          <p:cNvPr id="13" name="Text Placeholder 6"/>
          <p:cNvSpPr txBox="1">
            <a:spLocks/>
          </p:cNvSpPr>
          <p:nvPr userDrawn="1"/>
        </p:nvSpPr>
        <p:spPr>
          <a:xfrm>
            <a:off x="514486" y="6504428"/>
            <a:ext cx="45096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BF0F6EA3-422E-A24A-94F1-85C9E34A32C3}" type="slidenum">
              <a:rPr lang="en-US" smtClean="0">
                <a:solidFill>
                  <a:srgbClr val="E7E6E6"/>
                </a:solidFill>
                <a:latin typeface="Helvetica"/>
                <a:cs typeface="Helvetica"/>
              </a:rPr>
              <a:pPr/>
              <a:t>‹#›</a:t>
            </a:fld>
            <a:endParaRPr lang="en-US" dirty="0">
              <a:solidFill>
                <a:srgbClr val="E7E6E6"/>
              </a:solidFill>
              <a:latin typeface="Helvetica"/>
              <a:cs typeface="Helvetica"/>
            </a:endParaRPr>
          </a:p>
        </p:txBody>
      </p:sp>
      <p:sp>
        <p:nvSpPr>
          <p:cNvPr id="14" name="Title 1"/>
          <p:cNvSpPr>
            <a:spLocks noGrp="1"/>
          </p:cNvSpPr>
          <p:nvPr>
            <p:ph type="ctrTitle" hasCustomPrompt="1"/>
          </p:nvPr>
        </p:nvSpPr>
        <p:spPr>
          <a:xfrm>
            <a:off x="501447" y="2255335"/>
            <a:ext cx="8839125" cy="880774"/>
          </a:xfrm>
        </p:spPr>
        <p:txBody>
          <a:bodyPr anchor="b">
            <a:noAutofit/>
          </a:bodyPr>
          <a:lstStyle>
            <a:lvl1pPr algn="l">
              <a:defRPr sz="3600" b="0" i="0" cap="none" baseline="0">
                <a:solidFill>
                  <a:srgbClr val="404040"/>
                </a:solidFill>
                <a:latin typeface="Helvetica"/>
                <a:cs typeface="Helvetica"/>
              </a:defRPr>
            </a:lvl1pPr>
          </a:lstStyle>
          <a:p>
            <a:r>
              <a:rPr lang="en-US" dirty="0"/>
              <a:t>CLICK TO EDIT MASTER TITLE STYLE</a:t>
            </a:r>
          </a:p>
        </p:txBody>
      </p:sp>
      <p:sp>
        <p:nvSpPr>
          <p:cNvPr id="15" name="Subtitle 2"/>
          <p:cNvSpPr>
            <a:spLocks noGrp="1"/>
          </p:cNvSpPr>
          <p:nvPr>
            <p:ph type="subTitle" idx="1" hasCustomPrompt="1"/>
          </p:nvPr>
        </p:nvSpPr>
        <p:spPr>
          <a:xfrm>
            <a:off x="501448" y="3167106"/>
            <a:ext cx="7310034" cy="607613"/>
          </a:xfrm>
        </p:spPr>
        <p:txBody>
          <a:bodyPr>
            <a:noAutofit/>
          </a:bodyPr>
          <a:lstStyle>
            <a:lvl1pPr marL="0" indent="0" algn="l">
              <a:lnSpc>
                <a:spcPct val="110000"/>
              </a:lnSpc>
              <a:spcBef>
                <a:spcPts val="0"/>
              </a:spcBef>
              <a:spcAft>
                <a:spcPts val="1200"/>
              </a:spcAft>
              <a:buNone/>
              <a:defRPr sz="1800" b="0" cap="none" baseline="0">
                <a:solidFill>
                  <a:srgbClr val="00A1E4"/>
                </a:solidFill>
                <a:latin typeface="Helvetica"/>
                <a:cs typeface="Helvetic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6" name="Text Placeholder 5"/>
          <p:cNvSpPr>
            <a:spLocks noGrp="1"/>
          </p:cNvSpPr>
          <p:nvPr>
            <p:ph type="body" sz="quarter" idx="14"/>
          </p:nvPr>
        </p:nvSpPr>
        <p:spPr>
          <a:xfrm>
            <a:off x="501448" y="3789459"/>
            <a:ext cx="4741863" cy="923980"/>
          </a:xfrm>
        </p:spPr>
        <p:txBody>
          <a:bodyPr>
            <a:noAutofit/>
          </a:bodyPr>
          <a:lstStyle>
            <a:lvl1pPr marL="0" indent="0">
              <a:lnSpc>
                <a:spcPct val="100000"/>
              </a:lnSpc>
              <a:spcBef>
                <a:spcPts val="0"/>
              </a:spcBef>
              <a:buNone/>
              <a:defRPr sz="1400" b="0">
                <a:solidFill>
                  <a:srgbClr val="404040"/>
                </a:solidFill>
              </a:defRPr>
            </a:lvl1pPr>
          </a:lstStyle>
          <a:p>
            <a:pPr lvl="0"/>
            <a:r>
              <a:rPr lang="en-US"/>
              <a:t>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7366" y="2683613"/>
            <a:ext cx="2526445" cy="4185477"/>
          </a:xfrm>
          <a:prstGeom prst="rect">
            <a:avLst/>
          </a:prstGeom>
        </p:spPr>
      </p:pic>
    </p:spTree>
    <p:extLst>
      <p:ext uri="{BB962C8B-B14F-4D97-AF65-F5344CB8AC3E}">
        <p14:creationId xmlns:p14="http://schemas.microsoft.com/office/powerpoint/2010/main" val="15152655"/>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263481" y="2547235"/>
            <a:ext cx="6167717" cy="2212650"/>
          </a:xfrm>
        </p:spPr>
        <p:txBody>
          <a:bodyPr>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7" name="Text Placeholder 11"/>
          <p:cNvSpPr>
            <a:spLocks noGrp="1"/>
          </p:cNvSpPr>
          <p:nvPr>
            <p:ph type="body" sz="quarter" idx="15"/>
          </p:nvPr>
        </p:nvSpPr>
        <p:spPr>
          <a:xfrm>
            <a:off x="5263481" y="5186180"/>
            <a:ext cx="6167717" cy="752607"/>
          </a:xfrm>
        </p:spPr>
        <p:txBody>
          <a:bodyPr>
            <a:noAutofit/>
          </a:bodyPr>
          <a:lstStyle>
            <a:lvl1pPr marL="0" indent="0">
              <a:buNone/>
              <a:defRPr sz="1400">
                <a:solidFill>
                  <a:srgbClr val="404040"/>
                </a:solidFill>
              </a:defRPr>
            </a:lvl1pPr>
          </a:lstStyle>
          <a:p>
            <a:pPr lvl="0"/>
            <a:r>
              <a:rPr lang="en-US"/>
              <a:t>Edit Master text styles</a:t>
            </a:r>
          </a:p>
        </p:txBody>
      </p:sp>
      <p:sp>
        <p:nvSpPr>
          <p:cNvPr id="3" name="Picture Placeholder 2"/>
          <p:cNvSpPr>
            <a:spLocks noGrp="1"/>
          </p:cNvSpPr>
          <p:nvPr>
            <p:ph type="pic" sz="quarter" idx="16"/>
          </p:nvPr>
        </p:nvSpPr>
        <p:spPr>
          <a:xfrm>
            <a:off x="230505" y="342669"/>
            <a:ext cx="4769774" cy="5628193"/>
          </a:xfrm>
          <a:solidFill>
            <a:schemeClr val="bg2"/>
          </a:solidFill>
        </p:spPr>
        <p:txBody>
          <a:bodyPr/>
          <a:lstStyle>
            <a:lvl1pPr>
              <a:defRPr>
                <a:solidFill>
                  <a:schemeClr val="bg1">
                    <a:lumMod val="50000"/>
                  </a:schemeClr>
                </a:solidFill>
              </a:defRPr>
            </a:lvl1pPr>
          </a:lstStyle>
          <a:p>
            <a:r>
              <a:rPr lang="en-US"/>
              <a:t>Click icon to add picture</a:t>
            </a:r>
            <a:endParaRPr lang="en-US" dirty="0"/>
          </a:p>
        </p:txBody>
      </p:sp>
      <p:sp>
        <p:nvSpPr>
          <p:cNvPr id="15" name="Text Placeholder 9"/>
          <p:cNvSpPr>
            <a:spLocks noGrp="1"/>
          </p:cNvSpPr>
          <p:nvPr>
            <p:ph type="body" sz="quarter" idx="13" hasCustomPrompt="1"/>
          </p:nvPr>
        </p:nvSpPr>
        <p:spPr>
          <a:xfrm>
            <a:off x="5263480" y="340595"/>
            <a:ext cx="6167718" cy="1785080"/>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3563865732"/>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up Chart">
    <p:spTree>
      <p:nvGrpSpPr>
        <p:cNvPr id="1" name=""/>
        <p:cNvGrpSpPr/>
        <p:nvPr/>
      </p:nvGrpSpPr>
      <p:grpSpPr>
        <a:xfrm>
          <a:off x="0" y="0"/>
          <a:ext cx="0" cy="0"/>
          <a:chOff x="0" y="0"/>
          <a:chExt cx="0" cy="0"/>
        </a:xfrm>
      </p:grpSpPr>
      <p:sp>
        <p:nvSpPr>
          <p:cNvPr id="9" name="Chart Placeholder 8"/>
          <p:cNvSpPr>
            <a:spLocks noGrp="1"/>
          </p:cNvSpPr>
          <p:nvPr>
            <p:ph type="chart" sz="quarter" idx="15"/>
          </p:nvPr>
        </p:nvSpPr>
        <p:spPr>
          <a:xfrm>
            <a:off x="513351" y="1886552"/>
            <a:ext cx="5054330" cy="4204282"/>
          </a:xfrm>
        </p:spPr>
        <p:txBody>
          <a:bodyPr>
            <a:noAutofit/>
          </a:bodyPr>
          <a:lstStyle>
            <a:lvl1pPr marL="0" indent="0">
              <a:buNone/>
              <a:defRPr/>
            </a:lvl1pPr>
          </a:lstStyle>
          <a:p>
            <a:r>
              <a:rPr lang="en-US"/>
              <a:t>Click icon to add chart</a:t>
            </a:r>
            <a:endParaRPr lang="en-US" dirty="0"/>
          </a:p>
        </p:txBody>
      </p:sp>
      <p:sp>
        <p:nvSpPr>
          <p:cNvPr id="13" name="Chart Placeholder 8"/>
          <p:cNvSpPr>
            <a:spLocks noGrp="1"/>
          </p:cNvSpPr>
          <p:nvPr>
            <p:ph type="chart" sz="quarter" idx="16"/>
          </p:nvPr>
        </p:nvSpPr>
        <p:spPr>
          <a:xfrm>
            <a:off x="6217920" y="1886552"/>
            <a:ext cx="5169805" cy="4204282"/>
          </a:xfrm>
        </p:spPr>
        <p:txBody>
          <a:bodyPr>
            <a:noAutofit/>
          </a:bodyPr>
          <a:lstStyle>
            <a:lvl1pPr marL="0" indent="0">
              <a:buNone/>
              <a:defRPr/>
            </a:lvl1pPr>
          </a:lstStyle>
          <a:p>
            <a:r>
              <a:rPr lang="en-US"/>
              <a:t>Click icon to add chart</a:t>
            </a:r>
            <a:endParaRPr lang="en-US" dirty="0"/>
          </a:p>
        </p:txBody>
      </p:sp>
      <p:sp>
        <p:nvSpPr>
          <p:cNvPr id="12"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sp>
        <p:nvSpPr>
          <p:cNvPr id="14" name="Text Placeholder 2"/>
          <p:cNvSpPr>
            <a:spLocks noGrp="1"/>
          </p:cNvSpPr>
          <p:nvPr>
            <p:ph type="body" sz="quarter" idx="17" hasCustomPrompt="1"/>
          </p:nvPr>
        </p:nvSpPr>
        <p:spPr>
          <a:xfrm>
            <a:off x="518160" y="1177925"/>
            <a:ext cx="10891838" cy="620713"/>
          </a:xfrm>
        </p:spPr>
        <p:txBody>
          <a:bodyPr>
            <a:normAutofit/>
          </a:bodyPr>
          <a:lstStyle>
            <a:lvl1pPr marL="0" indent="0">
              <a:buFontTx/>
              <a:buNone/>
              <a:defRPr sz="2000">
                <a:solidFill>
                  <a:srgbClr val="00A1E4"/>
                </a:solidFill>
              </a:defRPr>
            </a:lvl1pPr>
          </a:lstStyle>
          <a:p>
            <a:pPr lvl="0"/>
            <a:r>
              <a:rPr lang="en-US" dirty="0"/>
              <a:t>Click to edit master text styles</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2220326232"/>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up Char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6010082" y="1886552"/>
            <a:ext cx="5377643" cy="4204282"/>
          </a:xfrm>
        </p:spPr>
        <p:txBody>
          <a:bodyPr anchor="ctr">
            <a:noAutofit/>
          </a:bodyPr>
          <a:lstStyle>
            <a:lvl1pPr marL="0" indent="0">
              <a:buNone/>
              <a:defRPr sz="1800">
                <a:solidFill>
                  <a:srgbClr val="404040"/>
                </a:solidFill>
              </a:defRPr>
            </a:lvl1pPr>
          </a:lstStyle>
          <a:p>
            <a:pPr lvl="0"/>
            <a:r>
              <a:rPr lang="en-US"/>
              <a:t>Edit Master text styles</a:t>
            </a:r>
          </a:p>
        </p:txBody>
      </p:sp>
      <p:sp>
        <p:nvSpPr>
          <p:cNvPr id="9" name="Chart Placeholder 8"/>
          <p:cNvSpPr>
            <a:spLocks noGrp="1"/>
          </p:cNvSpPr>
          <p:nvPr>
            <p:ph type="chart" sz="quarter" idx="15"/>
          </p:nvPr>
        </p:nvSpPr>
        <p:spPr>
          <a:xfrm>
            <a:off x="513350" y="1886552"/>
            <a:ext cx="5357247" cy="4204282"/>
          </a:xfrm>
        </p:spPr>
        <p:txBody>
          <a:bodyPr/>
          <a:lstStyle>
            <a:lvl1pPr marL="0" indent="0">
              <a:buNone/>
              <a:defRPr/>
            </a:lvl1pPr>
          </a:lstStyle>
          <a:p>
            <a:r>
              <a:rPr lang="en-US"/>
              <a:t>Click icon to add chart</a:t>
            </a:r>
            <a:endParaRPr lang="en-US" dirty="0"/>
          </a:p>
        </p:txBody>
      </p:sp>
      <p:sp>
        <p:nvSpPr>
          <p:cNvPr id="13"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sp>
        <p:nvSpPr>
          <p:cNvPr id="8" name="Text Placeholder 2"/>
          <p:cNvSpPr>
            <a:spLocks noGrp="1"/>
          </p:cNvSpPr>
          <p:nvPr>
            <p:ph type="body" sz="quarter" idx="16" hasCustomPrompt="1"/>
          </p:nvPr>
        </p:nvSpPr>
        <p:spPr>
          <a:xfrm>
            <a:off x="518160" y="1177925"/>
            <a:ext cx="10891838" cy="620713"/>
          </a:xfrm>
        </p:spPr>
        <p:txBody>
          <a:bodyPr>
            <a:normAutofit/>
          </a:bodyPr>
          <a:lstStyle>
            <a:lvl1pPr marL="0" indent="0">
              <a:buFontTx/>
              <a:buNone/>
              <a:defRPr sz="2000">
                <a:solidFill>
                  <a:srgbClr val="00A1E4"/>
                </a:solidFill>
              </a:defRPr>
            </a:lvl1pPr>
          </a:lstStyle>
          <a:p>
            <a:pPr lvl="0"/>
            <a:r>
              <a:rPr lang="en-US" dirty="0"/>
              <a:t>Click to edit master text styles</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1439262916"/>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503725" y="685800"/>
            <a:ext cx="10874644" cy="5517131"/>
          </a:xfrm>
        </p:spPr>
        <p:txBody>
          <a:bodyPr anchor="ctr">
            <a:noAutofit/>
          </a:bodyPr>
          <a:lstStyle>
            <a:lvl1pPr marL="0" indent="0" algn="l">
              <a:lnSpc>
                <a:spcPct val="100000"/>
              </a:lnSpc>
              <a:spcBef>
                <a:spcPts val="0"/>
              </a:spcBef>
              <a:spcAft>
                <a:spcPts val="0"/>
              </a:spcAft>
              <a:buNone/>
              <a:defRPr sz="4000" b="0" i="0" cap="none" baseline="0">
                <a:solidFill>
                  <a:srgbClr val="404040"/>
                </a:solidFill>
                <a:latin typeface="Helvetica"/>
                <a:cs typeface="Helvetica"/>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588613785"/>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p:cNvSpPr txBox="1"/>
          <p:nvPr userDrawn="1"/>
        </p:nvSpPr>
        <p:spPr>
          <a:xfrm>
            <a:off x="669384" y="1640293"/>
            <a:ext cx="989053" cy="276999"/>
          </a:xfrm>
          <a:prstGeom prst="rect">
            <a:avLst/>
          </a:prstGeom>
          <a:noFill/>
        </p:spPr>
        <p:txBody>
          <a:bodyPr wrap="none" lIns="0" rIns="0" rtlCol="0">
            <a:spAutoFit/>
          </a:bodyPr>
          <a:lstStyle/>
          <a:p>
            <a:pPr algn="l"/>
            <a:r>
              <a:rPr lang="en-US" sz="1200" b="0" i="0" dirty="0">
                <a:solidFill>
                  <a:srgbClr val="404040"/>
                </a:solidFill>
                <a:latin typeface="Helvetica"/>
                <a:ea typeface="Helvetica"/>
                <a:cs typeface="Helvetica"/>
              </a:rPr>
              <a:t>CORPORATE</a:t>
            </a:r>
          </a:p>
        </p:txBody>
      </p:sp>
      <p:sp>
        <p:nvSpPr>
          <p:cNvPr id="4" name="Rectangle 3"/>
          <p:cNvSpPr/>
          <p:nvPr userDrawn="1"/>
        </p:nvSpPr>
        <p:spPr>
          <a:xfrm>
            <a:off x="4750846" y="1946928"/>
            <a:ext cx="1005840" cy="1005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#4DA8D4</a:t>
            </a:r>
          </a:p>
        </p:txBody>
      </p:sp>
      <p:sp>
        <p:nvSpPr>
          <p:cNvPr id="5" name="Rectangle 4"/>
          <p:cNvSpPr/>
          <p:nvPr userDrawn="1"/>
        </p:nvSpPr>
        <p:spPr>
          <a:xfrm>
            <a:off x="5899852" y="1946928"/>
            <a:ext cx="1005840" cy="1005840"/>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#444444</a:t>
            </a:r>
          </a:p>
        </p:txBody>
      </p:sp>
      <p:grpSp>
        <p:nvGrpSpPr>
          <p:cNvPr id="6" name="Group 5"/>
          <p:cNvGrpSpPr/>
          <p:nvPr userDrawn="1"/>
        </p:nvGrpSpPr>
        <p:grpSpPr>
          <a:xfrm>
            <a:off x="4755321" y="3688541"/>
            <a:ext cx="1005840" cy="2195306"/>
            <a:chOff x="4750846" y="3712926"/>
            <a:chExt cx="1005840" cy="2195306"/>
          </a:xfrm>
        </p:grpSpPr>
        <p:sp>
          <p:nvSpPr>
            <p:cNvPr id="7" name="Rectangle 6"/>
            <p:cNvSpPr/>
            <p:nvPr userDrawn="1"/>
          </p:nvSpPr>
          <p:spPr>
            <a:xfrm>
              <a:off x="4750846" y="3712926"/>
              <a:ext cx="1005840" cy="731520"/>
            </a:xfrm>
            <a:prstGeom prst="rect">
              <a:avLst/>
            </a:prstGeom>
            <a:solidFill>
              <a:srgbClr val="005C8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#005C8E</a:t>
              </a:r>
            </a:p>
          </p:txBody>
        </p:sp>
        <p:sp>
          <p:nvSpPr>
            <p:cNvPr id="8" name="Rectangle 7"/>
            <p:cNvSpPr/>
            <p:nvPr userDrawn="1"/>
          </p:nvSpPr>
          <p:spPr>
            <a:xfrm>
              <a:off x="4750846" y="4445192"/>
              <a:ext cx="1005840" cy="731520"/>
            </a:xfrm>
            <a:prstGeom prst="rect">
              <a:avLst/>
            </a:prstGeom>
            <a:solidFill>
              <a:srgbClr val="007DB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#007DB6</a:t>
              </a:r>
            </a:p>
          </p:txBody>
        </p:sp>
        <p:sp>
          <p:nvSpPr>
            <p:cNvPr id="9" name="Rectangle 8"/>
            <p:cNvSpPr/>
            <p:nvPr userDrawn="1"/>
          </p:nvSpPr>
          <p:spPr>
            <a:xfrm>
              <a:off x="4750846" y="5176712"/>
              <a:ext cx="1005840" cy="731520"/>
            </a:xfrm>
            <a:prstGeom prst="rect">
              <a:avLst/>
            </a:prstGeom>
            <a:solidFill>
              <a:srgbClr val="00A1E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#00A1E4</a:t>
              </a:r>
            </a:p>
          </p:txBody>
        </p:sp>
      </p:grpSp>
      <p:sp>
        <p:nvSpPr>
          <p:cNvPr id="10" name="Rectangle 9"/>
          <p:cNvSpPr/>
          <p:nvPr userDrawn="1"/>
        </p:nvSpPr>
        <p:spPr>
          <a:xfrm>
            <a:off x="7048858" y="1946928"/>
            <a:ext cx="1005840" cy="1005840"/>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#646464</a:t>
            </a:r>
          </a:p>
        </p:txBody>
      </p:sp>
      <p:grpSp>
        <p:nvGrpSpPr>
          <p:cNvPr id="11" name="Group 10"/>
          <p:cNvGrpSpPr/>
          <p:nvPr userDrawn="1"/>
        </p:nvGrpSpPr>
        <p:grpSpPr>
          <a:xfrm>
            <a:off x="5904327" y="3688541"/>
            <a:ext cx="1005840" cy="2195306"/>
            <a:chOff x="4750846" y="3712926"/>
            <a:chExt cx="1005840" cy="2195306"/>
          </a:xfrm>
        </p:grpSpPr>
        <p:sp>
          <p:nvSpPr>
            <p:cNvPr id="12" name="Rectangle 11"/>
            <p:cNvSpPr/>
            <p:nvPr userDrawn="1"/>
          </p:nvSpPr>
          <p:spPr>
            <a:xfrm>
              <a:off x="4750846" y="3712926"/>
              <a:ext cx="1005840" cy="731520"/>
            </a:xfrm>
            <a:prstGeom prst="rect">
              <a:avLst/>
            </a:pr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#00AAAD</a:t>
              </a:r>
            </a:p>
          </p:txBody>
        </p:sp>
        <p:sp>
          <p:nvSpPr>
            <p:cNvPr id="13" name="Rectangle 12"/>
            <p:cNvSpPr/>
            <p:nvPr userDrawn="1"/>
          </p:nvSpPr>
          <p:spPr>
            <a:xfrm>
              <a:off x="4750846" y="4445192"/>
              <a:ext cx="1005840" cy="731520"/>
            </a:xfrm>
            <a:prstGeom prst="rect">
              <a:avLst/>
            </a:prstGeom>
            <a:solidFill>
              <a:srgbClr val="5BC4B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#5BC4BF</a:t>
              </a:r>
            </a:p>
          </p:txBody>
        </p:sp>
        <p:sp>
          <p:nvSpPr>
            <p:cNvPr id="14" name="Rectangle 13"/>
            <p:cNvSpPr/>
            <p:nvPr userDrawn="1"/>
          </p:nvSpPr>
          <p:spPr>
            <a:xfrm>
              <a:off x="4750846" y="5176712"/>
              <a:ext cx="1005840" cy="731520"/>
            </a:xfrm>
            <a:prstGeom prst="rect">
              <a:avLst/>
            </a:prstGeom>
            <a:solidFill>
              <a:srgbClr val="A3DAD7"/>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#A3DAD7</a:t>
              </a:r>
            </a:p>
          </p:txBody>
        </p:sp>
      </p:grpSp>
      <p:sp>
        <p:nvSpPr>
          <p:cNvPr id="15" name="Rectangle 14"/>
          <p:cNvSpPr/>
          <p:nvPr userDrawn="1"/>
        </p:nvSpPr>
        <p:spPr>
          <a:xfrm>
            <a:off x="8197864" y="1946928"/>
            <a:ext cx="1005840" cy="1005840"/>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#AAAAAA</a:t>
            </a:r>
          </a:p>
        </p:txBody>
      </p:sp>
      <p:grpSp>
        <p:nvGrpSpPr>
          <p:cNvPr id="16" name="Group 15"/>
          <p:cNvGrpSpPr/>
          <p:nvPr userDrawn="1"/>
        </p:nvGrpSpPr>
        <p:grpSpPr>
          <a:xfrm>
            <a:off x="7053333" y="3688541"/>
            <a:ext cx="1005840" cy="2195306"/>
            <a:chOff x="4750846" y="3712926"/>
            <a:chExt cx="1005840" cy="2195306"/>
          </a:xfrm>
        </p:grpSpPr>
        <p:sp>
          <p:nvSpPr>
            <p:cNvPr id="17" name="Rectangle 16"/>
            <p:cNvSpPr/>
            <p:nvPr userDrawn="1"/>
          </p:nvSpPr>
          <p:spPr>
            <a:xfrm>
              <a:off x="4750846" y="3712926"/>
              <a:ext cx="1005840" cy="731520"/>
            </a:xfrm>
            <a:prstGeom prst="rect">
              <a:avLst/>
            </a:prstGeom>
            <a:solidFill>
              <a:srgbClr val="71A65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#71A654</a:t>
              </a:r>
            </a:p>
          </p:txBody>
        </p:sp>
        <p:sp>
          <p:nvSpPr>
            <p:cNvPr id="18" name="Rectangle 17"/>
            <p:cNvSpPr/>
            <p:nvPr userDrawn="1"/>
          </p:nvSpPr>
          <p:spPr>
            <a:xfrm>
              <a:off x="4750846" y="4445192"/>
              <a:ext cx="1005840" cy="731520"/>
            </a:xfrm>
            <a:prstGeom prst="rect">
              <a:avLst/>
            </a:prstGeom>
            <a:solidFill>
              <a:srgbClr val="8BC75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#8BC751</a:t>
              </a:r>
            </a:p>
          </p:txBody>
        </p:sp>
        <p:sp>
          <p:nvSpPr>
            <p:cNvPr id="19" name="Rectangle 18"/>
            <p:cNvSpPr/>
            <p:nvPr userDrawn="1"/>
          </p:nvSpPr>
          <p:spPr>
            <a:xfrm>
              <a:off x="4750846" y="5176712"/>
              <a:ext cx="1005840" cy="731520"/>
            </a:xfrm>
            <a:prstGeom prst="rect">
              <a:avLst/>
            </a:prstGeom>
            <a:solidFill>
              <a:srgbClr val="BED747"/>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#BED747</a:t>
              </a:r>
            </a:p>
          </p:txBody>
        </p:sp>
      </p:grpSp>
      <p:sp>
        <p:nvSpPr>
          <p:cNvPr id="20" name="Rectangle 19"/>
          <p:cNvSpPr/>
          <p:nvPr userDrawn="1"/>
        </p:nvSpPr>
        <p:spPr>
          <a:xfrm>
            <a:off x="9346870" y="1946928"/>
            <a:ext cx="1005840" cy="100584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tx2"/>
                </a:solidFill>
                <a:latin typeface="Helvetica"/>
                <a:ea typeface="Helvetica"/>
                <a:cs typeface="Helvetica"/>
              </a:rPr>
              <a:t>#D2D2D2</a:t>
            </a:r>
          </a:p>
        </p:txBody>
      </p:sp>
      <p:grpSp>
        <p:nvGrpSpPr>
          <p:cNvPr id="21" name="Group 20"/>
          <p:cNvGrpSpPr/>
          <p:nvPr userDrawn="1"/>
        </p:nvGrpSpPr>
        <p:grpSpPr>
          <a:xfrm>
            <a:off x="8202339" y="3688541"/>
            <a:ext cx="1005840" cy="2195306"/>
            <a:chOff x="4750846" y="3712926"/>
            <a:chExt cx="1005840" cy="2195306"/>
          </a:xfrm>
        </p:grpSpPr>
        <p:sp>
          <p:nvSpPr>
            <p:cNvPr id="22" name="Rectangle 21"/>
            <p:cNvSpPr/>
            <p:nvPr userDrawn="1"/>
          </p:nvSpPr>
          <p:spPr>
            <a:xfrm>
              <a:off x="4750846" y="3712926"/>
              <a:ext cx="1005840" cy="731520"/>
            </a:xfrm>
            <a:prstGeom prst="rect">
              <a:avLst/>
            </a:prstGeom>
            <a:solidFill>
              <a:srgbClr val="FDB91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#FDB913</a:t>
              </a:r>
            </a:p>
          </p:txBody>
        </p:sp>
        <p:sp>
          <p:nvSpPr>
            <p:cNvPr id="23" name="Rectangle 22"/>
            <p:cNvSpPr/>
            <p:nvPr userDrawn="1"/>
          </p:nvSpPr>
          <p:spPr>
            <a:xfrm>
              <a:off x="4750846" y="4445192"/>
              <a:ext cx="1005840" cy="731520"/>
            </a:xfrm>
            <a:prstGeom prst="rect">
              <a:avLst/>
            </a:prstGeom>
            <a:solidFill>
              <a:srgbClr val="FFCB05"/>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#FFCB05</a:t>
              </a:r>
            </a:p>
          </p:txBody>
        </p:sp>
        <p:sp>
          <p:nvSpPr>
            <p:cNvPr id="24" name="Rectangle 23"/>
            <p:cNvSpPr/>
            <p:nvPr userDrawn="1"/>
          </p:nvSpPr>
          <p:spPr>
            <a:xfrm>
              <a:off x="4750846" y="5176712"/>
              <a:ext cx="1005840" cy="731520"/>
            </a:xfrm>
            <a:prstGeom prst="rect">
              <a:avLst/>
            </a:prstGeom>
            <a:solidFill>
              <a:srgbClr val="FFDE2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#FFDE2F</a:t>
              </a:r>
            </a:p>
          </p:txBody>
        </p:sp>
      </p:grpSp>
      <p:sp>
        <p:nvSpPr>
          <p:cNvPr id="25" name="Rectangle 24"/>
          <p:cNvSpPr/>
          <p:nvPr userDrawn="1"/>
        </p:nvSpPr>
        <p:spPr>
          <a:xfrm>
            <a:off x="10495878" y="1946928"/>
            <a:ext cx="1005840" cy="100584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tx2"/>
                </a:solidFill>
                <a:latin typeface="Helvetica"/>
                <a:ea typeface="Helvetica"/>
                <a:cs typeface="Helvetica"/>
              </a:rPr>
              <a:t>#E6E6E6</a:t>
            </a:r>
          </a:p>
        </p:txBody>
      </p:sp>
      <p:grpSp>
        <p:nvGrpSpPr>
          <p:cNvPr id="26" name="Group 25"/>
          <p:cNvGrpSpPr/>
          <p:nvPr userDrawn="1"/>
        </p:nvGrpSpPr>
        <p:grpSpPr>
          <a:xfrm>
            <a:off x="9351347" y="3688541"/>
            <a:ext cx="1005840" cy="2195306"/>
            <a:chOff x="4750846" y="3712926"/>
            <a:chExt cx="1005840" cy="2195306"/>
          </a:xfrm>
        </p:grpSpPr>
        <p:sp>
          <p:nvSpPr>
            <p:cNvPr id="27" name="Rectangle 26"/>
            <p:cNvSpPr/>
            <p:nvPr userDrawn="1"/>
          </p:nvSpPr>
          <p:spPr>
            <a:xfrm>
              <a:off x="4750846" y="3712926"/>
              <a:ext cx="1005840" cy="731520"/>
            </a:xfrm>
            <a:prstGeom prst="rect">
              <a:avLst/>
            </a:prstGeom>
            <a:solidFill>
              <a:srgbClr val="DC662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#DC662D</a:t>
              </a:r>
            </a:p>
          </p:txBody>
        </p:sp>
        <p:sp>
          <p:nvSpPr>
            <p:cNvPr id="28" name="Rectangle 27"/>
            <p:cNvSpPr/>
            <p:nvPr userDrawn="1"/>
          </p:nvSpPr>
          <p:spPr>
            <a:xfrm>
              <a:off x="4750846" y="4445192"/>
              <a:ext cx="1005840" cy="731520"/>
            </a:xfrm>
            <a:prstGeom prst="rect">
              <a:avLst/>
            </a:prstGeom>
            <a:solidFill>
              <a:srgbClr val="F58229"/>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#F58229</a:t>
              </a:r>
            </a:p>
          </p:txBody>
        </p:sp>
        <p:sp>
          <p:nvSpPr>
            <p:cNvPr id="29" name="Rectangle 28"/>
            <p:cNvSpPr/>
            <p:nvPr userDrawn="1"/>
          </p:nvSpPr>
          <p:spPr>
            <a:xfrm>
              <a:off x="4750846" y="5176712"/>
              <a:ext cx="1005840" cy="731520"/>
            </a:xfrm>
            <a:prstGeom prst="rect">
              <a:avLst/>
            </a:prstGeom>
            <a:solidFill>
              <a:srgbClr val="FAA63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#FAA634</a:t>
              </a:r>
            </a:p>
          </p:txBody>
        </p:sp>
      </p:grpSp>
      <p:sp>
        <p:nvSpPr>
          <p:cNvPr id="30" name="Rectangle 29"/>
          <p:cNvSpPr/>
          <p:nvPr userDrawn="1"/>
        </p:nvSpPr>
        <p:spPr>
          <a:xfrm>
            <a:off x="669384" y="1946928"/>
            <a:ext cx="1005840" cy="39369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#D82435</a:t>
            </a:r>
          </a:p>
        </p:txBody>
      </p:sp>
      <p:sp>
        <p:nvSpPr>
          <p:cNvPr id="31" name="Rectangle 30"/>
          <p:cNvSpPr/>
          <p:nvPr userDrawn="1"/>
        </p:nvSpPr>
        <p:spPr>
          <a:xfrm>
            <a:off x="1818390" y="1946928"/>
            <a:ext cx="1005840" cy="39369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bg1"/>
                </a:solidFill>
                <a:latin typeface="Helvetica"/>
                <a:ea typeface="Helvetica"/>
                <a:cs typeface="Helvetica"/>
              </a:rPr>
              <a:t>#000000</a:t>
            </a:r>
          </a:p>
        </p:txBody>
      </p:sp>
      <p:sp>
        <p:nvSpPr>
          <p:cNvPr id="32" name="Rectangle 31"/>
          <p:cNvSpPr/>
          <p:nvPr userDrawn="1"/>
        </p:nvSpPr>
        <p:spPr>
          <a:xfrm>
            <a:off x="2967396" y="1946927"/>
            <a:ext cx="1005840" cy="3936919"/>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r>
              <a:rPr lang="en-US" sz="1000" b="0" i="0" dirty="0">
                <a:solidFill>
                  <a:schemeClr val="tx2"/>
                </a:solidFill>
                <a:latin typeface="Helvetica"/>
                <a:ea typeface="Helvetica"/>
                <a:cs typeface="Helvetica"/>
              </a:rPr>
              <a:t>#FFFFFF</a:t>
            </a:r>
          </a:p>
        </p:txBody>
      </p:sp>
      <p:sp>
        <p:nvSpPr>
          <p:cNvPr id="33" name="TextBox 32"/>
          <p:cNvSpPr txBox="1"/>
          <p:nvPr userDrawn="1"/>
        </p:nvSpPr>
        <p:spPr>
          <a:xfrm>
            <a:off x="4750846" y="1646304"/>
            <a:ext cx="698433" cy="276999"/>
          </a:xfrm>
          <a:prstGeom prst="rect">
            <a:avLst/>
          </a:prstGeom>
          <a:noFill/>
        </p:spPr>
        <p:txBody>
          <a:bodyPr wrap="none" lIns="0" rIns="0" rtlCol="0">
            <a:spAutoFit/>
          </a:bodyPr>
          <a:lstStyle/>
          <a:p>
            <a:pPr algn="l"/>
            <a:r>
              <a:rPr lang="en-US" sz="1200" b="0" i="0" dirty="0">
                <a:solidFill>
                  <a:srgbClr val="404040"/>
                </a:solidFill>
                <a:latin typeface="Helvetica"/>
                <a:ea typeface="Helvetica"/>
                <a:cs typeface="Helvetica"/>
              </a:rPr>
              <a:t>PRIMARY</a:t>
            </a:r>
          </a:p>
        </p:txBody>
      </p:sp>
      <p:sp>
        <p:nvSpPr>
          <p:cNvPr id="34" name="TextBox 33"/>
          <p:cNvSpPr txBox="1"/>
          <p:nvPr userDrawn="1"/>
        </p:nvSpPr>
        <p:spPr>
          <a:xfrm>
            <a:off x="4750846" y="3381665"/>
            <a:ext cx="995465" cy="276999"/>
          </a:xfrm>
          <a:prstGeom prst="rect">
            <a:avLst/>
          </a:prstGeom>
          <a:noFill/>
        </p:spPr>
        <p:txBody>
          <a:bodyPr wrap="none" lIns="0" rIns="0" rtlCol="0">
            <a:spAutoFit/>
          </a:bodyPr>
          <a:lstStyle/>
          <a:p>
            <a:pPr algn="l"/>
            <a:r>
              <a:rPr lang="en-US" sz="1200" b="0" i="0" dirty="0">
                <a:solidFill>
                  <a:srgbClr val="404040"/>
                </a:solidFill>
                <a:latin typeface="Helvetica"/>
                <a:ea typeface="Helvetica"/>
                <a:cs typeface="Helvetica"/>
              </a:rPr>
              <a:t>SECONDARY</a:t>
            </a:r>
          </a:p>
        </p:txBody>
      </p:sp>
      <p:sp>
        <p:nvSpPr>
          <p:cNvPr id="38" name="Text Placeholder 9"/>
          <p:cNvSpPr>
            <a:spLocks noGrp="1"/>
          </p:cNvSpPr>
          <p:nvPr>
            <p:ph type="body" sz="quarter" idx="13" hasCustomPrompt="1"/>
          </p:nvPr>
        </p:nvSpPr>
        <p:spPr>
          <a:xfrm>
            <a:off x="513350" y="553691"/>
            <a:ext cx="10874644" cy="610625"/>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COLOR PALETTE</a:t>
            </a:r>
          </a:p>
        </p:txBody>
      </p:sp>
      <p:pic>
        <p:nvPicPr>
          <p:cNvPr id="40" name="Picture 3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387351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023"/>
            <a:ext cx="12192000" cy="6860032"/>
          </a:xfrm>
          <a:prstGeom prst="rect">
            <a:avLst/>
          </a:prstGeom>
        </p:spPr>
      </p:pic>
      <p:sp>
        <p:nvSpPr>
          <p:cNvPr id="10" name="Text Placeholder 6"/>
          <p:cNvSpPr txBox="1">
            <a:spLocks/>
          </p:cNvSpPr>
          <p:nvPr userDrawn="1"/>
        </p:nvSpPr>
        <p:spPr>
          <a:xfrm>
            <a:off x="825503" y="6504428"/>
            <a:ext cx="420908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7F7F7F"/>
                </a:solidFill>
                <a:latin typeface="Helvetica"/>
                <a:cs typeface="Helvetica"/>
              </a:rPr>
              <a:t>Copyright ©</a:t>
            </a:r>
            <a:r>
              <a:rPr lang="en-US" baseline="0" dirty="0">
                <a:solidFill>
                  <a:srgbClr val="7F7F7F"/>
                </a:solidFill>
                <a:latin typeface="Helvetica"/>
                <a:cs typeface="Helvetica"/>
              </a:rPr>
              <a:t> </a:t>
            </a:r>
            <a:r>
              <a:rPr lang="en-US" dirty="0" err="1">
                <a:solidFill>
                  <a:srgbClr val="7F7F7F"/>
                </a:solidFill>
                <a:latin typeface="Helvetica"/>
                <a:cs typeface="Helvetica"/>
              </a:rPr>
              <a:t>FireEye</a:t>
            </a:r>
            <a:r>
              <a:rPr lang="en-US" dirty="0">
                <a:solidFill>
                  <a:srgbClr val="7F7F7F"/>
                </a:solidFill>
                <a:latin typeface="Helvetica"/>
                <a:cs typeface="Helvetica"/>
              </a:rPr>
              <a:t>, Inc. All rights reserved.</a:t>
            </a:r>
          </a:p>
        </p:txBody>
      </p:sp>
      <p:sp>
        <p:nvSpPr>
          <p:cNvPr id="13" name="Text Placeholder 6"/>
          <p:cNvSpPr txBox="1">
            <a:spLocks/>
          </p:cNvSpPr>
          <p:nvPr userDrawn="1"/>
        </p:nvSpPr>
        <p:spPr>
          <a:xfrm>
            <a:off x="514486" y="6504428"/>
            <a:ext cx="45096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BF0F6EA3-422E-A24A-94F1-85C9E34A32C3}" type="slidenum">
              <a:rPr lang="en-US" smtClean="0">
                <a:solidFill>
                  <a:srgbClr val="E7E6E6"/>
                </a:solidFill>
                <a:latin typeface="Helvetica"/>
                <a:cs typeface="Helvetica"/>
              </a:rPr>
              <a:pPr/>
              <a:t>‹#›</a:t>
            </a:fld>
            <a:endParaRPr lang="en-US" dirty="0">
              <a:solidFill>
                <a:srgbClr val="E7E6E6"/>
              </a:solidFill>
              <a:latin typeface="Helvetica"/>
              <a:cs typeface="Helvetica"/>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66215" y="2683613"/>
            <a:ext cx="2526445" cy="4185477"/>
          </a:xfrm>
          <a:prstGeom prst="rect">
            <a:avLst/>
          </a:prstGeom>
        </p:spPr>
      </p:pic>
      <p:sp>
        <p:nvSpPr>
          <p:cNvPr id="18" name="Title 1"/>
          <p:cNvSpPr>
            <a:spLocks noGrp="1"/>
          </p:cNvSpPr>
          <p:nvPr>
            <p:ph type="ctrTitle" hasCustomPrompt="1"/>
          </p:nvPr>
        </p:nvSpPr>
        <p:spPr>
          <a:xfrm>
            <a:off x="501447" y="2255335"/>
            <a:ext cx="8839125" cy="880774"/>
          </a:xfrm>
        </p:spPr>
        <p:txBody>
          <a:bodyPr anchor="b">
            <a:noAutofit/>
          </a:bodyPr>
          <a:lstStyle>
            <a:lvl1pPr algn="l">
              <a:defRPr sz="3600" b="0" i="0" cap="none" baseline="0">
                <a:solidFill>
                  <a:schemeClr val="tx1">
                    <a:lumMod val="75000"/>
                    <a:lumOff val="25000"/>
                  </a:schemeClr>
                </a:solidFill>
                <a:latin typeface="Helvetica"/>
                <a:cs typeface="Helvetica"/>
              </a:defRPr>
            </a:lvl1pPr>
          </a:lstStyle>
          <a:p>
            <a:r>
              <a:rPr lang="en-US" dirty="0"/>
              <a:t>CLICK TO EDIT MASTER TITLE STYLE</a:t>
            </a:r>
          </a:p>
        </p:txBody>
      </p:sp>
      <p:sp>
        <p:nvSpPr>
          <p:cNvPr id="19" name="Subtitle 2"/>
          <p:cNvSpPr>
            <a:spLocks noGrp="1"/>
          </p:cNvSpPr>
          <p:nvPr>
            <p:ph type="subTitle" idx="1" hasCustomPrompt="1"/>
          </p:nvPr>
        </p:nvSpPr>
        <p:spPr>
          <a:xfrm>
            <a:off x="501448" y="3167106"/>
            <a:ext cx="7310034" cy="607613"/>
          </a:xfrm>
        </p:spPr>
        <p:txBody>
          <a:bodyPr>
            <a:noAutofit/>
          </a:bodyPr>
          <a:lstStyle>
            <a:lvl1pPr marL="0" indent="0" algn="l">
              <a:lnSpc>
                <a:spcPct val="110000"/>
              </a:lnSpc>
              <a:spcBef>
                <a:spcPts val="0"/>
              </a:spcBef>
              <a:spcAft>
                <a:spcPts val="1200"/>
              </a:spcAft>
              <a:buNone/>
              <a:defRPr sz="1800" b="0" cap="none" baseline="0">
                <a:solidFill>
                  <a:srgbClr val="00A1E4"/>
                </a:solidFill>
                <a:latin typeface="Helvetica"/>
                <a:cs typeface="Helvetic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5"/>
          <p:cNvSpPr>
            <a:spLocks noGrp="1"/>
          </p:cNvSpPr>
          <p:nvPr>
            <p:ph type="body" sz="quarter" idx="14"/>
          </p:nvPr>
        </p:nvSpPr>
        <p:spPr>
          <a:xfrm>
            <a:off x="501448" y="3789459"/>
            <a:ext cx="4741863" cy="923980"/>
          </a:xfrm>
        </p:spPr>
        <p:txBody>
          <a:bodyPr>
            <a:noAutofit/>
          </a:bodyPr>
          <a:lstStyle>
            <a:lvl1pPr marL="0" indent="0">
              <a:lnSpc>
                <a:spcPct val="100000"/>
              </a:lnSpc>
              <a:spcBef>
                <a:spcPts val="0"/>
              </a:spcBef>
              <a:buNone/>
              <a:defRPr sz="1400" b="0">
                <a:solidFill>
                  <a:schemeClr val="tx1">
                    <a:lumMod val="75000"/>
                    <a:lumOff val="25000"/>
                  </a:schemeClr>
                </a:solidFill>
              </a:defRPr>
            </a:lvl1pPr>
          </a:lstStyle>
          <a:p>
            <a:pPr lvl="0"/>
            <a:r>
              <a:rPr lang="en-US"/>
              <a:t>Edit Master text styles</a:t>
            </a:r>
          </a:p>
        </p:txBody>
      </p:sp>
    </p:spTree>
    <p:extLst>
      <p:ext uri="{BB962C8B-B14F-4D97-AF65-F5344CB8AC3E}">
        <p14:creationId xmlns:p14="http://schemas.microsoft.com/office/powerpoint/2010/main" val="4155728649"/>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Dar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7" y="0"/>
            <a:ext cx="12188385" cy="6857997"/>
          </a:xfrm>
          <a:prstGeom prst="rect">
            <a:avLst/>
          </a:prstGeom>
        </p:spPr>
      </p:pic>
      <p:sp>
        <p:nvSpPr>
          <p:cNvPr id="10" name="Text Placeholder 6"/>
          <p:cNvSpPr txBox="1">
            <a:spLocks/>
          </p:cNvSpPr>
          <p:nvPr userDrawn="1"/>
        </p:nvSpPr>
        <p:spPr>
          <a:xfrm>
            <a:off x="825503" y="6504428"/>
            <a:ext cx="420908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50000"/>
                  </a:schemeClr>
                </a:solidFill>
                <a:latin typeface="Helvetica"/>
                <a:cs typeface="Helvetica"/>
              </a:rPr>
              <a:t>Copyright ©</a:t>
            </a:r>
            <a:r>
              <a:rPr lang="en-US" baseline="0" dirty="0">
                <a:solidFill>
                  <a:schemeClr val="bg1">
                    <a:lumMod val="50000"/>
                  </a:schemeClr>
                </a:solidFill>
                <a:latin typeface="Helvetica"/>
                <a:cs typeface="Helvetica"/>
              </a:rPr>
              <a:t> </a:t>
            </a:r>
            <a:r>
              <a:rPr lang="en-US" dirty="0" err="1">
                <a:solidFill>
                  <a:schemeClr val="bg1">
                    <a:lumMod val="50000"/>
                  </a:schemeClr>
                </a:solidFill>
                <a:latin typeface="Helvetica"/>
                <a:cs typeface="Helvetica"/>
              </a:rPr>
              <a:t>FireEye</a:t>
            </a:r>
            <a:r>
              <a:rPr lang="en-US" dirty="0">
                <a:solidFill>
                  <a:schemeClr val="bg1">
                    <a:lumMod val="50000"/>
                  </a:schemeClr>
                </a:solidFill>
                <a:latin typeface="Helvetica"/>
                <a:cs typeface="Helvetica"/>
              </a:rPr>
              <a:t>, Inc. All rights reserved.</a:t>
            </a:r>
          </a:p>
        </p:txBody>
      </p:sp>
      <p:sp>
        <p:nvSpPr>
          <p:cNvPr id="13" name="Text Placeholder 6"/>
          <p:cNvSpPr txBox="1">
            <a:spLocks/>
          </p:cNvSpPr>
          <p:nvPr userDrawn="1"/>
        </p:nvSpPr>
        <p:spPr>
          <a:xfrm>
            <a:off x="514486" y="6504428"/>
            <a:ext cx="45096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BF0F6EA3-422E-A24A-94F1-85C9E34A32C3}" type="slidenum">
              <a:rPr lang="en-US" smtClean="0">
                <a:solidFill>
                  <a:srgbClr val="E7E6E6"/>
                </a:solidFill>
                <a:latin typeface="Helvetica"/>
                <a:cs typeface="Helvetica"/>
              </a:rPr>
              <a:pPr/>
              <a:t>‹#›</a:t>
            </a:fld>
            <a:endParaRPr lang="en-US" dirty="0">
              <a:solidFill>
                <a:srgbClr val="E7E6E6"/>
              </a:solidFill>
              <a:latin typeface="Helvetica"/>
              <a:cs typeface="Helvetica"/>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1025" y="2677652"/>
            <a:ext cx="2526445" cy="4185477"/>
          </a:xfrm>
          <a:prstGeom prst="rect">
            <a:avLst/>
          </a:prstGeom>
        </p:spPr>
      </p:pic>
      <p:sp>
        <p:nvSpPr>
          <p:cNvPr id="18" name="Title 1"/>
          <p:cNvSpPr>
            <a:spLocks noGrp="1"/>
          </p:cNvSpPr>
          <p:nvPr>
            <p:ph type="ctrTitle" hasCustomPrompt="1"/>
          </p:nvPr>
        </p:nvSpPr>
        <p:spPr>
          <a:xfrm>
            <a:off x="501447" y="2255335"/>
            <a:ext cx="8839125" cy="880774"/>
          </a:xfrm>
        </p:spPr>
        <p:txBody>
          <a:bodyPr anchor="b">
            <a:noAutofit/>
          </a:bodyPr>
          <a:lstStyle>
            <a:lvl1pPr algn="l">
              <a:defRPr sz="3600" b="0" i="0" cap="none" baseline="0">
                <a:solidFill>
                  <a:srgbClr val="404040"/>
                </a:solidFill>
                <a:latin typeface="Helvetica"/>
                <a:cs typeface="Helvetica"/>
              </a:defRPr>
            </a:lvl1pPr>
          </a:lstStyle>
          <a:p>
            <a:r>
              <a:rPr lang="en-US" dirty="0"/>
              <a:t>CLICK TO EDIT MASTER TITLE STYLE</a:t>
            </a:r>
          </a:p>
        </p:txBody>
      </p:sp>
      <p:sp>
        <p:nvSpPr>
          <p:cNvPr id="19" name="Subtitle 2"/>
          <p:cNvSpPr>
            <a:spLocks noGrp="1"/>
          </p:cNvSpPr>
          <p:nvPr>
            <p:ph type="subTitle" idx="1" hasCustomPrompt="1"/>
          </p:nvPr>
        </p:nvSpPr>
        <p:spPr>
          <a:xfrm>
            <a:off x="501448" y="3167106"/>
            <a:ext cx="7310034" cy="607613"/>
          </a:xfrm>
        </p:spPr>
        <p:txBody>
          <a:bodyPr>
            <a:noAutofit/>
          </a:bodyPr>
          <a:lstStyle>
            <a:lvl1pPr marL="0" indent="0" algn="l">
              <a:lnSpc>
                <a:spcPct val="110000"/>
              </a:lnSpc>
              <a:spcBef>
                <a:spcPts val="0"/>
              </a:spcBef>
              <a:spcAft>
                <a:spcPts val="1200"/>
              </a:spcAft>
              <a:buNone/>
              <a:defRPr sz="1800" b="0" cap="none" baseline="0">
                <a:solidFill>
                  <a:srgbClr val="00A1E4"/>
                </a:solidFill>
                <a:latin typeface="Helvetica"/>
                <a:cs typeface="Helvetic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5"/>
          <p:cNvSpPr>
            <a:spLocks noGrp="1"/>
          </p:cNvSpPr>
          <p:nvPr>
            <p:ph type="body" sz="quarter" idx="14"/>
          </p:nvPr>
        </p:nvSpPr>
        <p:spPr>
          <a:xfrm>
            <a:off x="501448" y="3789459"/>
            <a:ext cx="4741863" cy="923980"/>
          </a:xfrm>
        </p:spPr>
        <p:txBody>
          <a:bodyPr>
            <a:noAutofit/>
          </a:bodyPr>
          <a:lstStyle>
            <a:lvl1pPr marL="0" indent="0">
              <a:lnSpc>
                <a:spcPct val="100000"/>
              </a:lnSpc>
              <a:spcBef>
                <a:spcPts val="0"/>
              </a:spcBef>
              <a:buNone/>
              <a:defRPr sz="1400" b="0">
                <a:solidFill>
                  <a:srgbClr val="404040"/>
                </a:solidFill>
              </a:defRPr>
            </a:lvl1pPr>
          </a:lstStyle>
          <a:p>
            <a:pPr lvl="0"/>
            <a:r>
              <a:rPr lang="en-US"/>
              <a:t>Edit Master text styles</a:t>
            </a:r>
          </a:p>
        </p:txBody>
      </p:sp>
    </p:spTree>
    <p:extLst>
      <p:ext uri="{BB962C8B-B14F-4D97-AF65-F5344CB8AC3E}">
        <p14:creationId xmlns:p14="http://schemas.microsoft.com/office/powerpoint/2010/main" val="4155728649"/>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Dar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7" y="0"/>
            <a:ext cx="12188386" cy="6857998"/>
          </a:xfrm>
          <a:prstGeom prst="rect">
            <a:avLst/>
          </a:prstGeom>
        </p:spPr>
      </p:pic>
      <p:sp>
        <p:nvSpPr>
          <p:cNvPr id="10" name="Text Placeholder 6"/>
          <p:cNvSpPr txBox="1">
            <a:spLocks/>
          </p:cNvSpPr>
          <p:nvPr userDrawn="1"/>
        </p:nvSpPr>
        <p:spPr>
          <a:xfrm>
            <a:off x="825503" y="6504428"/>
            <a:ext cx="420908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444444"/>
                </a:solidFill>
                <a:latin typeface="Helvetica"/>
                <a:cs typeface="Helvetica"/>
              </a:rPr>
              <a:t>Copyright ©</a:t>
            </a:r>
            <a:r>
              <a:rPr lang="en-US" baseline="0" dirty="0">
                <a:solidFill>
                  <a:srgbClr val="444444"/>
                </a:solidFill>
                <a:latin typeface="Helvetica"/>
                <a:cs typeface="Helvetica"/>
              </a:rPr>
              <a:t> </a:t>
            </a:r>
            <a:r>
              <a:rPr lang="en-US" dirty="0" err="1">
                <a:solidFill>
                  <a:srgbClr val="444444"/>
                </a:solidFill>
                <a:latin typeface="Helvetica"/>
                <a:cs typeface="Helvetica"/>
              </a:rPr>
              <a:t>FireEye</a:t>
            </a:r>
            <a:r>
              <a:rPr lang="en-US" dirty="0">
                <a:solidFill>
                  <a:srgbClr val="444444"/>
                </a:solidFill>
                <a:latin typeface="Helvetica"/>
                <a:cs typeface="Helvetica"/>
              </a:rPr>
              <a:t>, Inc. All rights reserved.</a:t>
            </a:r>
          </a:p>
        </p:txBody>
      </p:sp>
      <p:sp>
        <p:nvSpPr>
          <p:cNvPr id="13" name="Text Placeholder 6"/>
          <p:cNvSpPr txBox="1">
            <a:spLocks/>
          </p:cNvSpPr>
          <p:nvPr userDrawn="1"/>
        </p:nvSpPr>
        <p:spPr>
          <a:xfrm>
            <a:off x="514486" y="6504428"/>
            <a:ext cx="45096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BF0F6EA3-422E-A24A-94F1-85C9E34A32C3}" type="slidenum">
              <a:rPr lang="en-US" smtClean="0">
                <a:solidFill>
                  <a:schemeClr val="tx2"/>
                </a:solidFill>
                <a:latin typeface="Helvetica"/>
                <a:cs typeface="Helvetica"/>
              </a:rPr>
              <a:pPr/>
              <a:t>‹#›</a:t>
            </a:fld>
            <a:endParaRPr lang="en-US" dirty="0">
              <a:solidFill>
                <a:schemeClr val="tx2"/>
              </a:solidFill>
              <a:latin typeface="Helvetica"/>
              <a:cs typeface="Helvetica"/>
            </a:endParaRP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1025" y="2671047"/>
            <a:ext cx="2526445" cy="4185477"/>
          </a:xfrm>
          <a:prstGeom prst="rect">
            <a:avLst/>
          </a:prstGeom>
        </p:spPr>
      </p:pic>
      <p:sp>
        <p:nvSpPr>
          <p:cNvPr id="18" name="Title 1"/>
          <p:cNvSpPr>
            <a:spLocks noGrp="1"/>
          </p:cNvSpPr>
          <p:nvPr>
            <p:ph type="ctrTitle" hasCustomPrompt="1"/>
          </p:nvPr>
        </p:nvSpPr>
        <p:spPr>
          <a:xfrm>
            <a:off x="501447" y="2255335"/>
            <a:ext cx="8839125" cy="880774"/>
          </a:xfrm>
        </p:spPr>
        <p:txBody>
          <a:bodyPr anchor="b">
            <a:noAutofit/>
          </a:bodyPr>
          <a:lstStyle>
            <a:lvl1pPr algn="l">
              <a:defRPr sz="3600" b="0" i="0" cap="none" baseline="0">
                <a:solidFill>
                  <a:srgbClr val="404040"/>
                </a:solidFill>
                <a:latin typeface="Helvetica"/>
                <a:cs typeface="Helvetica"/>
              </a:defRPr>
            </a:lvl1pPr>
          </a:lstStyle>
          <a:p>
            <a:r>
              <a:rPr lang="en-US" dirty="0"/>
              <a:t>CLICK TO EDIT MASTER TITLE STYLE</a:t>
            </a:r>
          </a:p>
        </p:txBody>
      </p:sp>
      <p:sp>
        <p:nvSpPr>
          <p:cNvPr id="19" name="Subtitle 2"/>
          <p:cNvSpPr>
            <a:spLocks noGrp="1"/>
          </p:cNvSpPr>
          <p:nvPr>
            <p:ph type="subTitle" idx="1" hasCustomPrompt="1"/>
          </p:nvPr>
        </p:nvSpPr>
        <p:spPr>
          <a:xfrm>
            <a:off x="501448" y="3167106"/>
            <a:ext cx="7310034" cy="607613"/>
          </a:xfrm>
        </p:spPr>
        <p:txBody>
          <a:bodyPr>
            <a:noAutofit/>
          </a:bodyPr>
          <a:lstStyle>
            <a:lvl1pPr marL="0" indent="0" algn="l">
              <a:lnSpc>
                <a:spcPct val="110000"/>
              </a:lnSpc>
              <a:spcBef>
                <a:spcPts val="0"/>
              </a:spcBef>
              <a:spcAft>
                <a:spcPts val="1200"/>
              </a:spcAft>
              <a:buNone/>
              <a:defRPr sz="1800" b="0" cap="none" baseline="0">
                <a:solidFill>
                  <a:srgbClr val="00A1E4"/>
                </a:solidFill>
                <a:latin typeface="Helvetica"/>
                <a:cs typeface="Helvetic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5"/>
          <p:cNvSpPr>
            <a:spLocks noGrp="1"/>
          </p:cNvSpPr>
          <p:nvPr>
            <p:ph type="body" sz="quarter" idx="14"/>
          </p:nvPr>
        </p:nvSpPr>
        <p:spPr>
          <a:xfrm>
            <a:off x="501448" y="3789459"/>
            <a:ext cx="4741863" cy="923980"/>
          </a:xfrm>
        </p:spPr>
        <p:txBody>
          <a:bodyPr>
            <a:noAutofit/>
          </a:bodyPr>
          <a:lstStyle>
            <a:lvl1pPr marL="0" indent="0">
              <a:lnSpc>
                <a:spcPct val="100000"/>
              </a:lnSpc>
              <a:spcBef>
                <a:spcPts val="0"/>
              </a:spcBef>
              <a:buNone/>
              <a:defRPr sz="1400" b="0">
                <a:solidFill>
                  <a:srgbClr val="404040"/>
                </a:solidFill>
              </a:defRPr>
            </a:lvl1pPr>
          </a:lstStyle>
          <a:p>
            <a:pPr lvl="0"/>
            <a:r>
              <a:rPr lang="en-US"/>
              <a:t>Edit Master text styles</a:t>
            </a:r>
          </a:p>
        </p:txBody>
      </p:sp>
    </p:spTree>
    <p:extLst>
      <p:ext uri="{BB962C8B-B14F-4D97-AF65-F5344CB8AC3E}">
        <p14:creationId xmlns:p14="http://schemas.microsoft.com/office/powerpoint/2010/main" val="4155728649"/>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Conten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13350" y="1183182"/>
            <a:ext cx="10874375" cy="4938299"/>
          </a:xfrm>
        </p:spPr>
        <p:txBody>
          <a:bodyPr>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8"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974062890"/>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itle Content">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13350" y="1808480"/>
            <a:ext cx="10874375" cy="4313001"/>
          </a:xfrm>
        </p:spPr>
        <p:txBody>
          <a:bodyPr>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9"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sp>
        <p:nvSpPr>
          <p:cNvPr id="11" name="Text Placeholder 2"/>
          <p:cNvSpPr>
            <a:spLocks noGrp="1"/>
          </p:cNvSpPr>
          <p:nvPr>
            <p:ph type="body" sz="quarter" idx="17" hasCustomPrompt="1"/>
          </p:nvPr>
        </p:nvSpPr>
        <p:spPr>
          <a:xfrm>
            <a:off x="518160" y="1130445"/>
            <a:ext cx="10891838" cy="620713"/>
          </a:xfrm>
        </p:spPr>
        <p:txBody>
          <a:bodyPr>
            <a:normAutofit/>
          </a:bodyPr>
          <a:lstStyle>
            <a:lvl1pPr marL="0" indent="0">
              <a:buFontTx/>
              <a:buNone/>
              <a:defRPr sz="2000">
                <a:solidFill>
                  <a:srgbClr val="00A1E4"/>
                </a:solidFill>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2045230710"/>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3713798859"/>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Content 2 Column">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513350" y="1183182"/>
            <a:ext cx="10874375" cy="4938299"/>
          </a:xfrm>
        </p:spPr>
        <p:txBody>
          <a:bodyPr numCol="2" spcCol="457200">
            <a:noAutofit/>
          </a:bodyPr>
          <a:lstStyle>
            <a:lvl1pPr>
              <a:lnSpc>
                <a:spcPct val="100000"/>
              </a:lnSpc>
              <a:spcBef>
                <a:spcPts val="0"/>
              </a:spcBef>
              <a:spcAft>
                <a:spcPts val="600"/>
              </a:spcAft>
              <a:defRPr sz="1800">
                <a:solidFill>
                  <a:srgbClr val="404040"/>
                </a:solidFill>
              </a:defRPr>
            </a:lvl1pPr>
          </a:lstStyle>
          <a:p>
            <a:pPr lvl="0"/>
            <a:r>
              <a:rPr lang="en-US"/>
              <a:t>Edit Master text styles</a:t>
            </a:r>
          </a:p>
        </p:txBody>
      </p:sp>
      <p:sp>
        <p:nvSpPr>
          <p:cNvPr id="8" name="Text Placeholder 9"/>
          <p:cNvSpPr>
            <a:spLocks noGrp="1"/>
          </p:cNvSpPr>
          <p:nvPr>
            <p:ph type="body" sz="quarter" idx="13" hasCustomPrompt="1"/>
          </p:nvPr>
        </p:nvSpPr>
        <p:spPr>
          <a:xfrm>
            <a:off x="513350" y="550764"/>
            <a:ext cx="10874644" cy="536703"/>
          </a:xfrm>
        </p:spPr>
        <p:txBody>
          <a:bodyPr anchor="t">
            <a:noAutofit/>
          </a:bodyPr>
          <a:lstStyle>
            <a:lvl1pPr marL="0" indent="0" algn="l">
              <a:lnSpc>
                <a:spcPct val="100000"/>
              </a:lnSpc>
              <a:spcBef>
                <a:spcPts val="0"/>
              </a:spcBef>
              <a:spcAft>
                <a:spcPts val="0"/>
              </a:spcAft>
              <a:buNone/>
              <a:defRPr sz="2400" b="1">
                <a:solidFill>
                  <a:srgbClr val="404040"/>
                </a:solidFill>
              </a:defRPr>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dirty="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62" y="6138703"/>
            <a:ext cx="1837838" cy="716757"/>
          </a:xfrm>
          <a:prstGeom prst="rect">
            <a:avLst/>
          </a:prstGeom>
        </p:spPr>
      </p:pic>
    </p:spTree>
    <p:extLst>
      <p:ext uri="{BB962C8B-B14F-4D97-AF65-F5344CB8AC3E}">
        <p14:creationId xmlns:p14="http://schemas.microsoft.com/office/powerpoint/2010/main" val="580188913"/>
      </p:ext>
    </p:extLst>
  </p:cSld>
  <p:clrMapOvr>
    <a:masterClrMapping/>
  </p:clrMapOvr>
  <p:extLst mod="1">
    <p:ext uri="{DCECCB84-F9BA-43D5-87BE-67443E8EF086}">
      <p15:sldGuideLst xmlns:p15="http://schemas.microsoft.com/office/powerpoint/2012/main">
        <p15:guide id="1" orient="horz" pos="432">
          <p15:clr>
            <a:srgbClr val="FBAE40"/>
          </p15:clr>
        </p15:guide>
        <p15:guide id="2" pos="384">
          <p15:clr>
            <a:srgbClr val="FBAE40"/>
          </p15:clr>
        </p15:guide>
      </p15:sldGuideLst>
    </p:ext>
  </p:extLs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txBox="1">
            <a:spLocks/>
          </p:cNvSpPr>
          <p:nvPr/>
        </p:nvSpPr>
        <p:spPr>
          <a:xfrm>
            <a:off x="825503" y="6504428"/>
            <a:ext cx="4209080" cy="225778"/>
          </a:xfrm>
          <a:prstGeom prst="rect">
            <a:avLst/>
          </a:prstGeom>
        </p:spPr>
        <p:txBody>
          <a:bodyPr lIns="91440">
            <a:no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dirty="0">
                <a:solidFill>
                  <a:schemeClr val="bg1">
                    <a:lumMod val="50000"/>
                  </a:schemeClr>
                </a:solidFill>
                <a:latin typeface="Helvetica"/>
                <a:cs typeface="Helvetica"/>
              </a:rPr>
              <a:t>Copyright ©</a:t>
            </a:r>
            <a:r>
              <a:rPr lang="en-US" sz="800" baseline="0" dirty="0">
                <a:solidFill>
                  <a:schemeClr val="bg1">
                    <a:lumMod val="50000"/>
                  </a:schemeClr>
                </a:solidFill>
                <a:latin typeface="Helvetica"/>
                <a:cs typeface="Helvetica"/>
              </a:rPr>
              <a:t> </a:t>
            </a:r>
            <a:r>
              <a:rPr lang="en-US" sz="800" dirty="0" err="1">
                <a:solidFill>
                  <a:schemeClr val="bg1">
                    <a:lumMod val="50000"/>
                  </a:schemeClr>
                </a:solidFill>
                <a:latin typeface="Helvetica"/>
                <a:cs typeface="Helvetica"/>
              </a:rPr>
              <a:t>FireEye</a:t>
            </a:r>
            <a:r>
              <a:rPr lang="en-US" sz="800" dirty="0">
                <a:solidFill>
                  <a:schemeClr val="bg1">
                    <a:lumMod val="50000"/>
                  </a:schemeClr>
                </a:solidFill>
                <a:latin typeface="Helvetica"/>
                <a:cs typeface="Helvetica"/>
              </a:rPr>
              <a:t>, Inc. All rights reserved.</a:t>
            </a:r>
          </a:p>
        </p:txBody>
      </p:sp>
      <p:sp>
        <p:nvSpPr>
          <p:cNvPr id="5" name="Text Placeholder 6"/>
          <p:cNvSpPr txBox="1">
            <a:spLocks/>
          </p:cNvSpPr>
          <p:nvPr/>
        </p:nvSpPr>
        <p:spPr>
          <a:xfrm>
            <a:off x="514486" y="6504428"/>
            <a:ext cx="450960" cy="225778"/>
          </a:xfrm>
          <a:prstGeom prst="rect">
            <a:avLst/>
          </a:prstGeom>
        </p:spPr>
        <p:txBody>
          <a:bodyPr>
            <a:normAutofit/>
          </a:bodyPr>
          <a:lstStyle>
            <a:lvl1pPr marL="0" indent="0" algn="l" defTabSz="914400" rtl="0" eaLnBrk="1" latinLnBrk="0" hangingPunct="1">
              <a:lnSpc>
                <a:spcPct val="100000"/>
              </a:lnSpc>
              <a:spcBef>
                <a:spcPts val="1000"/>
              </a:spcBef>
              <a:spcAft>
                <a:spcPts val="600"/>
              </a:spcAft>
              <a:buClr>
                <a:schemeClr val="accent6"/>
              </a:buClr>
              <a:buFontTx/>
              <a:buNone/>
              <a:defRPr sz="800" kern="1200">
                <a:solidFill>
                  <a:schemeClr val="tx2">
                    <a:lumMod val="60000"/>
                    <a:lumOff val="4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BF0F6EA3-422E-A24A-94F1-85C9E34A32C3}" type="slidenum">
              <a:rPr lang="en-US" smtClean="0">
                <a:latin typeface="Helvetica"/>
                <a:cs typeface="Helvetica"/>
              </a:rPr>
              <a:pPr/>
              <a:t>‹#›</a:t>
            </a:fld>
            <a:endParaRPr lang="en-US" dirty="0">
              <a:latin typeface="Helvetica"/>
              <a:cs typeface="Helvetica"/>
            </a:endParaRPr>
          </a:p>
        </p:txBody>
      </p:sp>
    </p:spTree>
    <p:extLst>
      <p:ext uri="{BB962C8B-B14F-4D97-AF65-F5344CB8AC3E}">
        <p14:creationId xmlns:p14="http://schemas.microsoft.com/office/powerpoint/2010/main" val="3271747179"/>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75" r:id="rId3"/>
    <p:sldLayoutId id="2147483676" r:id="rId4"/>
    <p:sldLayoutId id="2147483677" r:id="rId5"/>
    <p:sldLayoutId id="2147483650" r:id="rId6"/>
    <p:sldLayoutId id="2147483683" r:id="rId7"/>
    <p:sldLayoutId id="2147483673" r:id="rId8"/>
    <p:sldLayoutId id="2147483660" r:id="rId9"/>
    <p:sldLayoutId id="2147483684" r:id="rId10"/>
    <p:sldLayoutId id="2147483686" r:id="rId11"/>
    <p:sldLayoutId id="2147483662" r:id="rId12"/>
    <p:sldLayoutId id="2147483659" r:id="rId13"/>
    <p:sldLayoutId id="2147483654" r:id="rId14"/>
    <p:sldLayoutId id="2147483664" r:id="rId15"/>
    <p:sldLayoutId id="2147483665" r:id="rId16"/>
    <p:sldLayoutId id="2147483666" r:id="rId17"/>
    <p:sldLayoutId id="2147483674" r:id="rId18"/>
    <p:sldLayoutId id="2147483653" r:id="rId19"/>
    <p:sldLayoutId id="2147483663" r:id="rId20"/>
    <p:sldLayoutId id="2147483651" r:id="rId21"/>
    <p:sldLayoutId id="2147483652" r:id="rId22"/>
    <p:sldLayoutId id="2147483657" r:id="rId23"/>
    <p:sldLayoutId id="2147483685" r:id="rId24"/>
  </p:sldLayoutIdLst>
  <p:hf hdr="0" ftr="0" dt="0"/>
  <p:txStyles>
    <p:titleStyle>
      <a:lvl1pPr algn="l" defTabSz="914400" rtl="0" eaLnBrk="1" latinLnBrk="0" hangingPunct="1">
        <a:lnSpc>
          <a:spcPct val="90000"/>
        </a:lnSpc>
        <a:spcBef>
          <a:spcPct val="0"/>
        </a:spcBef>
        <a:buNone/>
        <a:defRPr sz="2400" b="1" kern="1200">
          <a:solidFill>
            <a:srgbClr val="404040"/>
          </a:solidFill>
          <a:latin typeface="Helvetica"/>
          <a:ea typeface="+mj-ea"/>
          <a:cs typeface="Helvetica"/>
        </a:defRPr>
      </a:lvl1pPr>
    </p:titleStyle>
    <p:bodyStyle>
      <a:lvl1pPr marL="228600" indent="-228600" algn="l" defTabSz="914400" rtl="0" eaLnBrk="1" latinLnBrk="0" hangingPunct="1">
        <a:lnSpc>
          <a:spcPct val="100000"/>
        </a:lnSpc>
        <a:spcBef>
          <a:spcPts val="1000"/>
        </a:spcBef>
        <a:spcAft>
          <a:spcPts val="600"/>
        </a:spcAft>
        <a:buClr>
          <a:schemeClr val="accent6"/>
        </a:buClr>
        <a:buFont typeface="Arial" panose="020B0604020202020204" pitchFamily="34" charset="0"/>
        <a:buChar char="•"/>
        <a:defRPr sz="1800" kern="1200">
          <a:solidFill>
            <a:srgbClr val="404040"/>
          </a:solidFill>
          <a:latin typeface="Helvetica"/>
          <a:ea typeface="+mn-ea"/>
          <a:cs typeface="Helvetica"/>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rgbClr val="404040"/>
          </a:solidFill>
          <a:latin typeface="Helvetica"/>
          <a:ea typeface="+mn-ea"/>
          <a:cs typeface="Helvetica"/>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rgbClr val="404040"/>
          </a:solidFill>
          <a:latin typeface="Helvetica"/>
          <a:ea typeface="+mn-ea"/>
          <a:cs typeface="Helvetica"/>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rgbClr val="404040"/>
          </a:solidFill>
          <a:latin typeface="Helvetica"/>
          <a:ea typeface="+mn-ea"/>
          <a:cs typeface="Helvetica"/>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rgbClr val="404040"/>
          </a:solidFill>
          <a:latin typeface="Helvetica"/>
          <a:ea typeface="+mn-ea"/>
          <a:cs typeface="Helvetic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github.com/bastibl/gr-ieee802-15-4" TargetMode="External"/><Relationship Id="rId6" Type="http://schemas.openxmlformats.org/officeDocument/2006/relationships/hyperlink" Target="http://www.linear.com/docs/41887" TargetMode="External"/><Relationship Id="rId7" Type="http://schemas.openxmlformats.org/officeDocument/2006/relationships/hyperlink" Target="http://standards.ieee.org/findstds/standard/802.15.4-2006.html" TargetMode="External"/><Relationship Id="rId8" Type="http://schemas.openxmlformats.org/officeDocument/2006/relationships/hyperlink" Target="The%20S4%20Papers" TargetMode="External"/><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Get </a:t>
            </a:r>
            <a:r>
              <a:rPr lang="en-US" dirty="0" err="1" smtClean="0"/>
              <a:t>PHYsical</a:t>
            </a:r>
            <a:endParaRPr lang="en-US" dirty="0"/>
          </a:p>
        </p:txBody>
      </p:sp>
      <p:sp>
        <p:nvSpPr>
          <p:cNvPr id="3" name="Subtitle 2"/>
          <p:cNvSpPr>
            <a:spLocks noGrp="1"/>
          </p:cNvSpPr>
          <p:nvPr>
            <p:ph type="subTitle" idx="1"/>
          </p:nvPr>
        </p:nvSpPr>
        <p:spPr/>
        <p:txBody>
          <a:bodyPr/>
          <a:lstStyle/>
          <a:p>
            <a:r>
              <a:rPr lang="en-US" dirty="0" smtClean="0"/>
              <a:t>Link Layer Exhaustion Attacks Against Industrial Wireless Implementations</a:t>
            </a:r>
            <a:endParaRPr lang="en-US" dirty="0"/>
          </a:p>
        </p:txBody>
      </p:sp>
      <p:sp>
        <p:nvSpPr>
          <p:cNvPr id="4" name="Text Placeholder 3"/>
          <p:cNvSpPr>
            <a:spLocks noGrp="1"/>
          </p:cNvSpPr>
          <p:nvPr>
            <p:ph type="body" sz="quarter" idx="14"/>
          </p:nvPr>
        </p:nvSpPr>
        <p:spPr/>
        <p:txBody>
          <a:bodyPr/>
          <a:lstStyle/>
          <a:p>
            <a:r>
              <a:rPr lang="en-US" dirty="0" smtClean="0"/>
              <a:t>Blake Johnson</a:t>
            </a:r>
          </a:p>
          <a:p>
            <a:r>
              <a:rPr lang="en-US" dirty="0" smtClean="0"/>
              <a:t>Mandiant</a:t>
            </a:r>
          </a:p>
          <a:p>
            <a:r>
              <a:rPr lang="en-US" dirty="0" smtClean="0"/>
              <a:t>S4x18 </a:t>
            </a:r>
            <a:r>
              <a:rPr lang="mr-IN" dirty="0" smtClean="0"/>
              <a:t>–</a:t>
            </a:r>
            <a:r>
              <a:rPr lang="en-US" dirty="0" smtClean="0"/>
              <a:t> January 16 2018</a:t>
            </a:r>
            <a:endParaRPr lang="en-US" dirty="0"/>
          </a:p>
        </p:txBody>
      </p:sp>
    </p:spTree>
    <p:extLst>
      <p:ext uri="{BB962C8B-B14F-4D97-AF65-F5344CB8AC3E}">
        <p14:creationId xmlns:p14="http://schemas.microsoft.com/office/powerpoint/2010/main" val="2464723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0" y="1183182"/>
            <a:ext cx="10874375" cy="1455087"/>
          </a:xfrm>
        </p:spPr>
        <p:txBody>
          <a:bodyPr/>
          <a:lstStyle/>
          <a:p>
            <a:r>
              <a:rPr lang="en-US" sz="2400" dirty="0" smtClean="0"/>
              <a:t>Virtual carrier-sensing</a:t>
            </a:r>
            <a:r>
              <a:rPr lang="en-US" sz="2400" dirty="0"/>
              <a:t> </a:t>
            </a:r>
            <a:r>
              <a:rPr lang="en-US" sz="2400" dirty="0" smtClean="0"/>
              <a:t>is not referenced in the standard</a:t>
            </a:r>
          </a:p>
          <a:p>
            <a:r>
              <a:rPr lang="en-US" sz="2400" dirty="0" smtClean="0"/>
              <a:t>Rely instead on continuous duty cycle relay during the CAP</a:t>
            </a:r>
          </a:p>
          <a:p>
            <a:r>
              <a:rPr lang="en-US" sz="2400" dirty="0" smtClean="0"/>
              <a:t>Net ~50% duty cycle</a:t>
            </a:r>
            <a:endParaRPr lang="en-US" sz="2400" dirty="0"/>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246" y="2173004"/>
            <a:ext cx="6178654" cy="4100796"/>
          </a:xfrm>
          <a:prstGeom prst="rect">
            <a:avLst/>
          </a:prstGeom>
        </p:spPr>
      </p:pic>
    </p:spTree>
    <p:extLst>
      <p:ext uri="{BB962C8B-B14F-4D97-AF65-F5344CB8AC3E}">
        <p14:creationId xmlns:p14="http://schemas.microsoft.com/office/powerpoint/2010/main" val="493400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0" y="1183182"/>
            <a:ext cx="10874375" cy="1455087"/>
          </a:xfrm>
        </p:spPr>
        <p:txBody>
          <a:bodyPr/>
          <a:lstStyle/>
          <a:p>
            <a:r>
              <a:rPr lang="en-US" sz="2400" dirty="0" smtClean="0"/>
              <a:t>Impact: Command frames cannot be passed over the mesh</a:t>
            </a:r>
          </a:p>
          <a:p>
            <a:pPr lvl="1"/>
            <a:r>
              <a:rPr lang="en-US" sz="2400" dirty="0" smtClean="0"/>
              <a:t>New endpoints cannot join the mesh as legitimate advertisements cannot propagate</a:t>
            </a:r>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spTree>
    <p:extLst>
      <p:ext uri="{BB962C8B-B14F-4D97-AF65-F5344CB8AC3E}">
        <p14:creationId xmlns:p14="http://schemas.microsoft.com/office/powerpoint/2010/main" val="477674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0" y="1183182"/>
            <a:ext cx="10874375" cy="1455087"/>
          </a:xfrm>
        </p:spPr>
        <p:txBody>
          <a:bodyPr/>
          <a:lstStyle/>
          <a:p>
            <a:endParaRPr lang="en-US" sz="2400" dirty="0" smtClean="0"/>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677" y="1087467"/>
            <a:ext cx="3855720" cy="5284470"/>
          </a:xfrm>
          <a:prstGeom prst="rect">
            <a:avLst/>
          </a:prstGeom>
        </p:spPr>
      </p:pic>
    </p:spTree>
    <p:extLst>
      <p:ext uri="{BB962C8B-B14F-4D97-AF65-F5344CB8AC3E}">
        <p14:creationId xmlns:p14="http://schemas.microsoft.com/office/powerpoint/2010/main" val="1513025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0" y="1183182"/>
            <a:ext cx="10874375" cy="1455087"/>
          </a:xfrm>
        </p:spPr>
        <p:txBody>
          <a:bodyPr/>
          <a:lstStyle/>
          <a:p>
            <a:r>
              <a:rPr lang="en-US" sz="2400" dirty="0" smtClean="0"/>
              <a:t>Impact: </a:t>
            </a:r>
            <a:r>
              <a:rPr lang="en-US" sz="2400" dirty="0"/>
              <a:t>Command frames cannot be passed over the </a:t>
            </a:r>
            <a:r>
              <a:rPr lang="en-US" sz="2400" dirty="0" smtClean="0"/>
              <a:t>mesh</a:t>
            </a:r>
          </a:p>
          <a:p>
            <a:pPr lvl="1"/>
            <a:r>
              <a:rPr lang="en-US" sz="2200" dirty="0" smtClean="0"/>
              <a:t>Advertisements are only one type of command frame</a:t>
            </a:r>
          </a:p>
          <a:p>
            <a:pPr lvl="1"/>
            <a:r>
              <a:rPr lang="en-US" sz="2200" dirty="0" smtClean="0"/>
              <a:t>Keep Alive PDU’s maintain the TDMA GTS synchronization</a:t>
            </a:r>
          </a:p>
          <a:p>
            <a:pPr lvl="1"/>
            <a:r>
              <a:rPr lang="en-US" sz="2200" dirty="0" smtClean="0"/>
              <a:t>Devices will start dropping from the mesh as soon as 30 seconds after CAP is exhausted</a:t>
            </a:r>
          </a:p>
          <a:p>
            <a:pPr lvl="1"/>
            <a:r>
              <a:rPr lang="en-US" sz="2200" dirty="0" smtClean="0"/>
              <a:t>Effects entire mesh even if attacker can only communicate with one node</a:t>
            </a:r>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spTree>
    <p:extLst>
      <p:ext uri="{BB962C8B-B14F-4D97-AF65-F5344CB8AC3E}">
        <p14:creationId xmlns:p14="http://schemas.microsoft.com/office/powerpoint/2010/main" val="1305081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sz="2400" dirty="0" smtClean="0"/>
              <a:t>Since starting this work I have not had an ISA100.11a implementation available to test on</a:t>
            </a:r>
          </a:p>
          <a:p>
            <a:r>
              <a:rPr lang="en-US" sz="2400" dirty="0" smtClean="0"/>
              <a:t>Relies on the same 802.15.4 PHY CSMA that makes the Brodsky (2009) attack possible</a:t>
            </a:r>
          </a:p>
          <a:p>
            <a:endParaRPr lang="en-US" sz="2400" dirty="0"/>
          </a:p>
          <a:p>
            <a:r>
              <a:rPr lang="en-US" sz="2400" dirty="0" smtClean="0"/>
              <a:t>Mesh link layer exhaustion requires some method of propagating unauthenticated frames</a:t>
            </a:r>
          </a:p>
          <a:p>
            <a:endParaRPr lang="en-US" sz="2400" dirty="0"/>
          </a:p>
          <a:p>
            <a:r>
              <a:rPr lang="en-US" sz="2400" dirty="0" smtClean="0"/>
              <a:t>Similar to Wi-SUN stack currentl</a:t>
            </a:r>
            <a:r>
              <a:rPr lang="en-US" sz="2400" dirty="0" smtClean="0"/>
              <a:t>y being deployed widely for AMI</a:t>
            </a:r>
            <a:endParaRPr lang="en-US" sz="2400" dirty="0" smtClean="0"/>
          </a:p>
        </p:txBody>
      </p:sp>
      <p:sp>
        <p:nvSpPr>
          <p:cNvPr id="6" name="Text Placeholder 5"/>
          <p:cNvSpPr>
            <a:spLocks noGrp="1"/>
          </p:cNvSpPr>
          <p:nvPr>
            <p:ph type="body" sz="quarter" idx="13"/>
          </p:nvPr>
        </p:nvSpPr>
        <p:spPr/>
        <p:txBody>
          <a:bodyPr/>
          <a:lstStyle/>
          <a:p>
            <a:r>
              <a:rPr lang="en-US" dirty="0"/>
              <a:t>Application to Industrial </a:t>
            </a:r>
            <a:r>
              <a:rPr lang="en-US" dirty="0" smtClean="0"/>
              <a:t>Protocols </a:t>
            </a:r>
            <a:r>
              <a:rPr lang="mr-IN" dirty="0" smtClean="0"/>
              <a:t>–</a:t>
            </a:r>
            <a:r>
              <a:rPr lang="en-US" dirty="0" smtClean="0"/>
              <a:t> Future Work</a:t>
            </a:r>
            <a:endParaRPr lang="en-US" dirty="0"/>
          </a:p>
          <a:p>
            <a:endParaRPr lang="en-US" dirty="0"/>
          </a:p>
        </p:txBody>
      </p:sp>
      <p:sp>
        <p:nvSpPr>
          <p:cNvPr id="8" name="Text Placeholder 7"/>
          <p:cNvSpPr>
            <a:spLocks noGrp="1"/>
          </p:cNvSpPr>
          <p:nvPr>
            <p:ph type="body" sz="quarter" idx="17"/>
          </p:nvPr>
        </p:nvSpPr>
        <p:spPr/>
        <p:txBody>
          <a:bodyPr/>
          <a:lstStyle/>
          <a:p>
            <a:r>
              <a:rPr lang="en-US" dirty="0" smtClean="0"/>
              <a:t>ISA100.11a</a:t>
            </a:r>
            <a:endParaRPr lang="en-US" dirty="0"/>
          </a:p>
        </p:txBody>
      </p:sp>
    </p:spTree>
    <p:extLst>
      <p:ext uri="{BB962C8B-B14F-4D97-AF65-F5344CB8AC3E}">
        <p14:creationId xmlns:p14="http://schemas.microsoft.com/office/powerpoint/2010/main" val="920245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a:t>Thank </a:t>
            </a:r>
            <a:r>
              <a:rPr lang="en-US" dirty="0" smtClean="0"/>
              <a:t>you</a:t>
            </a:r>
            <a:r>
              <a:rPr lang="en-US" dirty="0"/>
              <a:t>.</a:t>
            </a:r>
            <a:endParaRPr lang="en-US" dirty="0" smtClean="0"/>
          </a:p>
          <a:p>
            <a:endParaRPr lang="en-US" dirty="0"/>
          </a:p>
          <a:p>
            <a:r>
              <a:rPr lang="en-US" dirty="0" smtClean="0"/>
              <a:t>Questions?</a:t>
            </a:r>
            <a:endParaRPr lang="en-US" dirty="0"/>
          </a:p>
        </p:txBody>
      </p:sp>
    </p:spTree>
    <p:extLst>
      <p:ext uri="{BB962C8B-B14F-4D97-AF65-F5344CB8AC3E}">
        <p14:creationId xmlns:p14="http://schemas.microsoft.com/office/powerpoint/2010/main" val="1898250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sz="1600" dirty="0">
                <a:hlinkClick r:id="rId3" invalidUrl="http://www2.emersonprocess.com/siteadmincenter/PM Central Web Documents/wirelesshart-vs-isa-WP.pdf"/>
              </a:rPr>
              <a:t>A Comparison of WirelessHART™ and ISA100.11a - Emerson Process Management 2012</a:t>
            </a:r>
            <a:endParaRPr lang="en-US" sz="1600" dirty="0"/>
          </a:p>
          <a:p>
            <a:r>
              <a:rPr lang="en-US" sz="1600" dirty="0" smtClean="0">
                <a:hlinkClick r:id="rId4" invalidUrl="https://media.defcon.org/DEF CON 25/DEF CON 25 presentations/Matt Knight and Marc Newlin - UPDATED/DEFCON-25-Matt-Knight-and-Marc-Newlin-Radio-Exploitation-WP-UPDATED.pdf"/>
              </a:rPr>
              <a:t>Characterizing, Contextualizing, and Applying Wireless Attack Methods - Knight and Newlin 2017</a:t>
            </a:r>
            <a:endParaRPr lang="en-US" sz="1600" dirty="0" smtClean="0"/>
          </a:p>
          <a:p>
            <a:r>
              <a:rPr lang="de-DE" sz="1600" dirty="0" smtClean="0">
                <a:hlinkClick r:id="rId5"/>
              </a:rPr>
              <a:t>gr-ieee802.15.4 - Bastian Bloessl </a:t>
            </a:r>
            <a:r>
              <a:rPr lang="mr-IN" sz="1600" dirty="0" smtClean="0">
                <a:hlinkClick r:id="rId5"/>
              </a:rPr>
              <a:t>–</a:t>
            </a:r>
            <a:r>
              <a:rPr lang="de-DE" sz="1600" dirty="0" smtClean="0">
                <a:hlinkClick r:id="rId5"/>
              </a:rPr>
              <a:t> 2017</a:t>
            </a:r>
            <a:endParaRPr lang="de-DE" sz="1600" dirty="0" smtClean="0"/>
          </a:p>
          <a:p>
            <a:r>
              <a:rPr lang="de-DE" sz="1600" dirty="0" smtClean="0">
                <a:hlinkClick r:id="rId6"/>
              </a:rPr>
              <a:t>SmartMesh WirelessHART User's Guide - Linear Technology 2015</a:t>
            </a:r>
            <a:endParaRPr lang="de-DE" sz="1600" dirty="0" smtClean="0"/>
          </a:p>
          <a:p>
            <a:r>
              <a:rPr lang="is-IS" sz="1600" dirty="0" smtClean="0">
                <a:hlinkClick r:id="rId7"/>
              </a:rPr>
              <a:t>ANSI/IEEE 802.15.4-2006 - IEEE 2006</a:t>
            </a:r>
            <a:endParaRPr lang="is-IS" sz="1600" dirty="0" smtClean="0"/>
          </a:p>
          <a:p>
            <a:r>
              <a:rPr lang="en-US" sz="1600" dirty="0" smtClean="0">
                <a:hlinkClick r:id="rId8" action="ppaction://hlinkfile"/>
              </a:rPr>
              <a:t>The S4 Papers - Digital Bond 2009</a:t>
            </a:r>
            <a:endParaRPr lang="de-DE" sz="1600" dirty="0" smtClean="0"/>
          </a:p>
          <a:p>
            <a:endParaRPr lang="en-US" sz="1600" dirty="0" smtClean="0"/>
          </a:p>
        </p:txBody>
      </p:sp>
      <p:sp>
        <p:nvSpPr>
          <p:cNvPr id="3" name="Text Placeholder 2"/>
          <p:cNvSpPr>
            <a:spLocks noGrp="1"/>
          </p:cNvSpPr>
          <p:nvPr>
            <p:ph type="body" sz="quarter" idx="13"/>
          </p:nvPr>
        </p:nvSpPr>
        <p:spPr/>
        <p:txBody>
          <a:bodyPr/>
          <a:lstStyle/>
          <a:p>
            <a:r>
              <a:rPr lang="en-US" dirty="0" smtClean="0"/>
              <a:t>References</a:t>
            </a:r>
            <a:endParaRPr lang="en-US" dirty="0"/>
          </a:p>
        </p:txBody>
      </p:sp>
    </p:spTree>
    <p:extLst>
      <p:ext uri="{BB962C8B-B14F-4D97-AF65-F5344CB8AC3E}">
        <p14:creationId xmlns:p14="http://schemas.microsoft.com/office/powerpoint/2010/main" val="1918542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sz="2400" dirty="0" smtClean="0"/>
              <a:t>Provide wireless connectivity to field devices in automation networks</a:t>
            </a:r>
          </a:p>
          <a:p>
            <a:r>
              <a:rPr lang="en-US" sz="2400" dirty="0" smtClean="0"/>
              <a:t>Deployment footprints typically unit to facility scale</a:t>
            </a:r>
          </a:p>
          <a:p>
            <a:endParaRPr lang="en-US" sz="2400" dirty="0" smtClean="0"/>
          </a:p>
          <a:p>
            <a:r>
              <a:rPr lang="en-US" sz="2400" dirty="0" err="1" smtClean="0"/>
              <a:t>WirelessHART</a:t>
            </a:r>
            <a:r>
              <a:rPr lang="en-US" sz="2400" dirty="0" smtClean="0"/>
              <a:t> supports mesh networks explicitly through its protocol stack</a:t>
            </a:r>
          </a:p>
          <a:p>
            <a:r>
              <a:rPr lang="en-US" sz="2400" dirty="0" smtClean="0"/>
              <a:t>ISA100.11a relies on IPv6, not all devices will forward traffic for others</a:t>
            </a:r>
          </a:p>
          <a:p>
            <a:endParaRPr lang="en-US" sz="2400" dirty="0"/>
          </a:p>
          <a:p>
            <a:r>
              <a:rPr lang="en-US" sz="2400" dirty="0" smtClean="0"/>
              <a:t>Both rely on the IEEE 802.15.4 standard for PHY</a:t>
            </a:r>
          </a:p>
          <a:p>
            <a:pPr lvl="1"/>
            <a:r>
              <a:rPr lang="en-US" sz="2200" dirty="0" err="1" smtClean="0"/>
              <a:t>WirelessHART</a:t>
            </a:r>
            <a:r>
              <a:rPr lang="en-US" sz="2200" dirty="0" smtClean="0"/>
              <a:t> uses the 802.15.4 MAC as well</a:t>
            </a:r>
          </a:p>
          <a:p>
            <a:pPr lvl="1"/>
            <a:endParaRPr lang="en-US" sz="2200" dirty="0"/>
          </a:p>
          <a:p>
            <a:pPr lvl="1"/>
            <a:endParaRPr lang="en-US" sz="2200" dirty="0"/>
          </a:p>
          <a:p>
            <a:pPr marL="0" indent="0">
              <a:buNone/>
            </a:pPr>
            <a:endParaRPr lang="en-US" sz="1600" dirty="0" smtClean="0">
              <a:hlinkClick r:id="rId3" invalidUrl="http://www2.emersonprocess.com/siteadmincenter/PM Central Web Documents/wirelesshart-vs-isa-WP.pdf"/>
            </a:endParaRPr>
          </a:p>
          <a:p>
            <a:pPr marL="0" indent="0">
              <a:buNone/>
            </a:pPr>
            <a:r>
              <a:rPr lang="en-US" sz="1600" dirty="0" smtClean="0">
                <a:hlinkClick r:id="rId4" invalidUrl="http://www2.emersonprocess.com/siteadmincenter/PM Central Web Documents/wirelesshart-vs-isa-WP.pdf"/>
              </a:rPr>
              <a:t>A Comparison of WirelessHART™ and ISA100.11a - Emerson Process Management 2012</a:t>
            </a:r>
            <a:endParaRPr lang="en-US" sz="1600" dirty="0" smtClean="0"/>
          </a:p>
        </p:txBody>
      </p:sp>
      <p:sp>
        <p:nvSpPr>
          <p:cNvPr id="3" name="Text Placeholder 2"/>
          <p:cNvSpPr>
            <a:spLocks noGrp="1"/>
          </p:cNvSpPr>
          <p:nvPr>
            <p:ph type="body" sz="quarter" idx="13"/>
          </p:nvPr>
        </p:nvSpPr>
        <p:spPr/>
        <p:txBody>
          <a:bodyPr/>
          <a:lstStyle/>
          <a:p>
            <a:r>
              <a:rPr lang="en-US" dirty="0" err="1" smtClean="0"/>
              <a:t>WirelessHART</a:t>
            </a:r>
            <a:r>
              <a:rPr lang="en-US" dirty="0" smtClean="0"/>
              <a:t> (IEC 62591) and ISA100.11a</a:t>
            </a:r>
            <a:endParaRPr lang="en-US" dirty="0"/>
          </a:p>
        </p:txBody>
      </p:sp>
    </p:spTree>
    <p:extLst>
      <p:ext uri="{BB962C8B-B14F-4D97-AF65-F5344CB8AC3E}">
        <p14:creationId xmlns:p14="http://schemas.microsoft.com/office/powerpoint/2010/main" val="2889841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pPr marL="0" indent="0">
              <a:buNone/>
            </a:pPr>
            <a:r>
              <a:rPr lang="en-US" sz="2400" dirty="0"/>
              <a:t>Jake Brodsky and Anthony </a:t>
            </a:r>
            <a:r>
              <a:rPr lang="en-US" sz="2400" dirty="0" smtClean="0"/>
              <a:t>McConnell</a:t>
            </a:r>
          </a:p>
          <a:p>
            <a:pPr marL="0" indent="0">
              <a:buNone/>
            </a:pPr>
            <a:r>
              <a:rPr lang="en-US" sz="2400" dirty="0" smtClean="0"/>
              <a:t>S4 2009</a:t>
            </a:r>
          </a:p>
          <a:p>
            <a:pPr marL="0" indent="0">
              <a:buNone/>
            </a:pPr>
            <a:endParaRPr lang="en-US" sz="2400" dirty="0" smtClean="0"/>
          </a:p>
          <a:p>
            <a:pPr marL="0" indent="0">
              <a:buNone/>
            </a:pPr>
            <a:r>
              <a:rPr lang="en-US" sz="2400" dirty="0" smtClean="0"/>
              <a:t>Jamming </a:t>
            </a:r>
            <a:r>
              <a:rPr lang="en-US" sz="2400" dirty="0"/>
              <a:t>and Interference Induced Denial of Service Attacks on IEEE 802.15.4 Based Wireless </a:t>
            </a:r>
            <a:r>
              <a:rPr lang="en-US" sz="2400" dirty="0" smtClean="0"/>
              <a:t>Networks</a:t>
            </a:r>
          </a:p>
          <a:p>
            <a:pPr marL="0" indent="0">
              <a:buNone/>
            </a:pPr>
            <a:endParaRPr lang="en-US" sz="2400" dirty="0"/>
          </a:p>
          <a:p>
            <a:r>
              <a:rPr lang="en-US" sz="2400" dirty="0" smtClean="0"/>
              <a:t>Traditional RF ”Jamming”</a:t>
            </a:r>
          </a:p>
          <a:p>
            <a:r>
              <a:rPr lang="en-US" sz="2400" dirty="0" smtClean="0"/>
              <a:t>Local transmitter prevents channel acquisition by presenting energy to energy detection phase of 802.15.4 PHY CSMA</a:t>
            </a:r>
          </a:p>
          <a:p>
            <a:r>
              <a:rPr lang="en-US" sz="2400" dirty="0" smtClean="0"/>
              <a:t>Impact is local, would not propagate through networks</a:t>
            </a:r>
            <a:r>
              <a:rPr lang="en-US" sz="1600" dirty="0"/>
              <a:t/>
            </a:r>
            <a:br>
              <a:rPr lang="en-US" sz="1600" dirty="0"/>
            </a:br>
            <a:endParaRPr lang="en-US" sz="1600" dirty="0" smtClean="0"/>
          </a:p>
        </p:txBody>
      </p:sp>
      <p:sp>
        <p:nvSpPr>
          <p:cNvPr id="3" name="Text Placeholder 2"/>
          <p:cNvSpPr>
            <a:spLocks noGrp="1"/>
          </p:cNvSpPr>
          <p:nvPr>
            <p:ph type="body" sz="quarter" idx="13"/>
          </p:nvPr>
        </p:nvSpPr>
        <p:spPr/>
        <p:txBody>
          <a:bodyPr/>
          <a:lstStyle/>
          <a:p>
            <a:r>
              <a:rPr lang="en-US" dirty="0" smtClean="0"/>
              <a:t>Attack Literature Review</a:t>
            </a:r>
            <a:endParaRPr lang="en-US" dirty="0"/>
          </a:p>
        </p:txBody>
      </p:sp>
    </p:spTree>
    <p:extLst>
      <p:ext uri="{BB962C8B-B14F-4D97-AF65-F5344CB8AC3E}">
        <p14:creationId xmlns:p14="http://schemas.microsoft.com/office/powerpoint/2010/main" val="932152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pPr marL="0" indent="0">
              <a:buNone/>
            </a:pPr>
            <a:r>
              <a:rPr lang="en-US" sz="2400" dirty="0" smtClean="0"/>
              <a:t>Matt Knight and Marc </a:t>
            </a:r>
            <a:r>
              <a:rPr lang="en-US" sz="2400" dirty="0" err="1" smtClean="0"/>
              <a:t>Newlin</a:t>
            </a:r>
            <a:endParaRPr lang="en-US" sz="2400" dirty="0" smtClean="0"/>
          </a:p>
          <a:p>
            <a:pPr marL="0" indent="0">
              <a:buNone/>
            </a:pPr>
            <a:r>
              <a:rPr lang="en-US" sz="2400" dirty="0" smtClean="0"/>
              <a:t>DEF CON 25 (2017)</a:t>
            </a:r>
          </a:p>
          <a:p>
            <a:pPr marL="0" indent="0">
              <a:buNone/>
            </a:pPr>
            <a:endParaRPr lang="en-US" sz="2400" dirty="0" smtClean="0"/>
          </a:p>
          <a:p>
            <a:pPr marL="0" indent="0">
              <a:buNone/>
            </a:pPr>
            <a:r>
              <a:rPr lang="en-US" sz="2400" dirty="0"/>
              <a:t>Characterizing, Contextualizing, and Applying Wireless Attack Methods </a:t>
            </a:r>
            <a:endParaRPr lang="en-US" sz="2400" dirty="0"/>
          </a:p>
          <a:p>
            <a:pPr marL="0" indent="0">
              <a:buNone/>
            </a:pPr>
            <a:endParaRPr lang="en-US" sz="2400" dirty="0"/>
          </a:p>
          <a:p>
            <a:r>
              <a:rPr lang="en-US" sz="2400" dirty="0" smtClean="0"/>
              <a:t>Propose “Data Link Layer Channel Reservation Abuse” (Link Layer Exhaustion) DOS</a:t>
            </a:r>
          </a:p>
          <a:p>
            <a:r>
              <a:rPr lang="en-US" sz="2400" dirty="0" smtClean="0"/>
              <a:t>Specific to 802.11</a:t>
            </a:r>
          </a:p>
          <a:p>
            <a:r>
              <a:rPr lang="en-US" sz="2400" dirty="0" smtClean="0"/>
              <a:t>Leverages virtual carrier-sensing by sending an empty frame with the maximum frame duration value</a:t>
            </a:r>
          </a:p>
          <a:p>
            <a:r>
              <a:rPr lang="en-US" sz="2400" dirty="0" smtClean="0"/>
              <a:t>All nodes in range will stall transmission</a:t>
            </a:r>
          </a:p>
          <a:p>
            <a:r>
              <a:rPr lang="en-US" sz="2400" dirty="0"/>
              <a:t>D</a:t>
            </a:r>
            <a:r>
              <a:rPr lang="en-US" sz="2400" dirty="0" smtClean="0"/>
              <a:t>ifficult to detect compared to traditional noise or power based jamming</a:t>
            </a:r>
            <a:r>
              <a:rPr lang="en-US" sz="1600" dirty="0"/>
              <a:t/>
            </a:r>
            <a:br>
              <a:rPr lang="en-US" sz="1600" dirty="0"/>
            </a:br>
            <a:endParaRPr lang="en-US" sz="1600" dirty="0" smtClean="0"/>
          </a:p>
        </p:txBody>
      </p:sp>
      <p:sp>
        <p:nvSpPr>
          <p:cNvPr id="3" name="Text Placeholder 2"/>
          <p:cNvSpPr>
            <a:spLocks noGrp="1"/>
          </p:cNvSpPr>
          <p:nvPr>
            <p:ph type="body" sz="quarter" idx="13"/>
          </p:nvPr>
        </p:nvSpPr>
        <p:spPr/>
        <p:txBody>
          <a:bodyPr/>
          <a:lstStyle/>
          <a:p>
            <a:r>
              <a:rPr lang="en-US" dirty="0" smtClean="0"/>
              <a:t>Attack Literature Review</a:t>
            </a:r>
            <a:endParaRPr lang="en-US" dirty="0"/>
          </a:p>
        </p:txBody>
      </p:sp>
    </p:spTree>
    <p:extLst>
      <p:ext uri="{BB962C8B-B14F-4D97-AF65-F5344CB8AC3E}">
        <p14:creationId xmlns:p14="http://schemas.microsoft.com/office/powerpoint/2010/main" val="889833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sz="2400" dirty="0" err="1" smtClean="0"/>
              <a:t>WirelessHART</a:t>
            </a:r>
            <a:r>
              <a:rPr lang="en-US" sz="2400" dirty="0" smtClean="0"/>
              <a:t> leverages cryptography to provide integrity guarantees over data payloads</a:t>
            </a:r>
          </a:p>
          <a:p>
            <a:r>
              <a:rPr lang="en-US" sz="2400" dirty="0" smtClean="0"/>
              <a:t>It does not use 802.15.4’s frame security mechanisms</a:t>
            </a:r>
          </a:p>
          <a:p>
            <a:endParaRPr lang="en-US" sz="2400" dirty="0"/>
          </a:p>
          <a:p>
            <a:r>
              <a:rPr lang="en-US" sz="2400" dirty="0" smtClean="0"/>
              <a:t>Certain frame types don’t contain any application layer data, only mesh network or ‘link-layer’ payloads</a:t>
            </a:r>
          </a:p>
          <a:p>
            <a:endParaRPr lang="en-US" sz="2400" dirty="0"/>
          </a:p>
          <a:p>
            <a:r>
              <a:rPr lang="en-US" sz="2400" dirty="0" smtClean="0"/>
              <a:t>This includes advertisement frames, the most commonly observed frames in production </a:t>
            </a:r>
            <a:r>
              <a:rPr lang="en-US" sz="2400" dirty="0" err="1" smtClean="0"/>
              <a:t>WirelessHART</a:t>
            </a:r>
            <a:r>
              <a:rPr lang="en-US" sz="2400" dirty="0" smtClean="0"/>
              <a:t> networks</a:t>
            </a:r>
            <a:endParaRPr lang="en-US" sz="2400" dirty="0"/>
          </a:p>
        </p:txBody>
      </p:sp>
      <p:sp>
        <p:nvSpPr>
          <p:cNvPr id="6" name="Text Placeholder 5"/>
          <p:cNvSpPr>
            <a:spLocks noGrp="1"/>
          </p:cNvSpPr>
          <p:nvPr>
            <p:ph type="body" sz="quarter" idx="13"/>
          </p:nvPr>
        </p:nvSpPr>
        <p:spPr/>
        <p:txBody>
          <a:bodyPr/>
          <a:lstStyle/>
          <a:p>
            <a:r>
              <a:rPr lang="en-US" dirty="0"/>
              <a:t>Application to Industrial Protocols</a:t>
            </a:r>
          </a:p>
          <a:p>
            <a:endParaRPr lang="en-US" dirty="0"/>
          </a:p>
        </p:txBody>
      </p:sp>
      <p:sp>
        <p:nvSpPr>
          <p:cNvPr id="8" name="Text Placeholder 7"/>
          <p:cNvSpPr>
            <a:spLocks noGrp="1"/>
          </p:cNvSpPr>
          <p:nvPr>
            <p:ph type="body" sz="quarter" idx="17"/>
          </p:nvPr>
        </p:nvSpPr>
        <p:spPr/>
        <p:txBody>
          <a:bodyPr/>
          <a:lstStyle/>
          <a:p>
            <a:r>
              <a:rPr lang="en-US" dirty="0" err="1" smtClean="0"/>
              <a:t>WirelessHART</a:t>
            </a:r>
            <a:endParaRPr lang="en-US" dirty="0"/>
          </a:p>
        </p:txBody>
      </p:sp>
    </p:spTree>
    <p:extLst>
      <p:ext uri="{BB962C8B-B14F-4D97-AF65-F5344CB8AC3E}">
        <p14:creationId xmlns:p14="http://schemas.microsoft.com/office/powerpoint/2010/main" val="1174169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420" y="2788171"/>
            <a:ext cx="6857809" cy="2932194"/>
          </a:xfrm>
          <a:prstGeom prst="rect">
            <a:avLst/>
          </a:prstGeom>
        </p:spPr>
      </p:pic>
      <p:sp>
        <p:nvSpPr>
          <p:cNvPr id="7" name="Text Placeholder 6"/>
          <p:cNvSpPr>
            <a:spLocks noGrp="1"/>
          </p:cNvSpPr>
          <p:nvPr>
            <p:ph type="body" sz="quarter" idx="14"/>
          </p:nvPr>
        </p:nvSpPr>
        <p:spPr>
          <a:xfrm>
            <a:off x="513351" y="1751158"/>
            <a:ext cx="4598296" cy="2700921"/>
          </a:xfrm>
        </p:spPr>
        <p:txBody>
          <a:bodyPr/>
          <a:lstStyle/>
          <a:p>
            <a:pPr>
              <a:spcAft>
                <a:spcPts val="0"/>
              </a:spcAft>
              <a:buClrTx/>
            </a:pPr>
            <a:r>
              <a:rPr lang="en-US" sz="2000" dirty="0" smtClean="0"/>
              <a:t>Mesh consists of two TDMA Global Time Slots (GTS)</a:t>
            </a:r>
          </a:p>
          <a:p>
            <a:pPr>
              <a:spcAft>
                <a:spcPts val="0"/>
              </a:spcAft>
              <a:buClrTx/>
            </a:pPr>
            <a:endParaRPr lang="en-US" sz="2000" dirty="0" smtClean="0"/>
          </a:p>
          <a:p>
            <a:pPr>
              <a:spcAft>
                <a:spcPts val="0"/>
              </a:spcAft>
              <a:buClrTx/>
            </a:pPr>
            <a:r>
              <a:rPr lang="en-US" sz="2000" dirty="0" smtClean="0"/>
              <a:t>Access to first time slot is contentious and controlled via CSMA</a:t>
            </a:r>
          </a:p>
          <a:p>
            <a:pPr>
              <a:spcAft>
                <a:spcPts val="0"/>
              </a:spcAft>
              <a:buClrTx/>
            </a:pPr>
            <a:endParaRPr lang="en-US" sz="2000" dirty="0"/>
          </a:p>
          <a:p>
            <a:pPr>
              <a:spcAft>
                <a:spcPts val="0"/>
              </a:spcAft>
              <a:buClrTx/>
            </a:pPr>
            <a:r>
              <a:rPr lang="en-US" sz="2000" dirty="0" smtClean="0"/>
              <a:t>Standard specifies all MAC layer ’command frames’ use the CAP</a:t>
            </a:r>
          </a:p>
          <a:p>
            <a:pPr>
              <a:spcAft>
                <a:spcPts val="0"/>
              </a:spcAft>
              <a:buClrTx/>
            </a:pPr>
            <a:endParaRPr lang="en-US" sz="2000" dirty="0"/>
          </a:p>
          <a:p>
            <a:pPr>
              <a:spcAft>
                <a:spcPts val="0"/>
              </a:spcAft>
              <a:buClrTx/>
            </a:pPr>
            <a:endParaRPr lang="en-US" sz="2000" dirty="0"/>
          </a:p>
        </p:txBody>
      </p:sp>
      <p:sp>
        <p:nvSpPr>
          <p:cNvPr id="6" name="Text Placeholder 5"/>
          <p:cNvSpPr>
            <a:spLocks noGrp="1"/>
          </p:cNvSpPr>
          <p:nvPr>
            <p:ph type="body" sz="quarter" idx="13"/>
          </p:nvPr>
        </p:nvSpPr>
        <p:spPr/>
        <p:txBody>
          <a:bodyPr/>
          <a:lstStyle/>
          <a:p>
            <a:r>
              <a:rPr lang="en-US" dirty="0"/>
              <a:t>Application to Industrial Protocols</a:t>
            </a:r>
          </a:p>
          <a:p>
            <a:endParaRPr lang="en-US" dirty="0"/>
          </a:p>
        </p:txBody>
      </p:sp>
      <p:sp>
        <p:nvSpPr>
          <p:cNvPr id="8" name="Text Placeholder 7"/>
          <p:cNvSpPr>
            <a:spLocks noGrp="1"/>
          </p:cNvSpPr>
          <p:nvPr>
            <p:ph type="body" sz="quarter" idx="17"/>
          </p:nvPr>
        </p:nvSpPr>
        <p:spPr/>
        <p:txBody>
          <a:bodyPr/>
          <a:lstStyle/>
          <a:p>
            <a:r>
              <a:rPr lang="en-US" dirty="0" err="1" smtClean="0"/>
              <a:t>WirelessHART</a:t>
            </a:r>
            <a:endParaRPr lang="en-US" dirty="0"/>
          </a:p>
        </p:txBody>
      </p:sp>
      <p:sp>
        <p:nvSpPr>
          <p:cNvPr id="9" name="Text Placeholder 6"/>
          <p:cNvSpPr txBox="1">
            <a:spLocks/>
          </p:cNvSpPr>
          <p:nvPr/>
        </p:nvSpPr>
        <p:spPr>
          <a:xfrm>
            <a:off x="513350" y="5308135"/>
            <a:ext cx="4598296" cy="82445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Clr>
                <a:schemeClr val="accent6"/>
              </a:buClr>
              <a:buFont typeface="Arial" panose="020B0604020202020204" pitchFamily="34" charset="0"/>
              <a:buChar char="•"/>
              <a:defRPr sz="1800" kern="1200">
                <a:solidFill>
                  <a:srgbClr val="404040"/>
                </a:solidFill>
                <a:latin typeface="Helvetica"/>
                <a:ea typeface="+mn-ea"/>
                <a:cs typeface="Helvetica"/>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rgbClr val="404040"/>
                </a:solidFill>
                <a:latin typeface="Helvetica"/>
                <a:ea typeface="+mn-ea"/>
                <a:cs typeface="Helvetica"/>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rgbClr val="404040"/>
                </a:solidFill>
                <a:latin typeface="Helvetica"/>
                <a:ea typeface="+mn-ea"/>
                <a:cs typeface="Helvetica"/>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rgbClr val="404040"/>
                </a:solidFill>
                <a:latin typeface="Helvetica"/>
                <a:ea typeface="+mn-ea"/>
                <a:cs typeface="Helvetica"/>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rgbClr val="404040"/>
                </a:solidFill>
                <a:latin typeface="Helvetica"/>
                <a:ea typeface="+mn-ea"/>
                <a:cs typeface="Helvetic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buClrTx/>
            </a:pPr>
            <a:r>
              <a:rPr lang="en-US" sz="2000" dirty="0" smtClean="0"/>
              <a:t>Advertisements are MAC command frames</a:t>
            </a:r>
          </a:p>
          <a:p>
            <a:pPr>
              <a:spcAft>
                <a:spcPts val="0"/>
              </a:spcAft>
              <a:buClrTx/>
            </a:pPr>
            <a:endParaRPr lang="en-US" sz="2000" dirty="0"/>
          </a:p>
        </p:txBody>
      </p:sp>
    </p:spTree>
    <p:extLst>
      <p:ext uri="{BB962C8B-B14F-4D97-AF65-F5344CB8AC3E}">
        <p14:creationId xmlns:p14="http://schemas.microsoft.com/office/powerpoint/2010/main" val="160567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0" y="1183182"/>
            <a:ext cx="10874375" cy="1110313"/>
          </a:xfrm>
        </p:spPr>
        <p:txBody>
          <a:bodyPr/>
          <a:lstStyle/>
          <a:p>
            <a:r>
              <a:rPr lang="en-US" sz="2400" dirty="0" smtClean="0"/>
              <a:t>Goal: Combine Brodsky (2009) and Knight (2017) with specifics of the </a:t>
            </a:r>
            <a:r>
              <a:rPr lang="en-US" sz="2400" dirty="0" err="1" smtClean="0"/>
              <a:t>WirelessHART</a:t>
            </a:r>
            <a:r>
              <a:rPr lang="en-US" sz="2400" dirty="0" smtClean="0"/>
              <a:t> 802.15.4 PHY/MAC</a:t>
            </a:r>
          </a:p>
          <a:p>
            <a:endParaRPr lang="en-US" sz="2400" dirty="0"/>
          </a:p>
          <a:p>
            <a:endParaRPr lang="en-US" sz="2400" dirty="0" smtClean="0"/>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sp>
        <p:nvSpPr>
          <p:cNvPr id="5" name="Text Placeholder 3"/>
          <p:cNvSpPr txBox="1">
            <a:spLocks/>
          </p:cNvSpPr>
          <p:nvPr/>
        </p:nvSpPr>
        <p:spPr>
          <a:xfrm>
            <a:off x="513350" y="2298228"/>
            <a:ext cx="10874375" cy="111031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Clr>
                <a:schemeClr val="accent6"/>
              </a:buClr>
              <a:buFont typeface="Arial" panose="020B0604020202020204" pitchFamily="34" charset="0"/>
              <a:buChar char="•"/>
              <a:defRPr sz="1800" kern="1200">
                <a:solidFill>
                  <a:srgbClr val="404040"/>
                </a:solidFill>
                <a:latin typeface="Helvetica"/>
                <a:ea typeface="+mn-ea"/>
                <a:cs typeface="Helvetica"/>
              </a:defRPr>
            </a:lvl1pPr>
            <a:lvl2pPr marL="6858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600" kern="1200">
                <a:solidFill>
                  <a:srgbClr val="404040"/>
                </a:solidFill>
                <a:latin typeface="Helvetica"/>
                <a:ea typeface="+mn-ea"/>
                <a:cs typeface="Helvetica"/>
              </a:defRPr>
            </a:lvl2pPr>
            <a:lvl3pPr marL="11430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400" kern="1200">
                <a:solidFill>
                  <a:srgbClr val="404040"/>
                </a:solidFill>
                <a:latin typeface="Helvetica"/>
                <a:ea typeface="+mn-ea"/>
                <a:cs typeface="Helvetica"/>
              </a:defRPr>
            </a:lvl3pPr>
            <a:lvl4pPr marL="16002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rgbClr val="404040"/>
                </a:solidFill>
                <a:latin typeface="Helvetica"/>
                <a:ea typeface="+mn-ea"/>
                <a:cs typeface="Helvetica"/>
              </a:defRPr>
            </a:lvl4pPr>
            <a:lvl5pPr marL="2057400" indent="-228600" algn="l" defTabSz="914400" rtl="0" eaLnBrk="1" latinLnBrk="0" hangingPunct="1">
              <a:lnSpc>
                <a:spcPct val="100000"/>
              </a:lnSpc>
              <a:spcBef>
                <a:spcPts val="500"/>
              </a:spcBef>
              <a:spcAft>
                <a:spcPts val="600"/>
              </a:spcAft>
              <a:buClr>
                <a:schemeClr val="accent6"/>
              </a:buClr>
              <a:buFont typeface="Arial" panose="020B0604020202020204" pitchFamily="34" charset="0"/>
              <a:buChar char="•"/>
              <a:defRPr sz="1200" kern="1200">
                <a:solidFill>
                  <a:srgbClr val="404040"/>
                </a:solidFill>
                <a:latin typeface="Helvetica"/>
                <a:ea typeface="+mn-ea"/>
                <a:cs typeface="Helvetic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Inject minimum valid </a:t>
            </a:r>
            <a:r>
              <a:rPr lang="en-US" sz="2400" dirty="0" err="1" smtClean="0"/>
              <a:t>WirelessHART</a:t>
            </a:r>
            <a:r>
              <a:rPr lang="en-US" sz="2400" dirty="0" smtClean="0"/>
              <a:t> advertisement command frames to consume the CAP on an entire mesh</a:t>
            </a:r>
          </a:p>
          <a:p>
            <a:endParaRPr lang="en-US" sz="2400" dirty="0" smtClean="0"/>
          </a:p>
          <a:p>
            <a:endParaRPr lang="en-US" sz="2400" dirty="0" smtClean="0"/>
          </a:p>
        </p:txBody>
      </p:sp>
    </p:spTree>
    <p:extLst>
      <p:ext uri="{BB962C8B-B14F-4D97-AF65-F5344CB8AC3E}">
        <p14:creationId xmlns:p14="http://schemas.microsoft.com/office/powerpoint/2010/main" val="8744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1" y="1183182"/>
            <a:ext cx="5122952" cy="1110313"/>
          </a:xfrm>
        </p:spPr>
        <p:txBody>
          <a:bodyPr/>
          <a:lstStyle/>
          <a:p>
            <a:r>
              <a:rPr lang="en-US" sz="2400" dirty="0" smtClean="0"/>
              <a:t>Open source 802.15.4 PHY/MAC implementation</a:t>
            </a:r>
          </a:p>
          <a:p>
            <a:endParaRPr lang="en-US" sz="2400" dirty="0"/>
          </a:p>
          <a:p>
            <a:endParaRPr lang="en-US" sz="2400" dirty="0" smtClean="0"/>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2090"/>
          <a:stretch/>
        </p:blipFill>
        <p:spPr>
          <a:xfrm>
            <a:off x="3881669" y="2293495"/>
            <a:ext cx="7506325" cy="3889059"/>
          </a:xfrm>
          <a:prstGeom prst="rect">
            <a:avLst/>
          </a:prstGeom>
        </p:spPr>
      </p:pic>
    </p:spTree>
    <p:extLst>
      <p:ext uri="{BB962C8B-B14F-4D97-AF65-F5344CB8AC3E}">
        <p14:creationId xmlns:p14="http://schemas.microsoft.com/office/powerpoint/2010/main" val="543314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13351" y="1183182"/>
            <a:ext cx="5122952" cy="1110313"/>
          </a:xfrm>
        </p:spPr>
        <p:txBody>
          <a:bodyPr/>
          <a:lstStyle/>
          <a:p>
            <a:r>
              <a:rPr lang="en-US" sz="2400" dirty="0" smtClean="0"/>
              <a:t>Complete with Wireshark connector!</a:t>
            </a:r>
          </a:p>
          <a:p>
            <a:endParaRPr lang="en-US" sz="2400" dirty="0"/>
          </a:p>
          <a:p>
            <a:endParaRPr lang="en-US" sz="2400" dirty="0" smtClean="0"/>
          </a:p>
        </p:txBody>
      </p:sp>
      <p:sp>
        <p:nvSpPr>
          <p:cNvPr id="3" name="Text Placeholder 2"/>
          <p:cNvSpPr>
            <a:spLocks noGrp="1"/>
          </p:cNvSpPr>
          <p:nvPr>
            <p:ph type="body" sz="quarter" idx="13"/>
          </p:nvPr>
        </p:nvSpPr>
        <p:spPr/>
        <p:txBody>
          <a:bodyPr/>
          <a:lstStyle/>
          <a:p>
            <a:r>
              <a:rPr lang="en-US" dirty="0" err="1" smtClean="0"/>
              <a:t>WirelessHART</a:t>
            </a:r>
            <a:r>
              <a:rPr lang="en-US" dirty="0" smtClean="0"/>
              <a:t> Link Layer Exhaustion</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749" y="2293495"/>
            <a:ext cx="6582165" cy="3889059"/>
          </a:xfrm>
          <a:prstGeom prst="rect">
            <a:avLst/>
          </a:prstGeom>
        </p:spPr>
      </p:pic>
    </p:spTree>
    <p:extLst>
      <p:ext uri="{BB962C8B-B14F-4D97-AF65-F5344CB8AC3E}">
        <p14:creationId xmlns:p14="http://schemas.microsoft.com/office/powerpoint/2010/main" val="1675806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reEye_2017_Template-Light_16x9">
  <a:themeElements>
    <a:clrScheme name="FireEye 1">
      <a:dk1>
        <a:sysClr val="windowText" lastClr="000000"/>
      </a:dk1>
      <a:lt1>
        <a:sysClr val="window" lastClr="FFFFFF"/>
      </a:lt1>
      <a:dk2>
        <a:srgbClr val="444444"/>
      </a:dk2>
      <a:lt2>
        <a:srgbClr val="E7E6E6"/>
      </a:lt2>
      <a:accent1>
        <a:srgbClr val="4DA8D4"/>
      </a:accent1>
      <a:accent2>
        <a:srgbClr val="646464"/>
      </a:accent2>
      <a:accent3>
        <a:srgbClr val="70A554"/>
      </a:accent3>
      <a:accent4>
        <a:srgbClr val="005C8E"/>
      </a:accent4>
      <a:accent5>
        <a:srgbClr val="00AAAD"/>
      </a:accent5>
      <a:accent6>
        <a:srgbClr val="D82435"/>
      </a:accent6>
      <a:hlink>
        <a:srgbClr val="DC6523"/>
      </a:hlink>
      <a:folHlink>
        <a:srgbClr val="00A1E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solidFill>
              <a:schemeClr val="bg2">
                <a:lumMod val="50000"/>
              </a:schemeClr>
            </a:solidFill>
          </a:defRPr>
        </a:defPPr>
      </a:lstStyle>
    </a:txDef>
  </a:objectDefaults>
  <a:extraClrSchemeLst/>
  <a:extLst>
    <a:ext uri="{05A4C25C-085E-4340-85A3-A5531E510DB2}">
      <thm15:themeFamily xmlns:thm15="http://schemas.microsoft.com/office/thememl/2012/main" name="Presentation5" id="{C57FA2E1-437E-4046-B61D-0F2987ADC6BD}" vid="{D7FE98BC-C38B-E04E-B1FB-89D91CA0D7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417D65BFF7E49B8A8C5D4DBF318EE" ma:contentTypeVersion="0" ma:contentTypeDescription="Create a new document." ma:contentTypeScope="" ma:versionID="b00a340365e5253c01ab22fdfed584f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4BA129-34FC-49DA-A378-A41CCD1CF5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DE528F-09C0-40A2-9D79-A99A573A5AED}">
  <ds:schemaRefs>
    <ds:schemaRef ds:uri="http://schemas.microsoft.com/sharepoint/v3/contenttype/forms"/>
  </ds:schemaRefs>
</ds:datastoreItem>
</file>

<file path=customXml/itemProps3.xml><?xml version="1.0" encoding="utf-8"?>
<ds:datastoreItem xmlns:ds="http://schemas.openxmlformats.org/officeDocument/2006/customXml" ds:itemID="{3EDF547E-3FC7-42C8-A3F5-A248B6BF53BA}">
  <ds:schemaRefs>
    <ds:schemaRef ds:uri="http://schemas.microsoft.com/office/2006/documentManagement/types"/>
    <ds:schemaRef ds:uri="http://purl.org/dc/dcmitype/"/>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FireEye_2017_Template-Light_16x9</Template>
  <TotalTime>257</TotalTime>
  <Words>750</Words>
  <Application>Microsoft Macintosh PowerPoint</Application>
  <PresentationFormat>Widescreen</PresentationFormat>
  <Paragraphs>120</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Helvetica</vt:lpstr>
      <vt:lpstr>Mangal</vt:lpstr>
      <vt:lpstr>Arial</vt:lpstr>
      <vt:lpstr>FireEye_2017_Template-Light_16x9</vt:lpstr>
      <vt:lpstr>Let’s Get PHYsical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 Houssiere</dc:creator>
  <cp:lastModifiedBy>Blake Johnson</cp:lastModifiedBy>
  <cp:revision>22</cp:revision>
  <dcterms:created xsi:type="dcterms:W3CDTF">2017-06-21T00:02:58Z</dcterms:created>
  <dcterms:modified xsi:type="dcterms:W3CDTF">2018-01-09T05:05:13Z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0x01010097F417D65BFF7E49B8A8C5D4DBF318EE</vt:lpwstr>
  </property>
  <property fmtid="{D5CDD505-2E9C-101B-9397-08002B2CF9AE}" pid="3" name="Offisync_UpdateToken">
    <vt:lpwstr>8</vt:lpwstr>
  </property>
  <property fmtid="{D5CDD505-2E9C-101B-9397-08002B2CF9AE}" pid="4" name="Jive_VersionGuid">
    <vt:lpwstr>d49f7881-b565-4a86-8f94-7a2056a95d4d</vt:lpwstr>
  </property>
  <property fmtid="{D5CDD505-2E9C-101B-9397-08002B2CF9AE}" pid="5" name="Offisync_ProviderInitializationData">
    <vt:lpwstr>https://connect.fireeye.com</vt:lpwstr>
  </property>
  <property fmtid="{D5CDD505-2E9C-101B-9397-08002B2CF9AE}" pid="6" name="Offisync_UniqueId">
    <vt:lpwstr>7292</vt:lpwstr>
  </property>
  <property fmtid="{D5CDD505-2E9C-101B-9397-08002B2CF9AE}" pid="7" name="Offisync_ServerID">
    <vt:lpwstr>f48a43c8-c183-4466-a098-51143bc6826e</vt:lpwstr>
  </property>
  <property fmtid="{D5CDD505-2E9C-101B-9397-08002B2CF9AE}" pid="8" name="Jive_LatestUserAccountName">
    <vt:lpwstr>heather.webb</vt:lpwstr>
  </property>
</Properties>
</file>