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896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896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896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8960" cy="114516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5" name="PlaceHolder 5"/>
          <p:cNvSpPr>
            <a:spLocks noGrp="1"/>
          </p:cNvSpPr>
          <p:nvPr>
            <p:ph type="title"/>
          </p:nvPr>
        </p:nvSpPr>
        <p:spPr>
          <a:xfrm>
            <a:off x="576000" y="452880"/>
            <a:ext cx="11028960" cy="11451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44"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45"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46"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88"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452880"/>
            <a:ext cx="11028960" cy="11451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KEYLOGGER</a:t>
            </a:r>
            <a:endParaRPr b="0" lang="en-IN" sz="3600" spc="-1" strike="noStrike">
              <a:latin typeface="Arial"/>
            </a:endParaRPr>
          </a:p>
        </p:txBody>
      </p:sp>
      <p:sp>
        <p:nvSpPr>
          <p:cNvPr id="128"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Muthu selvan R|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IN" sz="2400" spc="-1" strike="noStrike">
              <a:latin typeface="Arial"/>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Problem Statement</a:t>
            </a:r>
            <a:endParaRPr b="0" lang="en-IN" sz="4400" spc="-1" strike="noStrike">
              <a:latin typeface="Arial"/>
            </a:endParaRPr>
          </a:p>
        </p:txBody>
      </p:sp>
      <p:sp>
        <p:nvSpPr>
          <p:cNvPr id="133"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200" spc="-1" strike="noStrike">
              <a:latin typeface="Arial"/>
            </a:endParaRPr>
          </a:p>
          <a:p>
            <a:pPr algn="just">
              <a:lnSpc>
                <a:spcPct val="110000"/>
              </a:lnSpc>
              <a:spcBef>
                <a:spcPts val="340"/>
              </a:spcBef>
              <a:spcAft>
                <a:spcPts val="601"/>
              </a:spcAf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4572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228600" y="914400"/>
            <a:ext cx="11612880" cy="59432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1" lang="en-IN" sz="120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Key Features:</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Benefits:</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Considerations:</a:t>
            </a:r>
            <a:endParaRPr b="0" lang="en-IN" sz="1200" spc="-1" strike="noStrike">
              <a:latin typeface="Arial"/>
            </a:endParaRPr>
          </a:p>
          <a:p>
            <a:pPr marL="305280" indent="-30492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IN" sz="1200" spc="-1" strike="noStrike">
              <a:latin typeface="Arial"/>
            </a:endParaRPr>
          </a:p>
          <a:p>
            <a:pPr algn="just">
              <a:lnSpc>
                <a:spcPct val="110000"/>
              </a:lnSpc>
              <a:spcBef>
                <a:spcPts val="340"/>
              </a:spcBef>
              <a:spcAft>
                <a:spcPts val="601"/>
              </a:spcAf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29280" y="1576800"/>
            <a:ext cx="11028960" cy="57380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0680" y="6858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228600" y="1371600"/>
            <a:ext cx="11028960" cy="4672440"/>
          </a:xfrm>
          <a:prstGeom prst="rect">
            <a:avLst/>
          </a:prstGeom>
          <a:noFill/>
          <a:ln>
            <a:noFill/>
          </a:ln>
        </p:spPr>
        <p:style>
          <a:lnRef idx="0"/>
          <a:fillRef idx="0"/>
          <a:effectRef idx="0"/>
          <a:fontRef idx="minor"/>
        </p:style>
        <p:txBody>
          <a:bodyPr lIns="90000" rIns="90000" tIns="45000" bIns="45000" anchor="ctr">
            <a:noAutofit/>
          </a:bodyPr>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IN" sz="1400" spc="-1" strike="noStrike">
              <a:latin typeface="Arial"/>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 descr=""/>
          <p:cNvPicPr/>
          <p:nvPr/>
        </p:nvPicPr>
        <p:blipFill>
          <a:blip r:embed="rId1"/>
          <a:stretch/>
        </p:blipFill>
        <p:spPr>
          <a:xfrm>
            <a:off x="1600200" y="1231920"/>
            <a:ext cx="9372240" cy="52686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16600" y="15469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IN" sz="1600" spc="-1" strike="noStrike">
              <a:latin typeface="Arial"/>
            </a:endParaRPr>
          </a:p>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IN" sz="1600" spc="-1" strike="noStrike">
              <a:latin typeface="Arial"/>
            </a:endParaRPr>
          </a:p>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IN" sz="1600" spc="-1" strike="noStrike">
              <a:latin typeface="Arial"/>
            </a:endParaRPr>
          </a:p>
          <a:p>
            <a:pPr marL="305280" indent="-30492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00680" y="1499400"/>
            <a:ext cx="11028960" cy="46724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IN" sz="1800" spc="-1" strike="noStrike">
              <a:latin typeface="Arial"/>
            </a:endParaRPr>
          </a:p>
        </p:txBody>
      </p:sp>
      <p:sp>
        <p:nvSpPr>
          <p:cNvPr id="145"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2024-04-05T10:31:26Z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