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89" name="PlaceHolder 4"/>
          <p:cNvSpPr>
            <a:spLocks noGrp="1"/>
          </p:cNvSpPr>
          <p:nvPr>
            <p:ph type="title"/>
          </p:nvPr>
        </p:nvSpPr>
        <p:spPr>
          <a:xfrm>
            <a:off x="576000" y="712800"/>
            <a:ext cx="1102824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5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117600" y="4586400"/>
            <a:ext cx="7978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Muthu selvan R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8" name="CustomShape 2"/>
          <p:cNvSpPr/>
          <p:nvPr/>
        </p:nvSpPr>
        <p:spPr>
          <a:xfrm>
            <a:off x="581040" y="1807560"/>
            <a:ext cx="11028240" cy="467172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marL="216000" indent="-21564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marL="216000" indent="-21564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marL="216000" indent="-21564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marL="216000" indent="-21564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8240" cy="52884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ea typeface="DejaVu Sans"/>
              </a:rPr>
              <a:t>Problem Statement</a:t>
            </a:r>
            <a:endParaRPr b="0" lang="en-IN" sz="5400" spc="-1" strike="noStrike">
              <a:latin typeface="Arial"/>
            </a:endParaRPr>
          </a:p>
        </p:txBody>
      </p:sp>
      <p:sp>
        <p:nvSpPr>
          <p:cNvPr id="133" name="CustomShape 2"/>
          <p:cNvSpPr/>
          <p:nvPr/>
        </p:nvSpPr>
        <p:spPr>
          <a:xfrm>
            <a:off x="648000" y="273600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504000" y="1944000"/>
            <a:ext cx="11612160" cy="5562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8240" cy="46717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8240" cy="4671720"/>
          </a:xfrm>
          <a:prstGeom prst="rect">
            <a:avLst/>
          </a:prstGeom>
          <a:noFill/>
          <a:ln>
            <a:noFill/>
          </a:ln>
        </p:spPr>
        <p:style>
          <a:lnRef idx="0"/>
          <a:fillRef idx="0"/>
          <a:effectRef idx="0"/>
          <a:fontRef idx="minor"/>
        </p:style>
      </p:sp>
      <p:pic>
        <p:nvPicPr>
          <p:cNvPr id="142" name="" descr=""/>
          <p:cNvPicPr/>
          <p:nvPr/>
        </p:nvPicPr>
        <p:blipFill>
          <a:blip r:embed="rId1"/>
          <a:stretch/>
        </p:blipFill>
        <p:spPr>
          <a:xfrm>
            <a:off x="685800" y="1231200"/>
            <a:ext cx="10515240" cy="5257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4"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6" name="CustomShape 2"/>
          <p:cNvSpPr/>
          <p:nvPr/>
        </p:nvSpPr>
        <p:spPr>
          <a:xfrm>
            <a:off x="535680" y="84456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2024-04-05T10:32:27Z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