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2" r:id="rId13"/>
    <p:sldId id="270" r:id="rId14"/>
    <p:sldId id="274" r:id="rId15"/>
    <p:sldId id="275" r:id="rId16"/>
    <p:sldId id="267" r:id="rId17"/>
    <p:sldId id="268" r:id="rId18"/>
    <p:sldId id="269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44514-6CBE-4E43-BFFE-3F61ADD7F4B9}" v="2" dt="2025-08-21T20:03:49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tum, Raghu" userId="e72c499d-2e5e-4acd-9339-219afcd8c11f" providerId="ADAL" clId="{C6A123C2-E0F1-436D-8C26-EB682DDBDA85}"/>
    <pc:docChg chg="custSel addSld modSld sldOrd">
      <pc:chgData name="Mutum, Raghu" userId="e72c499d-2e5e-4acd-9339-219afcd8c11f" providerId="ADAL" clId="{C6A123C2-E0F1-436D-8C26-EB682DDBDA85}" dt="2025-06-05T19:34:03.608" v="625" actId="20577"/>
      <pc:docMkLst>
        <pc:docMk/>
      </pc:docMkLst>
      <pc:sldChg chg="modSp mod">
        <pc:chgData name="Mutum, Raghu" userId="e72c499d-2e5e-4acd-9339-219afcd8c11f" providerId="ADAL" clId="{C6A123C2-E0F1-436D-8C26-EB682DDBDA85}" dt="2025-05-20T19:33:50.205" v="35" actId="1076"/>
        <pc:sldMkLst>
          <pc:docMk/>
          <pc:sldMk cId="2446883704" sldId="258"/>
        </pc:sldMkLst>
      </pc:sldChg>
      <pc:sldChg chg="delSp modSp new mod">
        <pc:chgData name="Mutum, Raghu" userId="e72c499d-2e5e-4acd-9339-219afcd8c11f" providerId="ADAL" clId="{C6A123C2-E0F1-436D-8C26-EB682DDBDA85}" dt="2025-05-08T21:48:31.207" v="24" actId="20577"/>
        <pc:sldMkLst>
          <pc:docMk/>
          <pc:sldMk cId="3241536875" sldId="267"/>
        </pc:sldMkLst>
      </pc:sldChg>
      <pc:sldChg chg="add">
        <pc:chgData name="Mutum, Raghu" userId="e72c499d-2e5e-4acd-9339-219afcd8c11f" providerId="ADAL" clId="{C6A123C2-E0F1-436D-8C26-EB682DDBDA85}" dt="2025-05-08T21:48:21.094" v="20" actId="2890"/>
        <pc:sldMkLst>
          <pc:docMk/>
          <pc:sldMk cId="3072615960" sldId="268"/>
        </pc:sldMkLst>
      </pc:sldChg>
      <pc:sldChg chg="modSp add mod">
        <pc:chgData name="Mutum, Raghu" userId="e72c499d-2e5e-4acd-9339-219afcd8c11f" providerId="ADAL" clId="{C6A123C2-E0F1-436D-8C26-EB682DDBDA85}" dt="2025-05-08T21:48:39.158" v="27" actId="20577"/>
        <pc:sldMkLst>
          <pc:docMk/>
          <pc:sldMk cId="3061046306" sldId="269"/>
        </pc:sldMkLst>
      </pc:sldChg>
      <pc:sldChg chg="modSp add mod">
        <pc:chgData name="Mutum, Raghu" userId="e72c499d-2e5e-4acd-9339-219afcd8c11f" providerId="ADAL" clId="{C6A123C2-E0F1-436D-8C26-EB682DDBDA85}" dt="2025-05-08T21:49:09.710" v="34" actId="1076"/>
        <pc:sldMkLst>
          <pc:docMk/>
          <pc:sldMk cId="903707549" sldId="270"/>
        </pc:sldMkLst>
      </pc:sldChg>
      <pc:sldChg chg="modSp add mod">
        <pc:chgData name="Mutum, Raghu" userId="e72c499d-2e5e-4acd-9339-219afcd8c11f" providerId="ADAL" clId="{C6A123C2-E0F1-436D-8C26-EB682DDBDA85}" dt="2025-05-22T20:05:23.583" v="51" actId="27636"/>
        <pc:sldMkLst>
          <pc:docMk/>
          <pc:sldMk cId="3286771330" sldId="271"/>
        </pc:sldMkLst>
      </pc:sldChg>
      <pc:sldChg chg="addSp delSp modSp add mod ord">
        <pc:chgData name="Mutum, Raghu" userId="e72c499d-2e5e-4acd-9339-219afcd8c11f" providerId="ADAL" clId="{C6A123C2-E0F1-436D-8C26-EB682DDBDA85}" dt="2025-05-22T20:28:29.655" v="372" actId="14100"/>
        <pc:sldMkLst>
          <pc:docMk/>
          <pc:sldMk cId="1409806481" sldId="272"/>
        </pc:sldMkLst>
      </pc:sldChg>
      <pc:sldChg chg="modSp new mod">
        <pc:chgData name="Mutum, Raghu" userId="e72c499d-2e5e-4acd-9339-219afcd8c11f" providerId="ADAL" clId="{C6A123C2-E0F1-436D-8C26-EB682DDBDA85}" dt="2025-06-05T19:34:03.608" v="625" actId="20577"/>
        <pc:sldMkLst>
          <pc:docMk/>
          <pc:sldMk cId="1764567161" sldId="273"/>
        </pc:sldMkLst>
        <pc:spChg chg="mod">
          <ac:chgData name="Mutum, Raghu" userId="e72c499d-2e5e-4acd-9339-219afcd8c11f" providerId="ADAL" clId="{C6A123C2-E0F1-436D-8C26-EB682DDBDA85}" dt="2025-06-05T19:28:16.477" v="384" actId="20577"/>
          <ac:spMkLst>
            <pc:docMk/>
            <pc:sldMk cId="1764567161" sldId="273"/>
            <ac:spMk id="2" creationId="{2D7F05F9-B6F1-BBC0-8274-AFF684C24AD9}"/>
          </ac:spMkLst>
        </pc:spChg>
        <pc:spChg chg="mod">
          <ac:chgData name="Mutum, Raghu" userId="e72c499d-2e5e-4acd-9339-219afcd8c11f" providerId="ADAL" clId="{C6A123C2-E0F1-436D-8C26-EB682DDBDA85}" dt="2025-06-05T19:34:03.608" v="625" actId="20577"/>
          <ac:spMkLst>
            <pc:docMk/>
            <pc:sldMk cId="1764567161" sldId="273"/>
            <ac:spMk id="3" creationId="{8E4AC732-5E6C-C0DF-2A1D-E96D5F5F18DE}"/>
          </ac:spMkLst>
        </pc:spChg>
      </pc:sldChg>
    </pc:docChg>
  </pc:docChgLst>
  <pc:docChgLst>
    <pc:chgData name="Mutum, Raghu" userId="e72c499d-2e5e-4acd-9339-219afcd8c11f" providerId="ADAL" clId="{24A44514-6CBE-4E43-BFFE-3F61ADD7F4B9}"/>
    <pc:docChg chg="custSel addSld modSld sldOrd">
      <pc:chgData name="Mutum, Raghu" userId="e72c499d-2e5e-4acd-9339-219afcd8c11f" providerId="ADAL" clId="{24A44514-6CBE-4E43-BFFE-3F61ADD7F4B9}" dt="2025-08-26T14:44:15.309" v="90" actId="255"/>
      <pc:docMkLst>
        <pc:docMk/>
      </pc:docMkLst>
      <pc:sldChg chg="modSp mod">
        <pc:chgData name="Mutum, Raghu" userId="e72c499d-2e5e-4acd-9339-219afcd8c11f" providerId="ADAL" clId="{24A44514-6CBE-4E43-BFFE-3F61ADD7F4B9}" dt="2025-08-26T14:44:15.309" v="90" actId="255"/>
        <pc:sldMkLst>
          <pc:docMk/>
          <pc:sldMk cId="2593755945" sldId="256"/>
        </pc:sldMkLst>
        <pc:spChg chg="mod">
          <ac:chgData name="Mutum, Raghu" userId="e72c499d-2e5e-4acd-9339-219afcd8c11f" providerId="ADAL" clId="{24A44514-6CBE-4E43-BFFE-3F61ADD7F4B9}" dt="2025-08-26T14:44:15.309" v="90" actId="255"/>
          <ac:spMkLst>
            <pc:docMk/>
            <pc:sldMk cId="2593755945" sldId="256"/>
            <ac:spMk id="2" creationId="{5B440B53-B632-BEFF-4F78-BAE5EAD845A2}"/>
          </ac:spMkLst>
        </pc:spChg>
        <pc:spChg chg="mod">
          <ac:chgData name="Mutum, Raghu" userId="e72c499d-2e5e-4acd-9339-219afcd8c11f" providerId="ADAL" clId="{24A44514-6CBE-4E43-BFFE-3F61ADD7F4B9}" dt="2025-08-21T19:01:35.520" v="5" actId="20577"/>
          <ac:spMkLst>
            <pc:docMk/>
            <pc:sldMk cId="2593755945" sldId="256"/>
            <ac:spMk id="3" creationId="{2D7FFD68-C2C6-1EE3-5E5D-A63C8B945F5E}"/>
          </ac:spMkLst>
        </pc:spChg>
      </pc:sldChg>
      <pc:sldChg chg="modSp mod">
        <pc:chgData name="Mutum, Raghu" userId="e72c499d-2e5e-4acd-9339-219afcd8c11f" providerId="ADAL" clId="{24A44514-6CBE-4E43-BFFE-3F61ADD7F4B9}" dt="2025-08-21T20:03:27.624" v="21" actId="20577"/>
        <pc:sldMkLst>
          <pc:docMk/>
          <pc:sldMk cId="2159660410" sldId="264"/>
        </pc:sldMkLst>
        <pc:spChg chg="mod">
          <ac:chgData name="Mutum, Raghu" userId="e72c499d-2e5e-4acd-9339-219afcd8c11f" providerId="ADAL" clId="{24A44514-6CBE-4E43-BFFE-3F61ADD7F4B9}" dt="2025-08-21T20:03:27.624" v="21" actId="20577"/>
          <ac:spMkLst>
            <pc:docMk/>
            <pc:sldMk cId="2159660410" sldId="264"/>
            <ac:spMk id="2" creationId="{ED91FB23-DEEB-5FA9-A612-0E02E9A641C4}"/>
          </ac:spMkLst>
        </pc:spChg>
      </pc:sldChg>
      <pc:sldChg chg="modSp">
        <pc:chgData name="Mutum, Raghu" userId="e72c499d-2e5e-4acd-9339-219afcd8c11f" providerId="ADAL" clId="{24A44514-6CBE-4E43-BFFE-3F61ADD7F4B9}" dt="2025-08-21T20:03:36.526" v="22"/>
        <pc:sldMkLst>
          <pc:docMk/>
          <pc:sldMk cId="187420265" sldId="265"/>
        </pc:sldMkLst>
        <pc:spChg chg="mod">
          <ac:chgData name="Mutum, Raghu" userId="e72c499d-2e5e-4acd-9339-219afcd8c11f" providerId="ADAL" clId="{24A44514-6CBE-4E43-BFFE-3F61ADD7F4B9}" dt="2025-08-21T20:03:36.526" v="22"/>
          <ac:spMkLst>
            <pc:docMk/>
            <pc:sldMk cId="187420265" sldId="265"/>
            <ac:spMk id="2" creationId="{FAF1F7E7-18A6-4617-56E6-9A7D6993CF7C}"/>
          </ac:spMkLst>
        </pc:spChg>
      </pc:sldChg>
      <pc:sldChg chg="modSp">
        <pc:chgData name="Mutum, Raghu" userId="e72c499d-2e5e-4acd-9339-219afcd8c11f" providerId="ADAL" clId="{24A44514-6CBE-4E43-BFFE-3F61ADD7F4B9}" dt="2025-08-21T20:03:49.876" v="23"/>
        <pc:sldMkLst>
          <pc:docMk/>
          <pc:sldMk cId="3117718764" sldId="266"/>
        </pc:sldMkLst>
        <pc:spChg chg="mod">
          <ac:chgData name="Mutum, Raghu" userId="e72c499d-2e5e-4acd-9339-219afcd8c11f" providerId="ADAL" clId="{24A44514-6CBE-4E43-BFFE-3F61ADD7F4B9}" dt="2025-08-21T20:03:49.876" v="23"/>
          <ac:spMkLst>
            <pc:docMk/>
            <pc:sldMk cId="3117718764" sldId="266"/>
            <ac:spMk id="2" creationId="{D82AC676-E1EA-B6FF-2881-6693FA43D3FB}"/>
          </ac:spMkLst>
        </pc:spChg>
      </pc:sldChg>
      <pc:sldChg chg="modSp mod ord">
        <pc:chgData name="Mutum, Raghu" userId="e72c499d-2e5e-4acd-9339-219afcd8c11f" providerId="ADAL" clId="{24A44514-6CBE-4E43-BFFE-3F61ADD7F4B9}" dt="2025-08-21T20:07:15.114" v="39" actId="20577"/>
        <pc:sldMkLst>
          <pc:docMk/>
          <pc:sldMk cId="903707549" sldId="270"/>
        </pc:sldMkLst>
        <pc:spChg chg="mod">
          <ac:chgData name="Mutum, Raghu" userId="e72c499d-2e5e-4acd-9339-219afcd8c11f" providerId="ADAL" clId="{24A44514-6CBE-4E43-BFFE-3F61ADD7F4B9}" dt="2025-08-21T20:07:15.114" v="39" actId="20577"/>
          <ac:spMkLst>
            <pc:docMk/>
            <pc:sldMk cId="903707549" sldId="270"/>
            <ac:spMk id="2" creationId="{3BE8693C-8640-8993-8961-228C10D8907D}"/>
          </ac:spMkLst>
        </pc:spChg>
      </pc:sldChg>
      <pc:sldChg chg="ord">
        <pc:chgData name="Mutum, Raghu" userId="e72c499d-2e5e-4acd-9339-219afcd8c11f" providerId="ADAL" clId="{24A44514-6CBE-4E43-BFFE-3F61ADD7F4B9}" dt="2025-08-21T20:05:38.321" v="25"/>
        <pc:sldMkLst>
          <pc:docMk/>
          <pc:sldMk cId="1409806481" sldId="272"/>
        </pc:sldMkLst>
      </pc:sldChg>
      <pc:sldChg chg="modSp add mod">
        <pc:chgData name="Mutum, Raghu" userId="e72c499d-2e5e-4acd-9339-219afcd8c11f" providerId="ADAL" clId="{24A44514-6CBE-4E43-BFFE-3F61ADD7F4B9}" dt="2025-08-21T20:07:44.570" v="48" actId="6549"/>
        <pc:sldMkLst>
          <pc:docMk/>
          <pc:sldMk cId="1524515525" sldId="274"/>
        </pc:sldMkLst>
        <pc:spChg chg="mod">
          <ac:chgData name="Mutum, Raghu" userId="e72c499d-2e5e-4acd-9339-219afcd8c11f" providerId="ADAL" clId="{24A44514-6CBE-4E43-BFFE-3F61ADD7F4B9}" dt="2025-08-21T20:07:44.570" v="48" actId="6549"/>
          <ac:spMkLst>
            <pc:docMk/>
            <pc:sldMk cId="1524515525" sldId="274"/>
            <ac:spMk id="2" creationId="{E75FF6C9-BBC0-7AC8-6F68-7737DF85043C}"/>
          </ac:spMkLst>
        </pc:spChg>
      </pc:sldChg>
      <pc:sldChg chg="modSp add mod">
        <pc:chgData name="Mutum, Raghu" userId="e72c499d-2e5e-4acd-9339-219afcd8c11f" providerId="ADAL" clId="{24A44514-6CBE-4E43-BFFE-3F61ADD7F4B9}" dt="2025-08-21T20:08:11.053" v="66" actId="20577"/>
        <pc:sldMkLst>
          <pc:docMk/>
          <pc:sldMk cId="1764603294" sldId="275"/>
        </pc:sldMkLst>
        <pc:spChg chg="mod">
          <ac:chgData name="Mutum, Raghu" userId="e72c499d-2e5e-4acd-9339-219afcd8c11f" providerId="ADAL" clId="{24A44514-6CBE-4E43-BFFE-3F61ADD7F4B9}" dt="2025-08-21T20:08:11.053" v="66" actId="20577"/>
          <ac:spMkLst>
            <pc:docMk/>
            <pc:sldMk cId="1764603294" sldId="275"/>
            <ac:spMk id="2" creationId="{0EB3B5BA-8B22-1B4E-4A17-94FAD2985B4C}"/>
          </ac:spMkLst>
        </pc:spChg>
      </pc:sldChg>
    </pc:docChg>
  </pc:docChgLst>
  <pc:docChgLst>
    <pc:chgData name="Mutum, Raghu" userId="e72c499d-2e5e-4acd-9339-219afcd8c11f" providerId="ADAL" clId="{F547FC4B-5CDB-457B-B147-C66616318E0A}"/>
    <pc:docChg chg="custSel modSld">
      <pc:chgData name="Mutum, Raghu" userId="e72c499d-2e5e-4acd-9339-219afcd8c11f" providerId="ADAL" clId="{F547FC4B-5CDB-457B-B147-C66616318E0A}" dt="2025-07-02T19:26:33.988" v="333" actId="14100"/>
      <pc:docMkLst>
        <pc:docMk/>
      </pc:docMkLst>
      <pc:sldChg chg="addSp modSp mod">
        <pc:chgData name="Mutum, Raghu" userId="e72c499d-2e5e-4acd-9339-219afcd8c11f" providerId="ADAL" clId="{F547FC4B-5CDB-457B-B147-C66616318E0A}" dt="2025-07-02T19:04:09.027" v="40" actId="14100"/>
        <pc:sldMkLst>
          <pc:docMk/>
          <pc:sldMk cId="3260136395" sldId="257"/>
        </pc:sldMkLst>
        <pc:spChg chg="mod">
          <ac:chgData name="Mutum, Raghu" userId="e72c499d-2e5e-4acd-9339-219afcd8c11f" providerId="ADAL" clId="{F547FC4B-5CDB-457B-B147-C66616318E0A}" dt="2025-07-02T19:02:49.372" v="5" actId="20577"/>
          <ac:spMkLst>
            <pc:docMk/>
            <pc:sldMk cId="3260136395" sldId="257"/>
            <ac:spMk id="2" creationId="{BE3B3670-07B4-3FD5-A11B-AA5CBB7B0B25}"/>
          </ac:spMkLst>
        </pc:spChg>
        <pc:spChg chg="add mod">
          <ac:chgData name="Mutum, Raghu" userId="e72c499d-2e5e-4acd-9339-219afcd8c11f" providerId="ADAL" clId="{F547FC4B-5CDB-457B-B147-C66616318E0A}" dt="2025-07-02T19:04:09.027" v="40" actId="14100"/>
          <ac:spMkLst>
            <pc:docMk/>
            <pc:sldMk cId="3260136395" sldId="257"/>
            <ac:spMk id="3" creationId="{A4EB4B79-68BC-82DD-09EA-C3296AEDE612}"/>
          </ac:spMkLst>
        </pc:spChg>
        <pc:spChg chg="mod">
          <ac:chgData name="Mutum, Raghu" userId="e72c499d-2e5e-4acd-9339-219afcd8c11f" providerId="ADAL" clId="{F547FC4B-5CDB-457B-B147-C66616318E0A}" dt="2025-07-02T19:02:56.138" v="11" actId="20577"/>
          <ac:spMkLst>
            <pc:docMk/>
            <pc:sldMk cId="3260136395" sldId="257"/>
            <ac:spMk id="8" creationId="{99A6F2B2-AFF4-0314-34A4-303B9DFF1D59}"/>
          </ac:spMkLst>
        </pc:spChg>
      </pc:sldChg>
      <pc:sldChg chg="addSp modSp mod">
        <pc:chgData name="Mutum, Raghu" userId="e72c499d-2e5e-4acd-9339-219afcd8c11f" providerId="ADAL" clId="{F547FC4B-5CDB-457B-B147-C66616318E0A}" dt="2025-07-02T19:06:53.219" v="165" actId="6549"/>
        <pc:sldMkLst>
          <pc:docMk/>
          <pc:sldMk cId="771009357" sldId="262"/>
        </pc:sldMkLst>
        <pc:spChg chg="mod">
          <ac:chgData name="Mutum, Raghu" userId="e72c499d-2e5e-4acd-9339-219afcd8c11f" providerId="ADAL" clId="{F547FC4B-5CDB-457B-B147-C66616318E0A}" dt="2025-07-02T19:04:40.198" v="58" actId="6549"/>
          <ac:spMkLst>
            <pc:docMk/>
            <pc:sldMk cId="771009357" sldId="262"/>
            <ac:spMk id="2" creationId="{EC31A909-5962-60EC-D27D-8AB0A83B69E5}"/>
          </ac:spMkLst>
        </pc:spChg>
        <pc:spChg chg="mod">
          <ac:chgData name="Mutum, Raghu" userId="e72c499d-2e5e-4acd-9339-219afcd8c11f" providerId="ADAL" clId="{F547FC4B-5CDB-457B-B147-C66616318E0A}" dt="2025-07-02T19:06:53.219" v="165" actId="6549"/>
          <ac:spMkLst>
            <pc:docMk/>
            <pc:sldMk cId="771009357" sldId="262"/>
            <ac:spMk id="3" creationId="{05C29212-1965-4668-E258-7665EA1DD560}"/>
          </ac:spMkLst>
        </pc:spChg>
        <pc:spChg chg="add mod">
          <ac:chgData name="Mutum, Raghu" userId="e72c499d-2e5e-4acd-9339-219afcd8c11f" providerId="ADAL" clId="{F547FC4B-5CDB-457B-B147-C66616318E0A}" dt="2025-07-02T19:05:07.529" v="59"/>
          <ac:spMkLst>
            <pc:docMk/>
            <pc:sldMk cId="771009357" sldId="262"/>
            <ac:spMk id="4" creationId="{F796E2C8-EE6B-7BA6-39A8-55A1721A41AD}"/>
          </ac:spMkLst>
        </pc:spChg>
        <pc:spChg chg="mod">
          <ac:chgData name="Mutum, Raghu" userId="e72c499d-2e5e-4acd-9339-219afcd8c11f" providerId="ADAL" clId="{F547FC4B-5CDB-457B-B147-C66616318E0A}" dt="2025-07-02T19:04:31.282" v="46" actId="20577"/>
          <ac:spMkLst>
            <pc:docMk/>
            <pc:sldMk cId="771009357" sldId="262"/>
            <ac:spMk id="8" creationId="{A484DE0E-620D-C66A-33B6-3D2B53F6E63A}"/>
          </ac:spMkLst>
        </pc:spChg>
      </pc:sldChg>
      <pc:sldChg chg="modSp mod">
        <pc:chgData name="Mutum, Raghu" userId="e72c499d-2e5e-4acd-9339-219afcd8c11f" providerId="ADAL" clId="{F547FC4B-5CDB-457B-B147-C66616318E0A}" dt="2025-07-02T19:18:37.205" v="180" actId="1076"/>
        <pc:sldMkLst>
          <pc:docMk/>
          <pc:sldMk cId="3117718764" sldId="266"/>
        </pc:sldMkLst>
        <pc:spChg chg="mod">
          <ac:chgData name="Mutum, Raghu" userId="e72c499d-2e5e-4acd-9339-219afcd8c11f" providerId="ADAL" clId="{F547FC4B-5CDB-457B-B147-C66616318E0A}" dt="2025-07-02T19:18:37.205" v="180" actId="1076"/>
          <ac:spMkLst>
            <pc:docMk/>
            <pc:sldMk cId="3117718764" sldId="266"/>
            <ac:spMk id="12" creationId="{7E351975-EFE0-BD38-0CD8-3DA727B7F71A}"/>
          </ac:spMkLst>
        </pc:spChg>
        <pc:spChg chg="mod">
          <ac:chgData name="Mutum, Raghu" userId="e72c499d-2e5e-4acd-9339-219afcd8c11f" providerId="ADAL" clId="{F547FC4B-5CDB-457B-B147-C66616318E0A}" dt="2025-07-02T19:18:27.893" v="178" actId="207"/>
          <ac:spMkLst>
            <pc:docMk/>
            <pc:sldMk cId="3117718764" sldId="266"/>
            <ac:spMk id="34" creationId="{EC6ABD8E-8DD7-DF00-B809-C0E40EBBFF92}"/>
          </ac:spMkLst>
        </pc:spChg>
        <pc:cxnChg chg="mod">
          <ac:chgData name="Mutum, Raghu" userId="e72c499d-2e5e-4acd-9339-219afcd8c11f" providerId="ADAL" clId="{F547FC4B-5CDB-457B-B147-C66616318E0A}" dt="2025-07-02T19:17:43.861" v="170" actId="14100"/>
          <ac:cxnSpMkLst>
            <pc:docMk/>
            <pc:sldMk cId="3117718764" sldId="266"/>
            <ac:cxnSpMk id="20" creationId="{4357A2F5-0322-4ED4-EADD-12110C995011}"/>
          </ac:cxnSpMkLst>
        </pc:cxnChg>
        <pc:cxnChg chg="mod">
          <ac:chgData name="Mutum, Raghu" userId="e72c499d-2e5e-4acd-9339-219afcd8c11f" providerId="ADAL" clId="{F547FC4B-5CDB-457B-B147-C66616318E0A}" dt="2025-07-02T19:18:14.300" v="175" actId="14100"/>
          <ac:cxnSpMkLst>
            <pc:docMk/>
            <pc:sldMk cId="3117718764" sldId="266"/>
            <ac:cxnSpMk id="21" creationId="{98C579EC-0891-77AD-CA18-9DA00007A7BF}"/>
          </ac:cxnSpMkLst>
        </pc:cxnChg>
        <pc:cxnChg chg="mod">
          <ac:chgData name="Mutum, Raghu" userId="e72c499d-2e5e-4acd-9339-219afcd8c11f" providerId="ADAL" clId="{F547FC4B-5CDB-457B-B147-C66616318E0A}" dt="2025-07-02T19:17:58.989" v="172" actId="14100"/>
          <ac:cxnSpMkLst>
            <pc:docMk/>
            <pc:sldMk cId="3117718764" sldId="266"/>
            <ac:cxnSpMk id="29" creationId="{C9063CE8-800D-BE41-2681-12E4CE915E3F}"/>
          </ac:cxnSpMkLst>
        </pc:cxnChg>
      </pc:sldChg>
      <pc:sldChg chg="addSp modSp mod">
        <pc:chgData name="Mutum, Raghu" userId="e72c499d-2e5e-4acd-9339-219afcd8c11f" providerId="ADAL" clId="{F547FC4B-5CDB-457B-B147-C66616318E0A}" dt="2025-07-02T19:26:33.988" v="333" actId="14100"/>
        <pc:sldMkLst>
          <pc:docMk/>
          <pc:sldMk cId="1409806481" sldId="272"/>
        </pc:sldMkLst>
        <pc:spChg chg="mod">
          <ac:chgData name="Mutum, Raghu" userId="e72c499d-2e5e-4acd-9339-219afcd8c11f" providerId="ADAL" clId="{F547FC4B-5CDB-457B-B147-C66616318E0A}" dt="2025-07-02T19:23:35.713" v="256" actId="1035"/>
          <ac:spMkLst>
            <pc:docMk/>
            <pc:sldMk cId="1409806481" sldId="272"/>
            <ac:spMk id="2" creationId="{0A1D271A-70E2-B6F5-823F-E5D62AEB8D29}"/>
          </ac:spMkLst>
        </pc:spChg>
        <pc:spChg chg="mod">
          <ac:chgData name="Mutum, Raghu" userId="e72c499d-2e5e-4acd-9339-219afcd8c11f" providerId="ADAL" clId="{F547FC4B-5CDB-457B-B147-C66616318E0A}" dt="2025-07-02T19:25:26.307" v="326" actId="14100"/>
          <ac:spMkLst>
            <pc:docMk/>
            <pc:sldMk cId="1409806481" sldId="272"/>
            <ac:spMk id="7" creationId="{DAD7437A-EB7D-B932-0BE4-619598256D23}"/>
          </ac:spMkLst>
        </pc:spChg>
        <pc:spChg chg="mod">
          <ac:chgData name="Mutum, Raghu" userId="e72c499d-2e5e-4acd-9339-219afcd8c11f" providerId="ADAL" clId="{F547FC4B-5CDB-457B-B147-C66616318E0A}" dt="2025-07-02T19:26:33.988" v="333" actId="14100"/>
          <ac:spMkLst>
            <pc:docMk/>
            <pc:sldMk cId="1409806481" sldId="272"/>
            <ac:spMk id="10" creationId="{19C33D4B-0C74-61C5-3F2E-0D991BEC638C}"/>
          </ac:spMkLst>
        </pc:spChg>
        <pc:spChg chg="mod">
          <ac:chgData name="Mutum, Raghu" userId="e72c499d-2e5e-4acd-9339-219afcd8c11f" providerId="ADAL" clId="{F547FC4B-5CDB-457B-B147-C66616318E0A}" dt="2025-07-02T19:24:24.726" v="302" actId="14100"/>
          <ac:spMkLst>
            <pc:docMk/>
            <pc:sldMk cId="1409806481" sldId="272"/>
            <ac:spMk id="41" creationId="{8B3C0ECC-ABA1-B7EF-6D9C-8E1AECC5951C}"/>
          </ac:spMkLst>
        </pc:spChg>
        <pc:spChg chg="mod">
          <ac:chgData name="Mutum, Raghu" userId="e72c499d-2e5e-4acd-9339-219afcd8c11f" providerId="ADAL" clId="{F547FC4B-5CDB-457B-B147-C66616318E0A}" dt="2025-07-02T19:25:18.233" v="325" actId="14100"/>
          <ac:spMkLst>
            <pc:docMk/>
            <pc:sldMk cId="1409806481" sldId="272"/>
            <ac:spMk id="43" creationId="{53D06CB1-F85B-ED07-0B3F-9318DA793A8D}"/>
          </ac:spMkLst>
        </pc:spChg>
        <pc:spChg chg="mod">
          <ac:chgData name="Mutum, Raghu" userId="e72c499d-2e5e-4acd-9339-219afcd8c11f" providerId="ADAL" clId="{F547FC4B-5CDB-457B-B147-C66616318E0A}" dt="2025-07-02T19:24:44.498" v="305" actId="14100"/>
          <ac:spMkLst>
            <pc:docMk/>
            <pc:sldMk cId="1409806481" sldId="272"/>
            <ac:spMk id="62" creationId="{AD336E93-E228-0AAC-06E4-2EEE542EB7FF}"/>
          </ac:spMkLst>
        </pc:spChg>
        <pc:cxnChg chg="mod">
          <ac:chgData name="Mutum, Raghu" userId="e72c499d-2e5e-4acd-9339-219afcd8c11f" providerId="ADAL" clId="{F547FC4B-5CDB-457B-B147-C66616318E0A}" dt="2025-07-02T19:24:24.726" v="302" actId="14100"/>
          <ac:cxnSpMkLst>
            <pc:docMk/>
            <pc:sldMk cId="1409806481" sldId="272"/>
            <ac:cxnSpMk id="19" creationId="{DA7CB3AF-838C-D6AC-13CB-F313A26D2B9F}"/>
          </ac:cxnSpMkLst>
        </pc:cxnChg>
        <pc:cxnChg chg="mod">
          <ac:chgData name="Mutum, Raghu" userId="e72c499d-2e5e-4acd-9339-219afcd8c11f" providerId="ADAL" clId="{F547FC4B-5CDB-457B-B147-C66616318E0A}" dt="2025-07-02T19:25:18.233" v="325" actId="14100"/>
          <ac:cxnSpMkLst>
            <pc:docMk/>
            <pc:sldMk cId="1409806481" sldId="272"/>
            <ac:cxnSpMk id="20" creationId="{88EC516D-954D-64EE-2DB8-3B6DFD64AD00}"/>
          </ac:cxnSpMkLst>
        </pc:cxnChg>
        <pc:cxnChg chg="add mod">
          <ac:chgData name="Mutum, Raghu" userId="e72c499d-2e5e-4acd-9339-219afcd8c11f" providerId="ADAL" clId="{F547FC4B-5CDB-457B-B147-C66616318E0A}" dt="2025-07-02T19:26:20.044" v="332" actId="14100"/>
          <ac:cxnSpMkLst>
            <pc:docMk/>
            <pc:sldMk cId="1409806481" sldId="272"/>
            <ac:cxnSpMk id="21" creationId="{55ADADD9-AF03-2B61-2B9D-2DD93BB0A019}"/>
          </ac:cxnSpMkLst>
        </pc:cxnChg>
        <pc:cxnChg chg="mod">
          <ac:chgData name="Mutum, Raghu" userId="e72c499d-2e5e-4acd-9339-219afcd8c11f" providerId="ADAL" clId="{F547FC4B-5CDB-457B-B147-C66616318E0A}" dt="2025-07-02T19:26:33.988" v="333" actId="14100"/>
          <ac:cxnSpMkLst>
            <pc:docMk/>
            <pc:sldMk cId="1409806481" sldId="272"/>
            <ac:cxnSpMk id="29" creationId="{24D06276-2433-CFB2-FABA-A5BF31DEFA08}"/>
          </ac:cxnSpMkLst>
        </pc:cxnChg>
        <pc:cxnChg chg="mod">
          <ac:chgData name="Mutum, Raghu" userId="e72c499d-2e5e-4acd-9339-219afcd8c11f" providerId="ADAL" clId="{F547FC4B-5CDB-457B-B147-C66616318E0A}" dt="2025-07-02T19:25:26.307" v="326" actId="14100"/>
          <ac:cxnSpMkLst>
            <pc:docMk/>
            <pc:sldMk cId="1409806481" sldId="272"/>
            <ac:cxnSpMk id="31" creationId="{48A448E5-EDD6-272A-8A69-E5691CF2B320}"/>
          </ac:cxnSpMkLst>
        </pc:cxnChg>
        <pc:cxnChg chg="mod">
          <ac:chgData name="Mutum, Raghu" userId="e72c499d-2e5e-4acd-9339-219afcd8c11f" providerId="ADAL" clId="{F547FC4B-5CDB-457B-B147-C66616318E0A}" dt="2025-07-02T19:24:44.498" v="305" actId="14100"/>
          <ac:cxnSpMkLst>
            <pc:docMk/>
            <pc:sldMk cId="1409806481" sldId="272"/>
            <ac:cxnSpMk id="68" creationId="{AF4E04AD-7A97-1CF9-1756-BFDDC2C47B48}"/>
          </ac:cxnSpMkLst>
        </pc:cxnChg>
        <pc:cxnChg chg="mod">
          <ac:chgData name="Mutum, Raghu" userId="e72c499d-2e5e-4acd-9339-219afcd8c11f" providerId="ADAL" clId="{F547FC4B-5CDB-457B-B147-C66616318E0A}" dt="2025-07-02T19:24:44.498" v="305" actId="14100"/>
          <ac:cxnSpMkLst>
            <pc:docMk/>
            <pc:sldMk cId="1409806481" sldId="272"/>
            <ac:cxnSpMk id="72" creationId="{59237E95-D0BC-8484-0E31-122F969C666E}"/>
          </ac:cxnSpMkLst>
        </pc:cxnChg>
        <pc:cxnChg chg="mod">
          <ac:chgData name="Mutum, Raghu" userId="e72c499d-2e5e-4acd-9339-219afcd8c11f" providerId="ADAL" clId="{F547FC4B-5CDB-457B-B147-C66616318E0A}" dt="2025-07-02T19:26:33.988" v="333" actId="14100"/>
          <ac:cxnSpMkLst>
            <pc:docMk/>
            <pc:sldMk cId="1409806481" sldId="272"/>
            <ac:cxnSpMk id="84" creationId="{65E829A2-EB8D-A6B3-FC10-175122981FC7}"/>
          </ac:cxnSpMkLst>
        </pc:cxnChg>
      </pc:sldChg>
      <pc:sldChg chg="modSp mod">
        <pc:chgData name="Mutum, Raghu" userId="e72c499d-2e5e-4acd-9339-219afcd8c11f" providerId="ADAL" clId="{F547FC4B-5CDB-457B-B147-C66616318E0A}" dt="2025-07-02T19:21:43.763" v="214" actId="20577"/>
        <pc:sldMkLst>
          <pc:docMk/>
          <pc:sldMk cId="1764567161" sldId="273"/>
        </pc:sldMkLst>
        <pc:spChg chg="mod">
          <ac:chgData name="Mutum, Raghu" userId="e72c499d-2e5e-4acd-9339-219afcd8c11f" providerId="ADAL" clId="{F547FC4B-5CDB-457B-B147-C66616318E0A}" dt="2025-07-02T19:21:43.763" v="214" actId="20577"/>
          <ac:spMkLst>
            <pc:docMk/>
            <pc:sldMk cId="1764567161" sldId="273"/>
            <ac:spMk id="3" creationId="{8E4AC732-5E6C-C0DF-2A1D-E96D5F5F18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4997-DB62-F7C9-E460-E0A9B3609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A98B1-B184-EB3A-1045-CD0DD88B2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CF22-4887-5A0D-ED11-709CCE18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BA53-33B1-49AD-9930-8E355DEB2FC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CFC4-2FEA-090C-9163-8E05CDBA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316F8-D89F-A396-8D87-69CE173C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7F04-AE95-4AC7-9778-35F3FAFB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5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98E9-65E0-A4BE-A103-A7FDA8B8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0A4E8-11D0-1184-5B8B-3C7B849B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380C-9052-8ED5-EB8F-FCCAFF41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BA53-33B1-49AD-9930-8E355DEB2FC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5A17-E168-BD0C-891A-8FEB93A4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27D4-89ED-4843-8A10-1402AE91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7F04-AE95-4AC7-9778-35F3FAFB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5D2EE-A5B1-F4F7-177F-6B3710B30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801DF-FBE1-3DF3-1F6D-ED9ABD8F8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465BB-0774-8DE4-D004-BF384F65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BA53-33B1-49AD-9930-8E355DEB2FC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BF8A-24B5-10D4-0207-F7996E3F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407A-6A00-DD1E-1076-E86D4F1C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7F04-AE95-4AC7-9778-35F3FAFB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971D-795D-99D7-12CB-29670606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035A-DEC6-672B-B2A2-DD1D8007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B8151-13F6-8A27-DF54-40DBCC0A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BA53-33B1-49AD-9930-8E355DEB2FC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1356-64A9-EE29-4D94-1720362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902A1-E99E-7AEC-4B18-3434EE2F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7F04-AE95-4AC7-9778-35F3FAFB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6DD7-DF50-D772-1CF2-3059F51A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BD54A-1F42-CC3A-F7E5-950B54B7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0A0A3-C905-F904-9EA2-93B1512E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BA53-33B1-49AD-9930-8E355DEB2FC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D5CEE-FDC7-BFEE-4D90-B734BF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6392-91AE-7348-75FC-449298EC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7F04-AE95-4AC7-9778-35F3FAFB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1AC7-46CD-B848-15D5-9DE61511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0CB0-AC7B-2F9C-B2A0-E8E4D148B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02112-9EF0-BAB7-B8D5-01FFD974F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E2DA1-90A4-F85E-C80D-5652D4E8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BA53-33B1-49AD-9930-8E355DEB2FC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79854-ED05-3A35-87DD-C9BF6505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C6E64-6A2C-7B9D-DEEB-CB69816F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7F04-AE95-4AC7-9778-35F3FAFB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63F5-5D00-90DA-EEC0-4C47D3DD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072E5-42C8-B1DC-6CB5-F23E992B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9A86B-89F5-9F5F-87C4-534F9E3C0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84AF-3861-3D08-5725-BD05BB497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587FC-E54C-0EF5-B85E-C4543E36A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65ED8-8846-2084-4646-9ED354ED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BA53-33B1-49AD-9930-8E355DEB2FC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2A4E2-944F-C3F6-E935-03FC7303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6DBC6-00C9-64EE-8262-58C11015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7F04-AE95-4AC7-9778-35F3FAFB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4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B104-FC9A-2472-7E08-9EFB3070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E00AD-8287-0E2F-4382-3B268F50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BA53-33B1-49AD-9930-8E355DEB2FC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A6F9E-1F40-B223-6BD1-C4AEFAF8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C6ACA-C660-5C63-E3D7-F8BC49F5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7F04-AE95-4AC7-9778-35F3FAFB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2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526A6-BCFA-EB32-69A9-CBB81E4F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BA53-33B1-49AD-9930-8E355DEB2FC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0FA76-E256-8FBE-EC0F-917C5E32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D7C80-7706-424F-716A-771450F6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7F04-AE95-4AC7-9778-35F3FAFB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65D3-2B08-7DC9-6F5E-6EF537DA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21ED-DFFC-54DE-DD62-5B8CE053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90E8-5F16-1489-D388-B955C238C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63F21-02DF-E936-6CA3-7401DFB0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BA53-33B1-49AD-9930-8E355DEB2FC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1DC07-7CFC-5375-C430-29FCB004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3AC24-E804-BF17-B9C8-174FAA45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7F04-AE95-4AC7-9778-35F3FAFB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BA45-FA44-2487-0490-6C453ABF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32695-103C-2E31-3C28-0FB4D27E6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E771C-DFBC-5F33-E9D8-E1F713B0D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5BD9B-E21E-96E3-B0B4-7A6E0BDC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BA53-33B1-49AD-9930-8E355DEB2FC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E9113-1D9B-D018-4B58-06BF3537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B2B2-D952-2942-9711-E153F6AA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7F04-AE95-4AC7-9778-35F3FAFB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022B6-9C84-5B8A-0658-B2A48A8E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FB29-4EC6-3571-4020-951AE1F2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F4004-6AA1-0687-6358-DC1AA58DC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87BA53-33B1-49AD-9930-8E355DEB2FC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9CD9-38AB-141F-52D9-DB8F84D24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9B88-85F5-9EE2-ED4A-C42DF69AC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47F04-AE95-4AC7-9778-35F3FAFB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0B53-B632-BEFF-4F78-BAE5EAD84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Agentic AI</a:t>
            </a:r>
            <a:br>
              <a:rPr lang="en-US" dirty="0"/>
            </a:br>
            <a:r>
              <a:rPr lang="en-US" sz="2400" dirty="0"/>
              <a:t>(RAG, MCP, A2A)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FFD68-C2C6-1EE3-5E5D-A63C8B945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2025, Raghu Mutum</a:t>
            </a:r>
          </a:p>
        </p:txBody>
      </p:sp>
    </p:spTree>
    <p:extLst>
      <p:ext uri="{BB962C8B-B14F-4D97-AF65-F5344CB8AC3E}">
        <p14:creationId xmlns:p14="http://schemas.microsoft.com/office/powerpoint/2010/main" val="259375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9DEFA-BD17-7E13-B159-559D5F248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7E3F8A9-4081-D853-3A02-EC8B3C4CB3FA}"/>
              </a:ext>
            </a:extLst>
          </p:cNvPr>
          <p:cNvSpPr/>
          <p:nvPr/>
        </p:nvSpPr>
        <p:spPr>
          <a:xfrm>
            <a:off x="4431482" y="3955456"/>
            <a:ext cx="3832978" cy="860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1F7E7-18A6-4617-56E6-9A7D6993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Agents Working Together</a:t>
            </a:r>
            <a:endParaRPr lang="en-US" sz="2400" dirty="0"/>
          </a:p>
        </p:txBody>
      </p:sp>
      <p:pic>
        <p:nvPicPr>
          <p:cNvPr id="5" name="Graphic 4" descr="Call center with solid fill">
            <a:extLst>
              <a:ext uri="{FF2B5EF4-FFF2-40B4-BE49-F238E27FC236}">
                <a16:creationId xmlns:a16="http://schemas.microsoft.com/office/drawing/2014/main" id="{36EB2449-3B2F-BC30-E50C-D8F1DB59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6737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ADFECF-550E-1255-67DF-4F807927E71A}"/>
              </a:ext>
            </a:extLst>
          </p:cNvPr>
          <p:cNvSpPr txBox="1"/>
          <p:nvPr/>
        </p:nvSpPr>
        <p:spPr>
          <a:xfrm>
            <a:off x="969396" y="3623554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08530-A5D1-08AA-4BA6-30609D644C43}"/>
              </a:ext>
            </a:extLst>
          </p:cNvPr>
          <p:cNvSpPr/>
          <p:nvPr/>
        </p:nvSpPr>
        <p:spPr>
          <a:xfrm>
            <a:off x="4424902" y="1971925"/>
            <a:ext cx="3832978" cy="14570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5DCDE-DDE8-D081-8852-BF1F43A66571}"/>
              </a:ext>
            </a:extLst>
          </p:cNvPr>
          <p:cNvSpPr txBox="1"/>
          <p:nvPr/>
        </p:nvSpPr>
        <p:spPr>
          <a:xfrm>
            <a:off x="4424901" y="1635032"/>
            <a:ext cx="277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 for Sales team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499E226A-8B5A-92F9-C6DC-B8B7B01D97AD}"/>
              </a:ext>
            </a:extLst>
          </p:cNvPr>
          <p:cNvSpPr/>
          <p:nvPr/>
        </p:nvSpPr>
        <p:spPr>
          <a:xfrm>
            <a:off x="6504495" y="2256595"/>
            <a:ext cx="1102937" cy="32790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A42B5E-3454-B1C8-03E3-4E0475413AB1}"/>
              </a:ext>
            </a:extLst>
          </p:cNvPr>
          <p:cNvSpPr/>
          <p:nvPr/>
        </p:nvSpPr>
        <p:spPr>
          <a:xfrm>
            <a:off x="9257122" y="1840160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D38F4-2DD3-DDB7-15CF-6A1EB1339F0C}"/>
              </a:ext>
            </a:extLst>
          </p:cNvPr>
          <p:cNvSpPr/>
          <p:nvPr/>
        </p:nvSpPr>
        <p:spPr>
          <a:xfrm>
            <a:off x="9257122" y="2524602"/>
            <a:ext cx="1121790" cy="295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125293-5658-B065-E9B4-364CF0A2EE2B}"/>
              </a:ext>
            </a:extLst>
          </p:cNvPr>
          <p:cNvSpPr/>
          <p:nvPr/>
        </p:nvSpPr>
        <p:spPr>
          <a:xfrm>
            <a:off x="9257122" y="3226737"/>
            <a:ext cx="1121790" cy="250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B93F-C909-AF4F-1B6D-729A3C898686}"/>
              </a:ext>
            </a:extLst>
          </p:cNvPr>
          <p:cNvSpPr/>
          <p:nvPr/>
        </p:nvSpPr>
        <p:spPr>
          <a:xfrm>
            <a:off x="9257122" y="4728336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1B3691-2349-E899-AFF6-E6E4A4E25F16}"/>
              </a:ext>
            </a:extLst>
          </p:cNvPr>
          <p:cNvCxnSpPr>
            <a:cxnSpLocks/>
            <a:stCxn id="13" idx="5"/>
            <a:endCxn id="3" idx="1"/>
          </p:cNvCxnSpPr>
          <p:nvPr/>
        </p:nvCxnSpPr>
        <p:spPr>
          <a:xfrm flipV="1">
            <a:off x="7607432" y="1978337"/>
            <a:ext cx="1649690" cy="4012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547B3614-DD24-CD3E-DF50-341B1029E043}"/>
              </a:ext>
            </a:extLst>
          </p:cNvPr>
          <p:cNvCxnSpPr>
            <a:cxnSpLocks/>
            <a:stCxn id="13" idx="5"/>
            <a:endCxn id="4" idx="1"/>
          </p:cNvCxnSpPr>
          <p:nvPr/>
        </p:nvCxnSpPr>
        <p:spPr>
          <a:xfrm>
            <a:off x="7607432" y="2379558"/>
            <a:ext cx="1649690" cy="2926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C68A0199-0783-1816-C7A2-851D27199671}"/>
              </a:ext>
            </a:extLst>
          </p:cNvPr>
          <p:cNvCxnSpPr>
            <a:cxnSpLocks/>
            <a:stCxn id="13" idx="5"/>
            <a:endCxn id="9" idx="1"/>
          </p:cNvCxnSpPr>
          <p:nvPr/>
        </p:nvCxnSpPr>
        <p:spPr>
          <a:xfrm>
            <a:off x="7607432" y="2379558"/>
            <a:ext cx="1649690" cy="972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08E12F69-2A6D-9A16-8EC5-7A056B5B2DA6}"/>
              </a:ext>
            </a:extLst>
          </p:cNvPr>
          <p:cNvCxnSpPr>
            <a:cxnSpLocks/>
            <a:stCxn id="23" idx="5"/>
            <a:endCxn id="11" idx="1"/>
          </p:cNvCxnSpPr>
          <p:nvPr/>
        </p:nvCxnSpPr>
        <p:spPr>
          <a:xfrm>
            <a:off x="7602720" y="4464302"/>
            <a:ext cx="1654402" cy="402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064BF4-CF1B-9786-066A-59291E960B92}"/>
              </a:ext>
            </a:extLst>
          </p:cNvPr>
          <p:cNvSpPr txBox="1"/>
          <p:nvPr/>
        </p:nvSpPr>
        <p:spPr>
          <a:xfrm>
            <a:off x="395926" y="6187201"/>
            <a:ext cx="1148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Agents across internal org/tech boundaries.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28C5EF-1CA7-68F2-B93D-FFF62859704A}"/>
              </a:ext>
            </a:extLst>
          </p:cNvPr>
          <p:cNvSpPr txBox="1"/>
          <p:nvPr/>
        </p:nvSpPr>
        <p:spPr>
          <a:xfrm>
            <a:off x="8173039" y="2541513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MCP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E8EFFEC6-CCBB-BFA1-71E1-D8A673A808F5}"/>
              </a:ext>
            </a:extLst>
          </p:cNvPr>
          <p:cNvSpPr/>
          <p:nvPr/>
        </p:nvSpPr>
        <p:spPr>
          <a:xfrm>
            <a:off x="6504494" y="2856797"/>
            <a:ext cx="1102937" cy="32790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#2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2A922CE5-56F8-554E-A6ED-2CFC4509FA02}"/>
              </a:ext>
            </a:extLst>
          </p:cNvPr>
          <p:cNvSpPr/>
          <p:nvPr/>
        </p:nvSpPr>
        <p:spPr>
          <a:xfrm>
            <a:off x="6504494" y="4313873"/>
            <a:ext cx="1098226" cy="40114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A0311-F925-6F69-4E27-4D28F1438228}"/>
              </a:ext>
            </a:extLst>
          </p:cNvPr>
          <p:cNvSpPr/>
          <p:nvPr/>
        </p:nvSpPr>
        <p:spPr>
          <a:xfrm>
            <a:off x="9257121" y="3627804"/>
            <a:ext cx="1121790" cy="250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X</a:t>
            </a:r>
          </a:p>
        </p:txBody>
      </p:sp>
      <p:cxnSp>
        <p:nvCxnSpPr>
          <p:cNvPr id="27" name="Straight Arrow Connector 15">
            <a:extLst>
              <a:ext uri="{FF2B5EF4-FFF2-40B4-BE49-F238E27FC236}">
                <a16:creationId xmlns:a16="http://schemas.microsoft.com/office/drawing/2014/main" id="{439789E9-3C4F-BF60-D06E-3FEFCE1DBFF2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7607431" y="2979760"/>
            <a:ext cx="1649690" cy="7730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D7E25FD-6C76-0816-6A61-7BF8FD4AF694}"/>
              </a:ext>
            </a:extLst>
          </p:cNvPr>
          <p:cNvSpPr txBox="1"/>
          <p:nvPr/>
        </p:nvSpPr>
        <p:spPr>
          <a:xfrm>
            <a:off x="4424900" y="3586124"/>
            <a:ext cx="273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 for HR team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503FDB-E7D2-F11E-79F2-3DB00E0D15CA}"/>
              </a:ext>
            </a:extLst>
          </p:cNvPr>
          <p:cNvSpPr/>
          <p:nvPr/>
        </p:nvSpPr>
        <p:spPr>
          <a:xfrm>
            <a:off x="4431482" y="5165553"/>
            <a:ext cx="3832978" cy="860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540E7-FFC9-2FF0-D6D3-D9C833DDC9CC}"/>
              </a:ext>
            </a:extLst>
          </p:cNvPr>
          <p:cNvSpPr txBox="1"/>
          <p:nvPr/>
        </p:nvSpPr>
        <p:spPr>
          <a:xfrm>
            <a:off x="4424900" y="4858029"/>
            <a:ext cx="311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 for customers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EEC26C-3EA9-F8E4-E2A0-979A7AB28991}"/>
              </a:ext>
            </a:extLst>
          </p:cNvPr>
          <p:cNvCxnSpPr>
            <a:stCxn id="7" idx="1"/>
            <a:endCxn id="41" idx="1"/>
          </p:cNvCxnSpPr>
          <p:nvPr/>
        </p:nvCxnSpPr>
        <p:spPr>
          <a:xfrm rot="10800000" flipH="1" flipV="1">
            <a:off x="4424902" y="2700463"/>
            <a:ext cx="6580" cy="1685386"/>
          </a:xfrm>
          <a:prstGeom prst="curvedConnector3">
            <a:avLst>
              <a:gd name="adj1" fmla="val -3474164"/>
            </a:avLst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9">
            <a:extLst>
              <a:ext uri="{FF2B5EF4-FFF2-40B4-BE49-F238E27FC236}">
                <a16:creationId xmlns:a16="http://schemas.microsoft.com/office/drawing/2014/main" id="{D76273D7-63EC-26EF-0216-1C6432BE2283}"/>
              </a:ext>
            </a:extLst>
          </p:cNvPr>
          <p:cNvCxnSpPr>
            <a:cxnSpLocks/>
            <a:stCxn id="7" idx="1"/>
            <a:endCxn id="10" idx="1"/>
          </p:cNvCxnSpPr>
          <p:nvPr/>
        </p:nvCxnSpPr>
        <p:spPr>
          <a:xfrm rot="10800000" flipH="1" flipV="1">
            <a:off x="4424902" y="2700462"/>
            <a:ext cx="6580" cy="2895483"/>
          </a:xfrm>
          <a:prstGeom prst="curvedConnector3">
            <a:avLst>
              <a:gd name="adj1" fmla="val -10923921"/>
            </a:avLst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9">
            <a:extLst>
              <a:ext uri="{FF2B5EF4-FFF2-40B4-BE49-F238E27FC236}">
                <a16:creationId xmlns:a16="http://schemas.microsoft.com/office/drawing/2014/main" id="{3B2EF782-36E3-B4A9-3635-EB0927719737}"/>
              </a:ext>
            </a:extLst>
          </p:cNvPr>
          <p:cNvCxnSpPr>
            <a:cxnSpLocks/>
            <a:stCxn id="41" idx="1"/>
            <a:endCxn id="10" idx="1"/>
          </p:cNvCxnSpPr>
          <p:nvPr/>
        </p:nvCxnSpPr>
        <p:spPr>
          <a:xfrm rot="10800000" flipV="1">
            <a:off x="4431482" y="4385848"/>
            <a:ext cx="12700" cy="1210097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007606-F1B2-19CD-DB3B-2A91F92D80DE}"/>
              </a:ext>
            </a:extLst>
          </p:cNvPr>
          <p:cNvSpPr txBox="1"/>
          <p:nvPr/>
        </p:nvSpPr>
        <p:spPr>
          <a:xfrm>
            <a:off x="3647282" y="3948049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A2A</a:t>
            </a:r>
          </a:p>
        </p:txBody>
      </p:sp>
    </p:spTree>
    <p:extLst>
      <p:ext uri="{BB962C8B-B14F-4D97-AF65-F5344CB8AC3E}">
        <p14:creationId xmlns:p14="http://schemas.microsoft.com/office/powerpoint/2010/main" val="18742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75829-6179-F2A1-91C9-24DA0F8E3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1C2D58D-2EB3-06EA-6A77-C9F432B509B5}"/>
              </a:ext>
            </a:extLst>
          </p:cNvPr>
          <p:cNvSpPr/>
          <p:nvPr/>
        </p:nvSpPr>
        <p:spPr>
          <a:xfrm>
            <a:off x="4431482" y="3955456"/>
            <a:ext cx="3832978" cy="860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AC676-E1EA-B6FF-2881-6693FA43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Agents Working Together</a:t>
            </a:r>
            <a:endParaRPr lang="en-US" sz="2400" dirty="0"/>
          </a:p>
        </p:txBody>
      </p:sp>
      <p:pic>
        <p:nvPicPr>
          <p:cNvPr id="5" name="Graphic 4" descr="Call center with solid fill">
            <a:extLst>
              <a:ext uri="{FF2B5EF4-FFF2-40B4-BE49-F238E27FC236}">
                <a16:creationId xmlns:a16="http://schemas.microsoft.com/office/drawing/2014/main" id="{A54C025E-2F18-61EF-10A3-7CD994F58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6737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8EFCD8-A8F6-3099-DCD7-3736898A5D91}"/>
              </a:ext>
            </a:extLst>
          </p:cNvPr>
          <p:cNvSpPr txBox="1"/>
          <p:nvPr/>
        </p:nvSpPr>
        <p:spPr>
          <a:xfrm>
            <a:off x="969396" y="3623554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F9D07-D775-7ED7-BB2A-1B56A77CF524}"/>
              </a:ext>
            </a:extLst>
          </p:cNvPr>
          <p:cNvSpPr/>
          <p:nvPr/>
        </p:nvSpPr>
        <p:spPr>
          <a:xfrm>
            <a:off x="4424902" y="1971925"/>
            <a:ext cx="3832978" cy="14570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43430-3093-91B7-778E-31AE8D53B41D}"/>
              </a:ext>
            </a:extLst>
          </p:cNvPr>
          <p:cNvSpPr txBox="1"/>
          <p:nvPr/>
        </p:nvSpPr>
        <p:spPr>
          <a:xfrm>
            <a:off x="4424900" y="1635032"/>
            <a:ext cx="3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 for Horace Mann team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B531574A-D43E-3B14-EE29-C991056EE4BE}"/>
              </a:ext>
            </a:extLst>
          </p:cNvPr>
          <p:cNvSpPr/>
          <p:nvPr/>
        </p:nvSpPr>
        <p:spPr>
          <a:xfrm>
            <a:off x="6504495" y="2256595"/>
            <a:ext cx="1102937" cy="32790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BF31FD-A2BE-F4A5-E922-893022354715}"/>
              </a:ext>
            </a:extLst>
          </p:cNvPr>
          <p:cNvSpPr/>
          <p:nvPr/>
        </p:nvSpPr>
        <p:spPr>
          <a:xfrm>
            <a:off x="9257122" y="1840160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8BE52-FE9E-BB39-563A-6194BFB7DF69}"/>
              </a:ext>
            </a:extLst>
          </p:cNvPr>
          <p:cNvSpPr/>
          <p:nvPr/>
        </p:nvSpPr>
        <p:spPr>
          <a:xfrm>
            <a:off x="9257122" y="2524602"/>
            <a:ext cx="1121790" cy="295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EA2FE7-0594-4094-4C6A-5E46A522768A}"/>
              </a:ext>
            </a:extLst>
          </p:cNvPr>
          <p:cNvSpPr/>
          <p:nvPr/>
        </p:nvSpPr>
        <p:spPr>
          <a:xfrm>
            <a:off x="9257122" y="3226737"/>
            <a:ext cx="1121790" cy="250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7D9AF-0F9A-642E-36CD-782C397939C4}"/>
              </a:ext>
            </a:extLst>
          </p:cNvPr>
          <p:cNvSpPr/>
          <p:nvPr/>
        </p:nvSpPr>
        <p:spPr>
          <a:xfrm>
            <a:off x="9257122" y="4728336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A17F92-97BD-87B0-3788-AE83EB9D13B0}"/>
              </a:ext>
            </a:extLst>
          </p:cNvPr>
          <p:cNvCxnSpPr>
            <a:cxnSpLocks/>
            <a:stCxn id="13" idx="5"/>
            <a:endCxn id="3" idx="1"/>
          </p:cNvCxnSpPr>
          <p:nvPr/>
        </p:nvCxnSpPr>
        <p:spPr>
          <a:xfrm flipV="1">
            <a:off x="7607432" y="1978337"/>
            <a:ext cx="1649690" cy="4012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169D8915-691C-CA18-840A-317B52C09CB4}"/>
              </a:ext>
            </a:extLst>
          </p:cNvPr>
          <p:cNvCxnSpPr>
            <a:cxnSpLocks/>
            <a:stCxn id="13" idx="5"/>
            <a:endCxn id="4" idx="1"/>
          </p:cNvCxnSpPr>
          <p:nvPr/>
        </p:nvCxnSpPr>
        <p:spPr>
          <a:xfrm>
            <a:off x="7607432" y="2379558"/>
            <a:ext cx="1649690" cy="2926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4C154DCE-5A58-1EE6-0314-75415AF7ED17}"/>
              </a:ext>
            </a:extLst>
          </p:cNvPr>
          <p:cNvCxnSpPr>
            <a:cxnSpLocks/>
            <a:stCxn id="13" idx="5"/>
            <a:endCxn id="9" idx="1"/>
          </p:cNvCxnSpPr>
          <p:nvPr/>
        </p:nvCxnSpPr>
        <p:spPr>
          <a:xfrm>
            <a:off x="7607432" y="2379558"/>
            <a:ext cx="1649690" cy="972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C7FCCA3B-F2C4-5643-B8A1-A87E71F6D1A1}"/>
              </a:ext>
            </a:extLst>
          </p:cNvPr>
          <p:cNvCxnSpPr>
            <a:cxnSpLocks/>
            <a:stCxn id="23" idx="5"/>
            <a:endCxn id="11" idx="1"/>
          </p:cNvCxnSpPr>
          <p:nvPr/>
        </p:nvCxnSpPr>
        <p:spPr>
          <a:xfrm>
            <a:off x="7602720" y="4464302"/>
            <a:ext cx="1654402" cy="402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7779BF-83D6-E6CB-92A3-08F53E5093C8}"/>
              </a:ext>
            </a:extLst>
          </p:cNvPr>
          <p:cNvSpPr txBox="1"/>
          <p:nvPr/>
        </p:nvSpPr>
        <p:spPr>
          <a:xfrm>
            <a:off x="395926" y="6187201"/>
            <a:ext cx="1148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Agents across external org/tech boundaries.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51975-EFE0-BD38-0CD8-3DA727B7F71A}"/>
              </a:ext>
            </a:extLst>
          </p:cNvPr>
          <p:cNvSpPr txBox="1"/>
          <p:nvPr/>
        </p:nvSpPr>
        <p:spPr>
          <a:xfrm>
            <a:off x="8366289" y="1711186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MCP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EE4AD393-07C9-C0E0-4551-95743DC3A8D9}"/>
              </a:ext>
            </a:extLst>
          </p:cNvPr>
          <p:cNvSpPr/>
          <p:nvPr/>
        </p:nvSpPr>
        <p:spPr>
          <a:xfrm>
            <a:off x="6504494" y="2856797"/>
            <a:ext cx="1102937" cy="32790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#2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11917F91-0755-7D50-2625-E186B2842284}"/>
              </a:ext>
            </a:extLst>
          </p:cNvPr>
          <p:cNvSpPr/>
          <p:nvPr/>
        </p:nvSpPr>
        <p:spPr>
          <a:xfrm>
            <a:off x="6504494" y="4313873"/>
            <a:ext cx="1098226" cy="40114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545D13-3A93-404C-3241-20573020ED6A}"/>
              </a:ext>
            </a:extLst>
          </p:cNvPr>
          <p:cNvSpPr/>
          <p:nvPr/>
        </p:nvSpPr>
        <p:spPr>
          <a:xfrm>
            <a:off x="9257121" y="3627804"/>
            <a:ext cx="1121790" cy="250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X</a:t>
            </a:r>
          </a:p>
        </p:txBody>
      </p:sp>
      <p:cxnSp>
        <p:nvCxnSpPr>
          <p:cNvPr id="27" name="Straight Arrow Connector 15">
            <a:extLst>
              <a:ext uri="{FF2B5EF4-FFF2-40B4-BE49-F238E27FC236}">
                <a16:creationId xmlns:a16="http://schemas.microsoft.com/office/drawing/2014/main" id="{82C8D137-1942-2A66-40F3-C7F2029D4AB2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7607431" y="2979760"/>
            <a:ext cx="1649690" cy="7730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4775B5C-A792-DE23-0186-0C90804551DE}"/>
              </a:ext>
            </a:extLst>
          </p:cNvPr>
          <p:cNvSpPr txBox="1"/>
          <p:nvPr/>
        </p:nvSpPr>
        <p:spPr>
          <a:xfrm>
            <a:off x="4424900" y="3586124"/>
            <a:ext cx="383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 Inc Agent App for customers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99CDB-CC8C-01DE-9DB6-362721C506DB}"/>
              </a:ext>
            </a:extLst>
          </p:cNvPr>
          <p:cNvSpPr/>
          <p:nvPr/>
        </p:nvSpPr>
        <p:spPr>
          <a:xfrm>
            <a:off x="4431482" y="5165553"/>
            <a:ext cx="3832978" cy="860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16C17-1CF4-6E71-A8B0-E241A92EF61C}"/>
              </a:ext>
            </a:extLst>
          </p:cNvPr>
          <p:cNvSpPr txBox="1"/>
          <p:nvPr/>
        </p:nvSpPr>
        <p:spPr>
          <a:xfrm>
            <a:off x="4637002" y="5323398"/>
            <a:ext cx="353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agent app built with a different framework and/or tech stack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57A2F5-0322-4ED4-EADD-12110C995011}"/>
              </a:ext>
            </a:extLst>
          </p:cNvPr>
          <p:cNvCxnSpPr>
            <a:cxnSpLocks/>
            <a:stCxn id="7" idx="3"/>
            <a:endCxn id="41" idx="3"/>
          </p:cNvCxnSpPr>
          <p:nvPr/>
        </p:nvCxnSpPr>
        <p:spPr>
          <a:xfrm>
            <a:off x="8257880" y="2700463"/>
            <a:ext cx="6580" cy="1685386"/>
          </a:xfrm>
          <a:prstGeom prst="curvedConnector3">
            <a:avLst>
              <a:gd name="adj1" fmla="val 3574164"/>
            </a:avLst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9">
            <a:extLst>
              <a:ext uri="{FF2B5EF4-FFF2-40B4-BE49-F238E27FC236}">
                <a16:creationId xmlns:a16="http://schemas.microsoft.com/office/drawing/2014/main" id="{98C579EC-0891-77AD-CA18-9DA00007A7BF}"/>
              </a:ext>
            </a:extLst>
          </p:cNvPr>
          <p:cNvCxnSpPr>
            <a:cxnSpLocks/>
            <a:stCxn id="7" idx="3"/>
            <a:endCxn id="10" idx="3"/>
          </p:cNvCxnSpPr>
          <p:nvPr/>
        </p:nvCxnSpPr>
        <p:spPr>
          <a:xfrm>
            <a:off x="8257880" y="2700463"/>
            <a:ext cx="6580" cy="2895483"/>
          </a:xfrm>
          <a:prstGeom prst="curvedConnector3">
            <a:avLst>
              <a:gd name="adj1" fmla="val 9827660"/>
            </a:avLst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9">
            <a:extLst>
              <a:ext uri="{FF2B5EF4-FFF2-40B4-BE49-F238E27FC236}">
                <a16:creationId xmlns:a16="http://schemas.microsoft.com/office/drawing/2014/main" id="{C9063CE8-800D-BE41-2681-12E4CE915E3F}"/>
              </a:ext>
            </a:extLst>
          </p:cNvPr>
          <p:cNvCxnSpPr>
            <a:cxnSpLocks/>
            <a:stCxn id="41" idx="3"/>
            <a:endCxn id="10" idx="3"/>
          </p:cNvCxnSpPr>
          <p:nvPr/>
        </p:nvCxnSpPr>
        <p:spPr>
          <a:xfrm>
            <a:off x="8264460" y="4385849"/>
            <a:ext cx="12700" cy="1210097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C6ABD8E-8DD7-DF00-B809-C0E40EBBFF92}"/>
              </a:ext>
            </a:extLst>
          </p:cNvPr>
          <p:cNvSpPr txBox="1"/>
          <p:nvPr/>
        </p:nvSpPr>
        <p:spPr>
          <a:xfrm>
            <a:off x="8388251" y="3903241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A2A</a:t>
            </a:r>
          </a:p>
        </p:txBody>
      </p:sp>
    </p:spTree>
    <p:extLst>
      <p:ext uri="{BB962C8B-B14F-4D97-AF65-F5344CB8AC3E}">
        <p14:creationId xmlns:p14="http://schemas.microsoft.com/office/powerpoint/2010/main" val="311771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1190C-1E7A-1946-CF98-4CDC77CA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D7437A-EB7D-B932-0BE4-619598256D23}"/>
              </a:ext>
            </a:extLst>
          </p:cNvPr>
          <p:cNvSpPr/>
          <p:nvPr/>
        </p:nvSpPr>
        <p:spPr>
          <a:xfrm>
            <a:off x="3153247" y="1728906"/>
            <a:ext cx="3759616" cy="14570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D06CB1-F85B-ED07-0B3F-9318DA793A8D}"/>
              </a:ext>
            </a:extLst>
          </p:cNvPr>
          <p:cNvSpPr/>
          <p:nvPr/>
        </p:nvSpPr>
        <p:spPr>
          <a:xfrm>
            <a:off x="5413101" y="1848533"/>
            <a:ext cx="1422237" cy="12287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3C0ECC-ABA1-B7EF-6D9C-8E1AECC5951C}"/>
              </a:ext>
            </a:extLst>
          </p:cNvPr>
          <p:cNvSpPr/>
          <p:nvPr/>
        </p:nvSpPr>
        <p:spPr>
          <a:xfrm>
            <a:off x="3158019" y="3776353"/>
            <a:ext cx="3759616" cy="10026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Agent App for employees</a:t>
            </a:r>
          </a:p>
          <a:p>
            <a:pPr algn="ctr"/>
            <a:r>
              <a:rPr lang="en-US" dirty="0"/>
              <a:t>(has access to some HR and Claims info/tools)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D271A-70E2-B6F5-823F-E5D62AEB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390"/>
            <a:ext cx="10939272" cy="922022"/>
          </a:xfrm>
        </p:spPr>
        <p:txBody>
          <a:bodyPr/>
          <a:lstStyle/>
          <a:p>
            <a:r>
              <a:rPr lang="en-US" dirty="0"/>
              <a:t>Multiple Enterprise Agents</a:t>
            </a:r>
            <a:endParaRPr lang="en-US" sz="2400" dirty="0"/>
          </a:p>
        </p:txBody>
      </p:sp>
      <p:pic>
        <p:nvPicPr>
          <p:cNvPr id="5" name="Graphic 4" descr="Call center with solid fill">
            <a:extLst>
              <a:ext uri="{FF2B5EF4-FFF2-40B4-BE49-F238E27FC236}">
                <a16:creationId xmlns:a16="http://schemas.microsoft.com/office/drawing/2014/main" id="{FAB5FC73-0F13-BE9E-85E8-DA279588B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70062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33049-A28B-7896-C513-D8BE42EFEB85}"/>
              </a:ext>
            </a:extLst>
          </p:cNvPr>
          <p:cNvSpPr txBox="1"/>
          <p:nvPr/>
        </p:nvSpPr>
        <p:spPr>
          <a:xfrm>
            <a:off x="838199" y="2526611"/>
            <a:ext cx="1129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HR Team Member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170A2-66EA-0868-A1DC-CA31A1DB8C35}"/>
              </a:ext>
            </a:extLst>
          </p:cNvPr>
          <p:cNvSpPr txBox="1"/>
          <p:nvPr/>
        </p:nvSpPr>
        <p:spPr>
          <a:xfrm>
            <a:off x="3087339" y="1331295"/>
            <a:ext cx="3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 for HR team</a:t>
            </a:r>
          </a:p>
        </p:txBody>
      </p: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DA7CB3AF-838C-D6AC-13CB-F313A26D2B9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746766" y="3785774"/>
            <a:ext cx="1411253" cy="4919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9C33D4B-0C74-61C5-3F2E-0D991BEC638C}"/>
              </a:ext>
            </a:extLst>
          </p:cNvPr>
          <p:cNvSpPr/>
          <p:nvPr/>
        </p:nvSpPr>
        <p:spPr>
          <a:xfrm>
            <a:off x="7529370" y="4868694"/>
            <a:ext cx="2538764" cy="1049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 agent app for customers</a:t>
            </a:r>
          </a:p>
          <a:p>
            <a:pPr algn="ctr"/>
            <a:r>
              <a:rPr lang="en-US" sz="1000" dirty="0"/>
              <a:t>(has access to limited Claims info/tools)</a:t>
            </a:r>
          </a:p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EC516D-954D-64EE-2DB8-3B6DFD64AD00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 rot="5400000">
            <a:off x="5231487" y="2883619"/>
            <a:ext cx="699075" cy="1086393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9">
            <a:extLst>
              <a:ext uri="{FF2B5EF4-FFF2-40B4-BE49-F238E27FC236}">
                <a16:creationId xmlns:a16="http://schemas.microsoft.com/office/drawing/2014/main" id="{24D06276-2433-CFB2-FABA-A5BF31DEFA08}"/>
              </a:ext>
            </a:extLst>
          </p:cNvPr>
          <p:cNvCxnSpPr>
            <a:cxnSpLocks/>
            <a:stCxn id="62" idx="3"/>
            <a:endCxn id="10" idx="1"/>
          </p:cNvCxnSpPr>
          <p:nvPr/>
        </p:nvCxnSpPr>
        <p:spPr>
          <a:xfrm flipV="1">
            <a:off x="5559552" y="5393663"/>
            <a:ext cx="1969818" cy="350608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>
            <a:extLst>
              <a:ext uri="{FF2B5EF4-FFF2-40B4-BE49-F238E27FC236}">
                <a16:creationId xmlns:a16="http://schemas.microsoft.com/office/drawing/2014/main" id="{48A448E5-EDD6-272A-8A69-E5691CF2B32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44341" y="2157827"/>
            <a:ext cx="1508906" cy="2996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566D86F-C039-9747-1698-22F765295499}"/>
              </a:ext>
            </a:extLst>
          </p:cNvPr>
          <p:cNvSpPr/>
          <p:nvPr/>
        </p:nvSpPr>
        <p:spPr>
          <a:xfrm>
            <a:off x="5647065" y="1896732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1C255A-5CFD-3A62-E4DC-EC556E12EBAA}"/>
              </a:ext>
            </a:extLst>
          </p:cNvPr>
          <p:cNvSpPr/>
          <p:nvPr/>
        </p:nvSpPr>
        <p:spPr>
          <a:xfrm>
            <a:off x="5647065" y="2279392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F0DC49-B440-1B86-11CA-87832D6D358C}"/>
              </a:ext>
            </a:extLst>
          </p:cNvPr>
          <p:cNvSpPr/>
          <p:nvPr/>
        </p:nvSpPr>
        <p:spPr>
          <a:xfrm>
            <a:off x="5647065" y="2716609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Z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7E9246-68FB-EFDF-B5C4-99CB20923FC5}"/>
              </a:ext>
            </a:extLst>
          </p:cNvPr>
          <p:cNvSpPr/>
          <p:nvPr/>
        </p:nvSpPr>
        <p:spPr>
          <a:xfrm>
            <a:off x="3414070" y="2716609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D4817B-B32E-6EB7-F47C-5E068A19905A}"/>
              </a:ext>
            </a:extLst>
          </p:cNvPr>
          <p:cNvSpPr/>
          <p:nvPr/>
        </p:nvSpPr>
        <p:spPr>
          <a:xfrm>
            <a:off x="3414070" y="2279392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E602F0-DF05-4D0F-FB93-857BEDEB2A5F}"/>
              </a:ext>
            </a:extLst>
          </p:cNvPr>
          <p:cNvSpPr/>
          <p:nvPr/>
        </p:nvSpPr>
        <p:spPr>
          <a:xfrm>
            <a:off x="3414070" y="1879250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A</a:t>
            </a:r>
          </a:p>
        </p:txBody>
      </p:sp>
      <p:pic>
        <p:nvPicPr>
          <p:cNvPr id="42" name="Graphic 41" descr="Call center with solid fill">
            <a:extLst>
              <a:ext uri="{FF2B5EF4-FFF2-40B4-BE49-F238E27FC236}">
                <a16:creationId xmlns:a16="http://schemas.microsoft.com/office/drawing/2014/main" id="{48A0D303-3D30-1AEE-180B-48F630132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81" y="3328574"/>
            <a:ext cx="914400" cy="9144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D336E93-E228-0AAC-06E4-2EEE542EB7FF}"/>
              </a:ext>
            </a:extLst>
          </p:cNvPr>
          <p:cNvSpPr/>
          <p:nvPr/>
        </p:nvSpPr>
        <p:spPr>
          <a:xfrm>
            <a:off x="3171398" y="5313878"/>
            <a:ext cx="2388154" cy="860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Claims Agent app</a:t>
            </a:r>
          </a:p>
        </p:txBody>
      </p:sp>
      <p:pic>
        <p:nvPicPr>
          <p:cNvPr id="65" name="Graphic 64" descr="Call center with solid fill">
            <a:extLst>
              <a:ext uri="{FF2B5EF4-FFF2-40B4-BE49-F238E27FC236}">
                <a16:creationId xmlns:a16="http://schemas.microsoft.com/office/drawing/2014/main" id="{057D2BFA-1A4D-601D-0602-94BFAE4C05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199" y="5260263"/>
            <a:ext cx="914400" cy="914400"/>
          </a:xfrm>
          <a:prstGeom prst="rect">
            <a:avLst/>
          </a:prstGeom>
        </p:spPr>
      </p:pic>
      <p:cxnSp>
        <p:nvCxnSpPr>
          <p:cNvPr id="68" name="Straight Arrow Connector 15">
            <a:extLst>
              <a:ext uri="{FF2B5EF4-FFF2-40B4-BE49-F238E27FC236}">
                <a16:creationId xmlns:a16="http://schemas.microsoft.com/office/drawing/2014/main" id="{AF4E04AD-7A97-1CF9-1756-BFDDC2C47B48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602557" y="5606014"/>
            <a:ext cx="1568841" cy="1382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9">
            <a:extLst>
              <a:ext uri="{FF2B5EF4-FFF2-40B4-BE49-F238E27FC236}">
                <a16:creationId xmlns:a16="http://schemas.microsoft.com/office/drawing/2014/main" id="{59237E95-D0BC-8484-0E31-122F969C666E}"/>
              </a:ext>
            </a:extLst>
          </p:cNvPr>
          <p:cNvCxnSpPr>
            <a:cxnSpLocks/>
            <a:stCxn id="41" idx="2"/>
            <a:endCxn id="62" idx="0"/>
          </p:cNvCxnSpPr>
          <p:nvPr/>
        </p:nvCxnSpPr>
        <p:spPr>
          <a:xfrm rot="5400000">
            <a:off x="4434220" y="4710270"/>
            <a:ext cx="534863" cy="672352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2CBBA05-0C6C-004A-2353-DF98B27C6DE2}"/>
              </a:ext>
            </a:extLst>
          </p:cNvPr>
          <p:cNvSpPr txBox="1"/>
          <p:nvPr/>
        </p:nvSpPr>
        <p:spPr>
          <a:xfrm>
            <a:off x="821381" y="4162052"/>
            <a:ext cx="1129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Non-HR Employee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5D1940-4B3A-36BB-8441-617CC6194B95}"/>
              </a:ext>
            </a:extLst>
          </p:cNvPr>
          <p:cNvSpPr txBox="1"/>
          <p:nvPr/>
        </p:nvSpPr>
        <p:spPr>
          <a:xfrm>
            <a:off x="821381" y="6144292"/>
            <a:ext cx="1129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Claims Specialist</a:t>
            </a:r>
          </a:p>
        </p:txBody>
      </p:sp>
      <p:pic>
        <p:nvPicPr>
          <p:cNvPr id="83" name="Graphic 82" descr="Call center with solid fill">
            <a:extLst>
              <a:ext uri="{FF2B5EF4-FFF2-40B4-BE49-F238E27FC236}">
                <a16:creationId xmlns:a16="http://schemas.microsoft.com/office/drawing/2014/main" id="{DB4A2EC1-7ADA-E295-C37E-62268E43D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0228" y="3704852"/>
            <a:ext cx="914400" cy="914400"/>
          </a:xfrm>
          <a:prstGeom prst="rect">
            <a:avLst/>
          </a:prstGeom>
        </p:spPr>
      </p:pic>
      <p:cxnSp>
        <p:nvCxnSpPr>
          <p:cNvPr id="84" name="Straight Arrow Connector 15">
            <a:extLst>
              <a:ext uri="{FF2B5EF4-FFF2-40B4-BE49-F238E27FC236}">
                <a16:creationId xmlns:a16="http://schemas.microsoft.com/office/drawing/2014/main" id="{65E829A2-EB8D-A6B3-FC10-175122981FC7}"/>
              </a:ext>
            </a:extLst>
          </p:cNvPr>
          <p:cNvCxnSpPr>
            <a:cxnSpLocks/>
            <a:stCxn id="83" idx="2"/>
            <a:endCxn id="10" idx="3"/>
          </p:cNvCxnSpPr>
          <p:nvPr/>
        </p:nvCxnSpPr>
        <p:spPr>
          <a:xfrm rot="5400000">
            <a:off x="10175576" y="4511810"/>
            <a:ext cx="774411" cy="98929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ADADD9-AF03-2B61-2B9D-2DD93BB0A019}"/>
              </a:ext>
            </a:extLst>
          </p:cNvPr>
          <p:cNvCxnSpPr>
            <a:cxnSpLocks/>
          </p:cNvCxnSpPr>
          <p:nvPr/>
        </p:nvCxnSpPr>
        <p:spPr>
          <a:xfrm>
            <a:off x="7069302" y="1630837"/>
            <a:ext cx="0" cy="503577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0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5A096-DAB9-4D2D-66A3-1C7D07B57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693C-8640-8993-8961-228C10D8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576" y="453224"/>
            <a:ext cx="8913412" cy="5462546"/>
          </a:xfrm>
        </p:spPr>
        <p:txBody>
          <a:bodyPr>
            <a:normAutofit/>
          </a:bodyPr>
          <a:lstStyle/>
          <a:p>
            <a:r>
              <a:rPr lang="en-US" dirty="0"/>
              <a:t>Demo #1: MCP</a:t>
            </a:r>
          </a:p>
        </p:txBody>
      </p:sp>
    </p:spTree>
    <p:extLst>
      <p:ext uri="{BB962C8B-B14F-4D97-AF65-F5344CB8AC3E}">
        <p14:creationId xmlns:p14="http://schemas.microsoft.com/office/powerpoint/2010/main" val="90370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E9B96-4BD9-6689-6304-E9DBF1F3B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F6C9-BBC0-7AC8-6F68-7737DF85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576" y="453224"/>
            <a:ext cx="8913412" cy="5462546"/>
          </a:xfrm>
        </p:spPr>
        <p:txBody>
          <a:bodyPr>
            <a:normAutofit/>
          </a:bodyPr>
          <a:lstStyle/>
          <a:p>
            <a:r>
              <a:rPr lang="en-US" dirty="0"/>
              <a:t>Demo #2: RAG</a:t>
            </a:r>
          </a:p>
        </p:txBody>
      </p:sp>
    </p:spTree>
    <p:extLst>
      <p:ext uri="{BB962C8B-B14F-4D97-AF65-F5344CB8AC3E}">
        <p14:creationId xmlns:p14="http://schemas.microsoft.com/office/powerpoint/2010/main" val="1524515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1EE60-E80B-BA61-401B-9D8A122C0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B5BA-8B22-1B4E-4A17-94FAD298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576" y="453224"/>
            <a:ext cx="8913412" cy="5462546"/>
          </a:xfrm>
        </p:spPr>
        <p:txBody>
          <a:bodyPr>
            <a:normAutofit/>
          </a:bodyPr>
          <a:lstStyle/>
          <a:p>
            <a:r>
              <a:rPr lang="en-US"/>
              <a:t>Demo #3: A2A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0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E87B-18D2-661E-7E84-1FF5B3EA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524" y="2551735"/>
            <a:ext cx="4950350" cy="1082012"/>
          </a:xfrm>
        </p:spPr>
        <p:txBody>
          <a:bodyPr/>
          <a:lstStyle/>
          <a:p>
            <a:r>
              <a:rPr lang="en-US" dirty="0"/>
              <a:t>Deep Dive on RAG</a:t>
            </a:r>
          </a:p>
        </p:txBody>
      </p:sp>
    </p:spTree>
    <p:extLst>
      <p:ext uri="{BB962C8B-B14F-4D97-AF65-F5344CB8AC3E}">
        <p14:creationId xmlns:p14="http://schemas.microsoft.com/office/powerpoint/2010/main" val="324153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DE828-C1CB-E196-692C-A2C9A0230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16F3-5A26-239B-6CB5-8FBCFDBD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524" y="2551735"/>
            <a:ext cx="4950350" cy="1082012"/>
          </a:xfrm>
        </p:spPr>
        <p:txBody>
          <a:bodyPr/>
          <a:lstStyle/>
          <a:p>
            <a:r>
              <a:rPr lang="en-US" dirty="0"/>
              <a:t>Deep Dive on MCP</a:t>
            </a:r>
          </a:p>
        </p:txBody>
      </p:sp>
    </p:spTree>
    <p:extLst>
      <p:ext uri="{BB962C8B-B14F-4D97-AF65-F5344CB8AC3E}">
        <p14:creationId xmlns:p14="http://schemas.microsoft.com/office/powerpoint/2010/main" val="307261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EF459-47E0-C703-B626-5BBB16D33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A5F8-1C37-8BCD-0BBD-94BDB9D4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524" y="2551735"/>
            <a:ext cx="4950350" cy="1082012"/>
          </a:xfrm>
        </p:spPr>
        <p:txBody>
          <a:bodyPr/>
          <a:lstStyle/>
          <a:p>
            <a:r>
              <a:rPr lang="en-US" dirty="0"/>
              <a:t>Deep Dive on A2A</a:t>
            </a:r>
          </a:p>
        </p:txBody>
      </p:sp>
    </p:spTree>
    <p:extLst>
      <p:ext uri="{BB962C8B-B14F-4D97-AF65-F5344CB8AC3E}">
        <p14:creationId xmlns:p14="http://schemas.microsoft.com/office/powerpoint/2010/main" val="306104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05F9-B6F1-BBC0-8274-AFF684C2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C732-5E6C-C0DF-2A1D-E96D5F5F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agent with employee leave manager as tool and Employee Handbook for RAG showcase. Agent #1.</a:t>
            </a:r>
          </a:p>
          <a:p>
            <a:r>
              <a:rPr lang="en-US" dirty="0"/>
              <a:t>Build another agent that calls a Web service as a tool. Also, this agent can contact Agent #1 for help on employee leaves and Employee Handbook.</a:t>
            </a:r>
          </a:p>
        </p:txBody>
      </p:sp>
    </p:spTree>
    <p:extLst>
      <p:ext uri="{BB962C8B-B14F-4D97-AF65-F5344CB8AC3E}">
        <p14:creationId xmlns:p14="http://schemas.microsoft.com/office/powerpoint/2010/main" val="176456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3670-07B4-3FD5-A11B-AA5CBB7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AI</a:t>
            </a:r>
          </a:p>
        </p:txBody>
      </p:sp>
      <p:pic>
        <p:nvPicPr>
          <p:cNvPr id="5" name="Graphic 4" descr="Call center with solid fill">
            <a:extLst>
              <a:ext uri="{FF2B5EF4-FFF2-40B4-BE49-F238E27FC236}">
                <a16:creationId xmlns:a16="http://schemas.microsoft.com/office/drawing/2014/main" id="{E02CA55C-4A57-3B1B-5733-02EEC0A37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6737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62124-63AC-9275-D1F1-1F98A629A35D}"/>
              </a:ext>
            </a:extLst>
          </p:cNvPr>
          <p:cNvSpPr txBox="1"/>
          <p:nvPr/>
        </p:nvSpPr>
        <p:spPr>
          <a:xfrm>
            <a:off x="969396" y="3623554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F6C19-4D2F-1AB4-DDB0-3174BF8D5B52}"/>
              </a:ext>
            </a:extLst>
          </p:cNvPr>
          <p:cNvSpPr/>
          <p:nvPr/>
        </p:nvSpPr>
        <p:spPr>
          <a:xfrm>
            <a:off x="4424901" y="1971924"/>
            <a:ext cx="4087503" cy="32282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6F2B2-AFF4-0314-34A4-303B9DFF1D59}"/>
              </a:ext>
            </a:extLst>
          </p:cNvPr>
          <p:cNvSpPr txBox="1"/>
          <p:nvPr/>
        </p:nvSpPr>
        <p:spPr>
          <a:xfrm>
            <a:off x="4424901" y="1635032"/>
            <a:ext cx="14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 AI 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90757D-8C98-3A56-61BB-23717759D3B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21403" y="3586039"/>
            <a:ext cx="2803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E200DFEA-F5A6-BB50-0579-1A637F89FC95}"/>
              </a:ext>
            </a:extLst>
          </p:cNvPr>
          <p:cNvSpPr/>
          <p:nvPr/>
        </p:nvSpPr>
        <p:spPr>
          <a:xfrm>
            <a:off x="6193409" y="2865748"/>
            <a:ext cx="1904215" cy="143287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B4B79-68BC-82DD-09EA-C3296AEDE612}"/>
              </a:ext>
            </a:extLst>
          </p:cNvPr>
          <p:cNvSpPr txBox="1"/>
          <p:nvPr/>
        </p:nvSpPr>
        <p:spPr>
          <a:xfrm>
            <a:off x="4873752" y="4645152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&amp; Conversational</a:t>
            </a:r>
          </a:p>
        </p:txBody>
      </p:sp>
    </p:spTree>
    <p:extLst>
      <p:ext uri="{BB962C8B-B14F-4D97-AF65-F5344CB8AC3E}">
        <p14:creationId xmlns:p14="http://schemas.microsoft.com/office/powerpoint/2010/main" val="3260136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5ED78-1F49-3D7D-9E87-DE309569B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BAD0-DAD9-B624-F18B-E593AA7D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086" y="2710762"/>
            <a:ext cx="2636851" cy="1082012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67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0F4D8-A1D5-EAA0-D189-A61407CAF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A909-5962-60EC-D27D-8AB0A83B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AI</a:t>
            </a:r>
          </a:p>
        </p:txBody>
      </p:sp>
      <p:pic>
        <p:nvPicPr>
          <p:cNvPr id="5" name="Graphic 4" descr="Call center with solid fill">
            <a:extLst>
              <a:ext uri="{FF2B5EF4-FFF2-40B4-BE49-F238E27FC236}">
                <a16:creationId xmlns:a16="http://schemas.microsoft.com/office/drawing/2014/main" id="{7E6A32C1-25D4-8FDC-FC9C-5A132F1DF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6737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0BEE8-F2AE-C3D7-75D2-6FCE2B99F8B1}"/>
              </a:ext>
            </a:extLst>
          </p:cNvPr>
          <p:cNvSpPr txBox="1"/>
          <p:nvPr/>
        </p:nvSpPr>
        <p:spPr>
          <a:xfrm>
            <a:off x="969396" y="3623554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708AB-AEEC-89B2-2A2C-D1A917977A9A}"/>
              </a:ext>
            </a:extLst>
          </p:cNvPr>
          <p:cNvSpPr/>
          <p:nvPr/>
        </p:nvSpPr>
        <p:spPr>
          <a:xfrm>
            <a:off x="4424901" y="1971924"/>
            <a:ext cx="4087503" cy="32282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4DE0E-620D-C66A-33B6-3D2B53F6E63A}"/>
              </a:ext>
            </a:extLst>
          </p:cNvPr>
          <p:cNvSpPr txBox="1"/>
          <p:nvPr/>
        </p:nvSpPr>
        <p:spPr>
          <a:xfrm>
            <a:off x="4424901" y="1635032"/>
            <a:ext cx="14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 AI 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193B5-00ED-8A17-59A6-5C24846DE5F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21403" y="3586039"/>
            <a:ext cx="2803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E2BC7292-A9E8-81D6-3A59-C6CD1F8C9B10}"/>
              </a:ext>
            </a:extLst>
          </p:cNvPr>
          <p:cNvSpPr/>
          <p:nvPr/>
        </p:nvSpPr>
        <p:spPr>
          <a:xfrm>
            <a:off x="6193409" y="2865748"/>
            <a:ext cx="1904215" cy="143287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29212-1965-4668-E258-7665EA1DD560}"/>
              </a:ext>
            </a:extLst>
          </p:cNvPr>
          <p:cNvSpPr txBox="1"/>
          <p:nvPr/>
        </p:nvSpPr>
        <p:spPr>
          <a:xfrm>
            <a:off x="9275975" y="2092751"/>
            <a:ext cx="23189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model has a cutoff date.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How to make a model better?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Fine tune the model.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RAG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Data/Event Types: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Never changing.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Infrequently changing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Moderately changing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Frequently changing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Real-time or Streaming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6E2C8-EE6B-7BA6-39A8-55A1721A41AD}"/>
              </a:ext>
            </a:extLst>
          </p:cNvPr>
          <p:cNvSpPr txBox="1"/>
          <p:nvPr/>
        </p:nvSpPr>
        <p:spPr>
          <a:xfrm>
            <a:off x="4873752" y="4645152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&amp; Conversational</a:t>
            </a:r>
          </a:p>
        </p:txBody>
      </p:sp>
    </p:spTree>
    <p:extLst>
      <p:ext uri="{BB962C8B-B14F-4D97-AF65-F5344CB8AC3E}">
        <p14:creationId xmlns:p14="http://schemas.microsoft.com/office/powerpoint/2010/main" val="77100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D577A-9559-F119-4E6E-0C6276D63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E419-36F0-56A0-D8A0-2AA920E5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Agent</a:t>
            </a:r>
          </a:p>
        </p:txBody>
      </p:sp>
      <p:pic>
        <p:nvPicPr>
          <p:cNvPr id="5" name="Graphic 4" descr="Call center with solid fill">
            <a:extLst>
              <a:ext uri="{FF2B5EF4-FFF2-40B4-BE49-F238E27FC236}">
                <a16:creationId xmlns:a16="http://schemas.microsoft.com/office/drawing/2014/main" id="{D8215320-9FB6-DB02-8831-DDB711E20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6737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A1A49-DD1F-7339-F790-95F1DCF55A93}"/>
              </a:ext>
            </a:extLst>
          </p:cNvPr>
          <p:cNvSpPr txBox="1"/>
          <p:nvPr/>
        </p:nvSpPr>
        <p:spPr>
          <a:xfrm>
            <a:off x="969396" y="3623554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14A98-E067-C2DA-7799-E1C4A4BDA228}"/>
              </a:ext>
            </a:extLst>
          </p:cNvPr>
          <p:cNvSpPr/>
          <p:nvPr/>
        </p:nvSpPr>
        <p:spPr>
          <a:xfrm>
            <a:off x="4424901" y="1971924"/>
            <a:ext cx="4087503" cy="32282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DBC54-9129-B390-E9BB-10658F53C0E5}"/>
              </a:ext>
            </a:extLst>
          </p:cNvPr>
          <p:cNvSpPr txBox="1"/>
          <p:nvPr/>
        </p:nvSpPr>
        <p:spPr>
          <a:xfrm>
            <a:off x="4424901" y="1635032"/>
            <a:ext cx="14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2CEDB3-D0F2-CD59-9F66-EEC84C1AB2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21403" y="3586039"/>
            <a:ext cx="2803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48507751-0B10-8E1E-56B1-349A0392E236}"/>
              </a:ext>
            </a:extLst>
          </p:cNvPr>
          <p:cNvSpPr/>
          <p:nvPr/>
        </p:nvSpPr>
        <p:spPr>
          <a:xfrm>
            <a:off x="6193409" y="2865748"/>
            <a:ext cx="1904215" cy="143287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7019A1-6815-76F1-14C1-68C03CEF9B94}"/>
              </a:ext>
            </a:extLst>
          </p:cNvPr>
          <p:cNvSpPr/>
          <p:nvPr/>
        </p:nvSpPr>
        <p:spPr>
          <a:xfrm>
            <a:off x="9257121" y="1840160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904A2-892A-0F04-FEA4-B624D9E059A4}"/>
              </a:ext>
            </a:extLst>
          </p:cNvPr>
          <p:cNvSpPr/>
          <p:nvPr/>
        </p:nvSpPr>
        <p:spPr>
          <a:xfrm>
            <a:off x="9257121" y="2524602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F6C8C-97A4-C44E-3B13-F3B951A482DC}"/>
              </a:ext>
            </a:extLst>
          </p:cNvPr>
          <p:cNvSpPr/>
          <p:nvPr/>
        </p:nvSpPr>
        <p:spPr>
          <a:xfrm>
            <a:off x="9257121" y="3226737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65BDA-BEAC-FF26-6E51-425F969D4FDA}"/>
              </a:ext>
            </a:extLst>
          </p:cNvPr>
          <p:cNvSpPr/>
          <p:nvPr/>
        </p:nvSpPr>
        <p:spPr>
          <a:xfrm>
            <a:off x="9257122" y="4613314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5BA479-3E13-3329-1637-1314061B7A07}"/>
              </a:ext>
            </a:extLst>
          </p:cNvPr>
          <p:cNvCxnSpPr/>
          <p:nvPr/>
        </p:nvCxnSpPr>
        <p:spPr>
          <a:xfrm>
            <a:off x="10180947" y="3893270"/>
            <a:ext cx="0" cy="5561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02B27F-DEA4-9ADB-B552-CDDA1FE7AD35}"/>
              </a:ext>
            </a:extLst>
          </p:cNvPr>
          <p:cNvCxnSpPr>
            <a:stCxn id="13" idx="5"/>
            <a:endCxn id="3" idx="1"/>
          </p:cNvCxnSpPr>
          <p:nvPr/>
        </p:nvCxnSpPr>
        <p:spPr>
          <a:xfrm flipV="1">
            <a:off x="8097624" y="2124737"/>
            <a:ext cx="1159497" cy="12783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C1FA6682-8967-B5CC-B176-4D7E58FA2183}"/>
              </a:ext>
            </a:extLst>
          </p:cNvPr>
          <p:cNvCxnSpPr>
            <a:cxnSpLocks/>
            <a:stCxn id="13" idx="5"/>
            <a:endCxn id="4" idx="1"/>
          </p:cNvCxnSpPr>
          <p:nvPr/>
        </p:nvCxnSpPr>
        <p:spPr>
          <a:xfrm flipV="1">
            <a:off x="8097624" y="2809179"/>
            <a:ext cx="1159497" cy="593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EC58D57C-7423-506F-B4A1-1C1A6F54B170}"/>
              </a:ext>
            </a:extLst>
          </p:cNvPr>
          <p:cNvCxnSpPr>
            <a:cxnSpLocks/>
            <a:stCxn id="13" idx="5"/>
            <a:endCxn id="9" idx="1"/>
          </p:cNvCxnSpPr>
          <p:nvPr/>
        </p:nvCxnSpPr>
        <p:spPr>
          <a:xfrm>
            <a:off x="8097624" y="3403075"/>
            <a:ext cx="1159497" cy="108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30E8AD6C-B12D-E283-158A-DD0AE6312B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40075" y="3575640"/>
            <a:ext cx="1474594" cy="115949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9A1D29-A8F8-71A7-C428-E25BCEDBC335}"/>
              </a:ext>
            </a:extLst>
          </p:cNvPr>
          <p:cNvSpPr txBox="1"/>
          <p:nvPr/>
        </p:nvSpPr>
        <p:spPr>
          <a:xfrm>
            <a:off x="4255808" y="6016382"/>
            <a:ext cx="8843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Tools are services. An agent uses a tool to execute a task, e.g., search the web, data crud by calling an API, etc. </a:t>
            </a:r>
          </a:p>
        </p:txBody>
      </p:sp>
    </p:spTree>
    <p:extLst>
      <p:ext uri="{BB962C8B-B14F-4D97-AF65-F5344CB8AC3E}">
        <p14:creationId xmlns:p14="http://schemas.microsoft.com/office/powerpoint/2010/main" val="244688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D01F9-8360-4E47-798A-45A01EA3D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24AD-4C49-28E9-8716-6A3D1BA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Agent</a:t>
            </a:r>
          </a:p>
        </p:txBody>
      </p:sp>
      <p:pic>
        <p:nvPicPr>
          <p:cNvPr id="5" name="Graphic 4" descr="Call center with solid fill">
            <a:extLst>
              <a:ext uri="{FF2B5EF4-FFF2-40B4-BE49-F238E27FC236}">
                <a16:creationId xmlns:a16="http://schemas.microsoft.com/office/drawing/2014/main" id="{088FCACA-BB83-30A1-E49F-4C98F62B2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6737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79C77-0019-CF9D-15D1-4A1E44876ADA}"/>
              </a:ext>
            </a:extLst>
          </p:cNvPr>
          <p:cNvSpPr txBox="1"/>
          <p:nvPr/>
        </p:nvSpPr>
        <p:spPr>
          <a:xfrm>
            <a:off x="969396" y="3623554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46B95-84D5-64EC-4825-EC5F97C1DA1B}"/>
              </a:ext>
            </a:extLst>
          </p:cNvPr>
          <p:cNvSpPr/>
          <p:nvPr/>
        </p:nvSpPr>
        <p:spPr>
          <a:xfrm>
            <a:off x="4424901" y="1971924"/>
            <a:ext cx="4087503" cy="32282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21BB8-1ECE-EC8A-7ADB-2A7AD9D1FAFB}"/>
              </a:ext>
            </a:extLst>
          </p:cNvPr>
          <p:cNvSpPr txBox="1"/>
          <p:nvPr/>
        </p:nvSpPr>
        <p:spPr>
          <a:xfrm>
            <a:off x="4424901" y="1635032"/>
            <a:ext cx="14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557A9A-97AC-A6FD-59FE-2BED6B23499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21403" y="3586039"/>
            <a:ext cx="2803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D91F2868-6D3A-67F0-5B7D-02EB08164E16}"/>
              </a:ext>
            </a:extLst>
          </p:cNvPr>
          <p:cNvSpPr/>
          <p:nvPr/>
        </p:nvSpPr>
        <p:spPr>
          <a:xfrm>
            <a:off x="6193409" y="2865748"/>
            <a:ext cx="1904215" cy="143287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18CB3-BC55-583A-6D6A-0795A60886FC}"/>
              </a:ext>
            </a:extLst>
          </p:cNvPr>
          <p:cNvSpPr/>
          <p:nvPr/>
        </p:nvSpPr>
        <p:spPr>
          <a:xfrm>
            <a:off x="9257121" y="1840160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D85B9-0968-B70B-F9C7-A16813094B22}"/>
              </a:ext>
            </a:extLst>
          </p:cNvPr>
          <p:cNvSpPr/>
          <p:nvPr/>
        </p:nvSpPr>
        <p:spPr>
          <a:xfrm>
            <a:off x="9257121" y="2524602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37B57F-C671-5362-D933-C6CA7484E767}"/>
              </a:ext>
            </a:extLst>
          </p:cNvPr>
          <p:cNvSpPr/>
          <p:nvPr/>
        </p:nvSpPr>
        <p:spPr>
          <a:xfrm>
            <a:off x="9257121" y="3226737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D403D7-1E64-3F60-DC59-737CFBDD35BE}"/>
              </a:ext>
            </a:extLst>
          </p:cNvPr>
          <p:cNvSpPr/>
          <p:nvPr/>
        </p:nvSpPr>
        <p:spPr>
          <a:xfrm>
            <a:off x="9257122" y="4613314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CB27F2-EF5D-7722-601A-4B342892F5BD}"/>
              </a:ext>
            </a:extLst>
          </p:cNvPr>
          <p:cNvCxnSpPr/>
          <p:nvPr/>
        </p:nvCxnSpPr>
        <p:spPr>
          <a:xfrm>
            <a:off x="10180947" y="3893270"/>
            <a:ext cx="0" cy="5561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DA3CB2-5AF8-EE4F-432B-314CF50275F6}"/>
              </a:ext>
            </a:extLst>
          </p:cNvPr>
          <p:cNvCxnSpPr>
            <a:stCxn id="13" idx="5"/>
            <a:endCxn id="3" idx="1"/>
          </p:cNvCxnSpPr>
          <p:nvPr/>
        </p:nvCxnSpPr>
        <p:spPr>
          <a:xfrm flipV="1">
            <a:off x="8097624" y="2124737"/>
            <a:ext cx="1159497" cy="12783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BDC80A61-862A-B9E4-90FE-5D79CFCB2CB3}"/>
              </a:ext>
            </a:extLst>
          </p:cNvPr>
          <p:cNvCxnSpPr>
            <a:cxnSpLocks/>
            <a:stCxn id="13" idx="5"/>
            <a:endCxn id="4" idx="1"/>
          </p:cNvCxnSpPr>
          <p:nvPr/>
        </p:nvCxnSpPr>
        <p:spPr>
          <a:xfrm flipV="1">
            <a:off x="8097624" y="2809179"/>
            <a:ext cx="1159497" cy="593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9430379E-378B-A902-B494-7628EB71D311}"/>
              </a:ext>
            </a:extLst>
          </p:cNvPr>
          <p:cNvCxnSpPr>
            <a:cxnSpLocks/>
            <a:stCxn id="13" idx="5"/>
            <a:endCxn id="9" idx="1"/>
          </p:cNvCxnSpPr>
          <p:nvPr/>
        </p:nvCxnSpPr>
        <p:spPr>
          <a:xfrm>
            <a:off x="8097624" y="3403075"/>
            <a:ext cx="1159497" cy="108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C32145E4-3D2E-80DB-84BD-7F310F3E45FE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7940076" y="3580845"/>
            <a:ext cx="1474594" cy="115949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33EBDE-40B1-388D-3A50-0536403336B5}"/>
              </a:ext>
            </a:extLst>
          </p:cNvPr>
          <p:cNvSpPr txBox="1"/>
          <p:nvPr/>
        </p:nvSpPr>
        <p:spPr>
          <a:xfrm>
            <a:off x="7676169" y="6187201"/>
            <a:ext cx="3677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MCP: protocol for an agent to use a toolbox. </a:t>
            </a:r>
          </a:p>
        </p:txBody>
      </p:sp>
    </p:spTree>
    <p:extLst>
      <p:ext uri="{BB962C8B-B14F-4D97-AF65-F5344CB8AC3E}">
        <p14:creationId xmlns:p14="http://schemas.microsoft.com/office/powerpoint/2010/main" val="98214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CEAD5-2A8B-F6E5-09A7-D756D99AD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7379-2C9A-9B3C-9B27-9EDC519E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Agent</a:t>
            </a:r>
          </a:p>
        </p:txBody>
      </p:sp>
      <p:pic>
        <p:nvPicPr>
          <p:cNvPr id="5" name="Graphic 4" descr="Call center with solid fill">
            <a:extLst>
              <a:ext uri="{FF2B5EF4-FFF2-40B4-BE49-F238E27FC236}">
                <a16:creationId xmlns:a16="http://schemas.microsoft.com/office/drawing/2014/main" id="{0AAFC996-9651-59F4-E5B5-4769B2904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6737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D848A-C568-971F-2366-347E316EB3E6}"/>
              </a:ext>
            </a:extLst>
          </p:cNvPr>
          <p:cNvSpPr txBox="1"/>
          <p:nvPr/>
        </p:nvSpPr>
        <p:spPr>
          <a:xfrm>
            <a:off x="969396" y="3623554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88634B-DDF1-2704-796B-FCA48A26AAB2}"/>
              </a:ext>
            </a:extLst>
          </p:cNvPr>
          <p:cNvSpPr/>
          <p:nvPr/>
        </p:nvSpPr>
        <p:spPr>
          <a:xfrm>
            <a:off x="4424901" y="1971924"/>
            <a:ext cx="4087503" cy="32282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E2B87-7E41-A628-5808-C02981664041}"/>
              </a:ext>
            </a:extLst>
          </p:cNvPr>
          <p:cNvSpPr txBox="1"/>
          <p:nvPr/>
        </p:nvSpPr>
        <p:spPr>
          <a:xfrm>
            <a:off x="4424901" y="1635032"/>
            <a:ext cx="14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B7DA9A-1C34-3C45-755A-5FF62EE4BCD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21403" y="3586039"/>
            <a:ext cx="2803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6EB92082-68EE-0918-F570-978EAE8406A0}"/>
              </a:ext>
            </a:extLst>
          </p:cNvPr>
          <p:cNvSpPr/>
          <p:nvPr/>
        </p:nvSpPr>
        <p:spPr>
          <a:xfrm>
            <a:off x="6193409" y="2865748"/>
            <a:ext cx="1904215" cy="143287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95B16-B41C-B3AD-DCB1-A4558F1A89E8}"/>
              </a:ext>
            </a:extLst>
          </p:cNvPr>
          <p:cNvSpPr/>
          <p:nvPr/>
        </p:nvSpPr>
        <p:spPr>
          <a:xfrm>
            <a:off x="9257121" y="1840160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988B5-9328-D23B-15E4-7F2B79560741}"/>
              </a:ext>
            </a:extLst>
          </p:cNvPr>
          <p:cNvSpPr/>
          <p:nvPr/>
        </p:nvSpPr>
        <p:spPr>
          <a:xfrm>
            <a:off x="9257121" y="2524602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1C201D-0AE9-0BEF-7F04-941A191B8B05}"/>
              </a:ext>
            </a:extLst>
          </p:cNvPr>
          <p:cNvSpPr/>
          <p:nvPr/>
        </p:nvSpPr>
        <p:spPr>
          <a:xfrm>
            <a:off x="9257121" y="3226737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F90AB1-C8B7-A06F-11D0-D1EF1EDF83C0}"/>
              </a:ext>
            </a:extLst>
          </p:cNvPr>
          <p:cNvSpPr/>
          <p:nvPr/>
        </p:nvSpPr>
        <p:spPr>
          <a:xfrm>
            <a:off x="9257122" y="4613314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F0006-67D8-F6DB-824A-56C2BE51B317}"/>
              </a:ext>
            </a:extLst>
          </p:cNvPr>
          <p:cNvCxnSpPr/>
          <p:nvPr/>
        </p:nvCxnSpPr>
        <p:spPr>
          <a:xfrm>
            <a:off x="10180947" y="3893270"/>
            <a:ext cx="0" cy="5561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6C115-5A99-BF81-25FE-DFC563F2DCA4}"/>
              </a:ext>
            </a:extLst>
          </p:cNvPr>
          <p:cNvCxnSpPr>
            <a:stCxn id="13" idx="5"/>
            <a:endCxn id="3" idx="1"/>
          </p:cNvCxnSpPr>
          <p:nvPr/>
        </p:nvCxnSpPr>
        <p:spPr>
          <a:xfrm flipV="1">
            <a:off x="8097624" y="2124737"/>
            <a:ext cx="1159497" cy="12783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26F016B9-2873-2048-333A-F50E7A98C39D}"/>
              </a:ext>
            </a:extLst>
          </p:cNvPr>
          <p:cNvCxnSpPr>
            <a:cxnSpLocks/>
            <a:stCxn id="13" idx="5"/>
            <a:endCxn id="4" idx="1"/>
          </p:cNvCxnSpPr>
          <p:nvPr/>
        </p:nvCxnSpPr>
        <p:spPr>
          <a:xfrm flipV="1">
            <a:off x="8097624" y="2809179"/>
            <a:ext cx="1159497" cy="593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ED55998F-B659-35BB-6687-FD8CCD53CB84}"/>
              </a:ext>
            </a:extLst>
          </p:cNvPr>
          <p:cNvCxnSpPr>
            <a:cxnSpLocks/>
            <a:stCxn id="13" idx="5"/>
            <a:endCxn id="9" idx="1"/>
          </p:cNvCxnSpPr>
          <p:nvPr/>
        </p:nvCxnSpPr>
        <p:spPr>
          <a:xfrm>
            <a:off x="8097624" y="3403075"/>
            <a:ext cx="1159497" cy="108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2EA2F202-58C5-09A3-4D8A-347588F93E65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7940076" y="3580845"/>
            <a:ext cx="1474594" cy="115949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966050-E630-139F-93DB-F23115EE3163}"/>
              </a:ext>
            </a:extLst>
          </p:cNvPr>
          <p:cNvSpPr txBox="1"/>
          <p:nvPr/>
        </p:nvSpPr>
        <p:spPr>
          <a:xfrm>
            <a:off x="7676169" y="6187201"/>
            <a:ext cx="3677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MCP: protocol for an agent to use a toolbox.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62F24-F2F6-9C28-BE1C-5C7B3CCA8352}"/>
              </a:ext>
            </a:extLst>
          </p:cNvPr>
          <p:cNvSpPr txBox="1"/>
          <p:nvPr/>
        </p:nvSpPr>
        <p:spPr>
          <a:xfrm>
            <a:off x="8408709" y="2409314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MCP</a:t>
            </a:r>
          </a:p>
        </p:txBody>
      </p:sp>
    </p:spTree>
    <p:extLst>
      <p:ext uri="{BB962C8B-B14F-4D97-AF65-F5344CB8AC3E}">
        <p14:creationId xmlns:p14="http://schemas.microsoft.com/office/powerpoint/2010/main" val="74666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500E4-9F88-C6B9-BAE6-37255D059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4DA3-FA8C-4935-7C3E-6E419A9B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Agent </a:t>
            </a:r>
            <a:r>
              <a:rPr lang="en-US" sz="2400" dirty="0"/>
              <a:t>(multi-model)</a:t>
            </a:r>
          </a:p>
        </p:txBody>
      </p:sp>
      <p:pic>
        <p:nvPicPr>
          <p:cNvPr id="5" name="Graphic 4" descr="Call center with solid fill">
            <a:extLst>
              <a:ext uri="{FF2B5EF4-FFF2-40B4-BE49-F238E27FC236}">
                <a16:creationId xmlns:a16="http://schemas.microsoft.com/office/drawing/2014/main" id="{2BC7993F-69BB-004B-9F32-5465D7BA7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6737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954E2F-CEE4-CC0E-3B7E-BDA962C6F0D0}"/>
              </a:ext>
            </a:extLst>
          </p:cNvPr>
          <p:cNvSpPr txBox="1"/>
          <p:nvPr/>
        </p:nvSpPr>
        <p:spPr>
          <a:xfrm>
            <a:off x="969396" y="3623554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00104-3047-EEAC-ABE9-EE053ACEBC42}"/>
              </a:ext>
            </a:extLst>
          </p:cNvPr>
          <p:cNvSpPr/>
          <p:nvPr/>
        </p:nvSpPr>
        <p:spPr>
          <a:xfrm>
            <a:off x="4424901" y="1971924"/>
            <a:ext cx="4087503" cy="32282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4B0C1-F01E-0E5F-D89B-9F6D6B4227C9}"/>
              </a:ext>
            </a:extLst>
          </p:cNvPr>
          <p:cNvSpPr txBox="1"/>
          <p:nvPr/>
        </p:nvSpPr>
        <p:spPr>
          <a:xfrm>
            <a:off x="4424901" y="1635032"/>
            <a:ext cx="14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7ADCD4-E5F9-422B-3944-97101EB53AE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21403" y="3586039"/>
            <a:ext cx="2803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11FEB245-CE5A-5480-BF7C-33EEBDA2E410}"/>
              </a:ext>
            </a:extLst>
          </p:cNvPr>
          <p:cNvSpPr/>
          <p:nvPr/>
        </p:nvSpPr>
        <p:spPr>
          <a:xfrm>
            <a:off x="6193409" y="2582944"/>
            <a:ext cx="1234913" cy="63159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D98D1C-13F9-2133-3950-A31EF3DDA903}"/>
              </a:ext>
            </a:extLst>
          </p:cNvPr>
          <p:cNvSpPr/>
          <p:nvPr/>
        </p:nvSpPr>
        <p:spPr>
          <a:xfrm>
            <a:off x="9257121" y="1840160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982679-7EF8-9503-8C18-590A89E0D245}"/>
              </a:ext>
            </a:extLst>
          </p:cNvPr>
          <p:cNvSpPr/>
          <p:nvPr/>
        </p:nvSpPr>
        <p:spPr>
          <a:xfrm>
            <a:off x="9257121" y="2524602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8766BD-8379-62A3-D885-32FAC4BFD41A}"/>
              </a:ext>
            </a:extLst>
          </p:cNvPr>
          <p:cNvSpPr/>
          <p:nvPr/>
        </p:nvSpPr>
        <p:spPr>
          <a:xfrm>
            <a:off x="9257121" y="3226737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E6DEF4-A659-4B16-7583-3405DCC936A1}"/>
              </a:ext>
            </a:extLst>
          </p:cNvPr>
          <p:cNvSpPr/>
          <p:nvPr/>
        </p:nvSpPr>
        <p:spPr>
          <a:xfrm>
            <a:off x="9257122" y="5433448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C09D07-240D-871E-A81A-7B795C5A0ED3}"/>
              </a:ext>
            </a:extLst>
          </p:cNvPr>
          <p:cNvCxnSpPr>
            <a:cxnSpLocks/>
            <a:stCxn id="13" idx="5"/>
            <a:endCxn id="3" idx="1"/>
          </p:cNvCxnSpPr>
          <p:nvPr/>
        </p:nvCxnSpPr>
        <p:spPr>
          <a:xfrm flipV="1">
            <a:off x="7428322" y="2124737"/>
            <a:ext cx="1828799" cy="6950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BA684BB8-2B67-AA8D-E070-F59033AD41FF}"/>
              </a:ext>
            </a:extLst>
          </p:cNvPr>
          <p:cNvCxnSpPr>
            <a:cxnSpLocks/>
            <a:stCxn id="13" idx="5"/>
            <a:endCxn id="4" idx="1"/>
          </p:cNvCxnSpPr>
          <p:nvPr/>
        </p:nvCxnSpPr>
        <p:spPr>
          <a:xfrm flipV="1">
            <a:off x="7428322" y="2809179"/>
            <a:ext cx="1828799" cy="10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1DCB3162-07B6-AA9A-70A5-C688EF1C7B7A}"/>
              </a:ext>
            </a:extLst>
          </p:cNvPr>
          <p:cNvCxnSpPr>
            <a:cxnSpLocks/>
            <a:stCxn id="13" idx="5"/>
            <a:endCxn id="9" idx="1"/>
          </p:cNvCxnSpPr>
          <p:nvPr/>
        </p:nvCxnSpPr>
        <p:spPr>
          <a:xfrm>
            <a:off x="7428322" y="2819793"/>
            <a:ext cx="1828799" cy="6915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7E2B0E42-EA6F-674D-74D3-CD830BD6BF41}"/>
              </a:ext>
            </a:extLst>
          </p:cNvPr>
          <p:cNvCxnSpPr>
            <a:cxnSpLocks/>
            <a:stCxn id="23" idx="5"/>
            <a:endCxn id="11" idx="1"/>
          </p:cNvCxnSpPr>
          <p:nvPr/>
        </p:nvCxnSpPr>
        <p:spPr>
          <a:xfrm>
            <a:off x="7423607" y="4614515"/>
            <a:ext cx="1833515" cy="1103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6D2D93-F292-193D-1487-501FF276DAAD}"/>
              </a:ext>
            </a:extLst>
          </p:cNvPr>
          <p:cNvSpPr txBox="1"/>
          <p:nvPr/>
        </p:nvSpPr>
        <p:spPr>
          <a:xfrm>
            <a:off x="395926" y="6187201"/>
            <a:ext cx="1148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limits on the number of models. Segregation of tools is based typically on function domains, e.g., HR tools and Sales tools can made available to different models.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402E5-512B-CEAB-5716-218B2698D8A8}"/>
              </a:ext>
            </a:extLst>
          </p:cNvPr>
          <p:cNvSpPr txBox="1"/>
          <p:nvPr/>
        </p:nvSpPr>
        <p:spPr>
          <a:xfrm>
            <a:off x="8173039" y="2541513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MCP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E4B29304-55F4-91F6-AA0C-1CE699E2BAFC}"/>
              </a:ext>
            </a:extLst>
          </p:cNvPr>
          <p:cNvSpPr/>
          <p:nvPr/>
        </p:nvSpPr>
        <p:spPr>
          <a:xfrm>
            <a:off x="6188694" y="3476752"/>
            <a:ext cx="1234913" cy="63159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#2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751319AD-68B5-F81E-519F-F6BE2B82CC4C}"/>
              </a:ext>
            </a:extLst>
          </p:cNvPr>
          <p:cNvSpPr/>
          <p:nvPr/>
        </p:nvSpPr>
        <p:spPr>
          <a:xfrm>
            <a:off x="6188694" y="4377666"/>
            <a:ext cx="1234913" cy="63159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9E150E-5CF2-909C-19A2-ADF54E850CB8}"/>
              </a:ext>
            </a:extLst>
          </p:cNvPr>
          <p:cNvSpPr/>
          <p:nvPr/>
        </p:nvSpPr>
        <p:spPr>
          <a:xfrm>
            <a:off x="9257120" y="4296727"/>
            <a:ext cx="1847653" cy="56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X</a:t>
            </a:r>
          </a:p>
        </p:txBody>
      </p:sp>
      <p:cxnSp>
        <p:nvCxnSpPr>
          <p:cNvPr id="27" name="Straight Arrow Connector 15">
            <a:extLst>
              <a:ext uri="{FF2B5EF4-FFF2-40B4-BE49-F238E27FC236}">
                <a16:creationId xmlns:a16="http://schemas.microsoft.com/office/drawing/2014/main" id="{FF2BA0BE-355E-C3C4-BBDD-A53DDCA8D520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7423607" y="3713601"/>
            <a:ext cx="1833513" cy="8677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6BBE00-FD04-C55E-68D3-A73B15E7C253}"/>
              </a:ext>
            </a:extLst>
          </p:cNvPr>
          <p:cNvSpPr txBox="1"/>
          <p:nvPr/>
        </p:nvSpPr>
        <p:spPr>
          <a:xfrm>
            <a:off x="8173039" y="4277428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52B57A-7325-BBEC-EA61-E5F0BBB1310E}"/>
              </a:ext>
            </a:extLst>
          </p:cNvPr>
          <p:cNvSpPr txBox="1"/>
          <p:nvPr/>
        </p:nvSpPr>
        <p:spPr>
          <a:xfrm>
            <a:off x="8173039" y="5392043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MCP</a:t>
            </a:r>
          </a:p>
        </p:txBody>
      </p:sp>
    </p:spTree>
    <p:extLst>
      <p:ext uri="{BB962C8B-B14F-4D97-AF65-F5344CB8AC3E}">
        <p14:creationId xmlns:p14="http://schemas.microsoft.com/office/powerpoint/2010/main" val="283866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C980C-A831-33BB-3DB8-171D08253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02C72CB-9726-9F2B-E0D6-BF35CB81C391}"/>
              </a:ext>
            </a:extLst>
          </p:cNvPr>
          <p:cNvSpPr/>
          <p:nvPr/>
        </p:nvSpPr>
        <p:spPr>
          <a:xfrm>
            <a:off x="4431482" y="3955456"/>
            <a:ext cx="3832978" cy="14570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8D25-CBF2-25C2-200C-E5C80BA2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Agents</a:t>
            </a:r>
            <a:endParaRPr lang="en-US" sz="2400" dirty="0"/>
          </a:p>
        </p:txBody>
      </p:sp>
      <p:pic>
        <p:nvPicPr>
          <p:cNvPr id="5" name="Graphic 4" descr="Call center with solid fill">
            <a:extLst>
              <a:ext uri="{FF2B5EF4-FFF2-40B4-BE49-F238E27FC236}">
                <a16:creationId xmlns:a16="http://schemas.microsoft.com/office/drawing/2014/main" id="{0044630B-EB4B-23F1-C529-C8BA5B72E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6737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D6E19-E028-8B3B-2AB9-EBE7BCD586E6}"/>
              </a:ext>
            </a:extLst>
          </p:cNvPr>
          <p:cNvSpPr txBox="1"/>
          <p:nvPr/>
        </p:nvSpPr>
        <p:spPr>
          <a:xfrm>
            <a:off x="969396" y="3623554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60DB1-21BA-52B9-F2BD-B8BBD87CEB63}"/>
              </a:ext>
            </a:extLst>
          </p:cNvPr>
          <p:cNvSpPr/>
          <p:nvPr/>
        </p:nvSpPr>
        <p:spPr>
          <a:xfrm>
            <a:off x="4424902" y="1971925"/>
            <a:ext cx="3832978" cy="14570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76EA3-BF99-4F78-1740-86C45292369D}"/>
              </a:ext>
            </a:extLst>
          </p:cNvPr>
          <p:cNvSpPr txBox="1"/>
          <p:nvPr/>
        </p:nvSpPr>
        <p:spPr>
          <a:xfrm>
            <a:off x="4424901" y="1635032"/>
            <a:ext cx="14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 1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A0E58D65-7452-D36A-7E38-4E74DEE0A0E0}"/>
              </a:ext>
            </a:extLst>
          </p:cNvPr>
          <p:cNvSpPr/>
          <p:nvPr/>
        </p:nvSpPr>
        <p:spPr>
          <a:xfrm>
            <a:off x="6504495" y="2256595"/>
            <a:ext cx="1102937" cy="32790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186C52-BAB0-8272-0C6A-2F39DA7E78EC}"/>
              </a:ext>
            </a:extLst>
          </p:cNvPr>
          <p:cNvSpPr/>
          <p:nvPr/>
        </p:nvSpPr>
        <p:spPr>
          <a:xfrm>
            <a:off x="9257122" y="1840160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8457E0-144C-5F08-F5F3-3951C5C77F0C}"/>
              </a:ext>
            </a:extLst>
          </p:cNvPr>
          <p:cNvSpPr/>
          <p:nvPr/>
        </p:nvSpPr>
        <p:spPr>
          <a:xfrm>
            <a:off x="9257122" y="2524602"/>
            <a:ext cx="1121790" cy="295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44B0A3-58EC-96CB-517F-141573609640}"/>
              </a:ext>
            </a:extLst>
          </p:cNvPr>
          <p:cNvSpPr/>
          <p:nvPr/>
        </p:nvSpPr>
        <p:spPr>
          <a:xfrm>
            <a:off x="9257122" y="3226737"/>
            <a:ext cx="1121790" cy="250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56556-801F-C59B-2E76-6A4A8B37B30A}"/>
              </a:ext>
            </a:extLst>
          </p:cNvPr>
          <p:cNvSpPr/>
          <p:nvPr/>
        </p:nvSpPr>
        <p:spPr>
          <a:xfrm>
            <a:off x="9257122" y="4728336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276BE2-8523-BF52-2AAF-6BBA148FE33C}"/>
              </a:ext>
            </a:extLst>
          </p:cNvPr>
          <p:cNvCxnSpPr>
            <a:cxnSpLocks/>
            <a:stCxn id="13" idx="5"/>
            <a:endCxn id="3" idx="1"/>
          </p:cNvCxnSpPr>
          <p:nvPr/>
        </p:nvCxnSpPr>
        <p:spPr>
          <a:xfrm flipV="1">
            <a:off x="7607432" y="1978337"/>
            <a:ext cx="1649690" cy="4012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4D539F5E-58C9-A195-E4B6-E5994BEC3921}"/>
              </a:ext>
            </a:extLst>
          </p:cNvPr>
          <p:cNvCxnSpPr>
            <a:cxnSpLocks/>
            <a:stCxn id="13" idx="5"/>
            <a:endCxn id="4" idx="1"/>
          </p:cNvCxnSpPr>
          <p:nvPr/>
        </p:nvCxnSpPr>
        <p:spPr>
          <a:xfrm>
            <a:off x="7607432" y="2379558"/>
            <a:ext cx="1649690" cy="2926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E6B668CB-1CD8-55AB-CCEC-7C3D5C6F1ECE}"/>
              </a:ext>
            </a:extLst>
          </p:cNvPr>
          <p:cNvCxnSpPr>
            <a:cxnSpLocks/>
            <a:stCxn id="13" idx="5"/>
            <a:endCxn id="9" idx="1"/>
          </p:cNvCxnSpPr>
          <p:nvPr/>
        </p:nvCxnSpPr>
        <p:spPr>
          <a:xfrm>
            <a:off x="7607432" y="2379558"/>
            <a:ext cx="1649690" cy="972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F7D8F8EC-9284-C9B3-CE9D-5112E41446DE}"/>
              </a:ext>
            </a:extLst>
          </p:cNvPr>
          <p:cNvCxnSpPr>
            <a:cxnSpLocks/>
            <a:stCxn id="23" idx="5"/>
            <a:endCxn id="11" idx="1"/>
          </p:cNvCxnSpPr>
          <p:nvPr/>
        </p:nvCxnSpPr>
        <p:spPr>
          <a:xfrm>
            <a:off x="7602720" y="4464302"/>
            <a:ext cx="1654402" cy="402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EBD465-57E4-271E-F19D-580038884451}"/>
              </a:ext>
            </a:extLst>
          </p:cNvPr>
          <p:cNvSpPr txBox="1"/>
          <p:nvPr/>
        </p:nvSpPr>
        <p:spPr>
          <a:xfrm>
            <a:off x="395926" y="6187201"/>
            <a:ext cx="1148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can have many agents. Each agent with one or more models, and each model equipped with multiple tools.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A673C-DB3E-C231-A209-34369AE1CA61}"/>
              </a:ext>
            </a:extLst>
          </p:cNvPr>
          <p:cNvSpPr txBox="1"/>
          <p:nvPr/>
        </p:nvSpPr>
        <p:spPr>
          <a:xfrm>
            <a:off x="8173039" y="2541513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MCP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5C38E74C-6BB1-ADA9-CE67-E87AC6F86D71}"/>
              </a:ext>
            </a:extLst>
          </p:cNvPr>
          <p:cNvSpPr/>
          <p:nvPr/>
        </p:nvSpPr>
        <p:spPr>
          <a:xfrm>
            <a:off x="6504494" y="2856797"/>
            <a:ext cx="1102937" cy="32790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#2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91D31834-0AB7-8832-3DF0-9E84534F80C2}"/>
              </a:ext>
            </a:extLst>
          </p:cNvPr>
          <p:cNvSpPr/>
          <p:nvPr/>
        </p:nvSpPr>
        <p:spPr>
          <a:xfrm>
            <a:off x="6504494" y="4313873"/>
            <a:ext cx="1098226" cy="40114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92E2B6-D8C2-203B-6BE8-437FEA93E588}"/>
              </a:ext>
            </a:extLst>
          </p:cNvPr>
          <p:cNvSpPr/>
          <p:nvPr/>
        </p:nvSpPr>
        <p:spPr>
          <a:xfrm>
            <a:off x="9257121" y="3627804"/>
            <a:ext cx="1121790" cy="250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X</a:t>
            </a:r>
          </a:p>
        </p:txBody>
      </p:sp>
      <p:cxnSp>
        <p:nvCxnSpPr>
          <p:cNvPr id="27" name="Straight Arrow Connector 15">
            <a:extLst>
              <a:ext uri="{FF2B5EF4-FFF2-40B4-BE49-F238E27FC236}">
                <a16:creationId xmlns:a16="http://schemas.microsoft.com/office/drawing/2014/main" id="{988543F5-FDBA-5F5A-A0B8-418BAAB512F0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7607431" y="2979760"/>
            <a:ext cx="1649690" cy="7730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4D8CC01-98F6-1ACA-0264-F7E19F842672}"/>
              </a:ext>
            </a:extLst>
          </p:cNvPr>
          <p:cNvSpPr txBox="1"/>
          <p:nvPr/>
        </p:nvSpPr>
        <p:spPr>
          <a:xfrm>
            <a:off x="4424901" y="3586124"/>
            <a:ext cx="14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 2</a:t>
            </a:r>
          </a:p>
        </p:txBody>
      </p:sp>
    </p:spTree>
    <p:extLst>
      <p:ext uri="{BB962C8B-B14F-4D97-AF65-F5344CB8AC3E}">
        <p14:creationId xmlns:p14="http://schemas.microsoft.com/office/powerpoint/2010/main" val="401890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5910-6D5C-4F14-192B-D05DAD60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1002616-A47C-BB18-0F6A-C4CA939DD62F}"/>
              </a:ext>
            </a:extLst>
          </p:cNvPr>
          <p:cNvSpPr/>
          <p:nvPr/>
        </p:nvSpPr>
        <p:spPr>
          <a:xfrm>
            <a:off x="4431482" y="3955456"/>
            <a:ext cx="3832978" cy="860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1FB23-DEEB-5FA9-A612-0E02E9A6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Agents Working Together</a:t>
            </a:r>
            <a:endParaRPr lang="en-US" sz="2400" dirty="0"/>
          </a:p>
        </p:txBody>
      </p:sp>
      <p:pic>
        <p:nvPicPr>
          <p:cNvPr id="5" name="Graphic 4" descr="Call center with solid fill">
            <a:extLst>
              <a:ext uri="{FF2B5EF4-FFF2-40B4-BE49-F238E27FC236}">
                <a16:creationId xmlns:a16="http://schemas.microsoft.com/office/drawing/2014/main" id="{EF3EFA8D-2D6A-B433-8D82-B85FD32B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6737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9CD23-FEB1-E390-6098-D6E71DF71554}"/>
              </a:ext>
            </a:extLst>
          </p:cNvPr>
          <p:cNvSpPr txBox="1"/>
          <p:nvPr/>
        </p:nvSpPr>
        <p:spPr>
          <a:xfrm>
            <a:off x="969396" y="3623554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33A0B-760A-9C37-237F-693120CBE0FF}"/>
              </a:ext>
            </a:extLst>
          </p:cNvPr>
          <p:cNvSpPr/>
          <p:nvPr/>
        </p:nvSpPr>
        <p:spPr>
          <a:xfrm>
            <a:off x="4424902" y="1971925"/>
            <a:ext cx="3832978" cy="14570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32BCB-95C7-0A24-991A-244E2332080D}"/>
              </a:ext>
            </a:extLst>
          </p:cNvPr>
          <p:cNvSpPr txBox="1"/>
          <p:nvPr/>
        </p:nvSpPr>
        <p:spPr>
          <a:xfrm>
            <a:off x="4424901" y="1635032"/>
            <a:ext cx="14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 1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ACAC1813-6D41-EDAC-DA1A-FC9E3B503517}"/>
              </a:ext>
            </a:extLst>
          </p:cNvPr>
          <p:cNvSpPr/>
          <p:nvPr/>
        </p:nvSpPr>
        <p:spPr>
          <a:xfrm>
            <a:off x="6504495" y="2256595"/>
            <a:ext cx="1102937" cy="32790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C4DF14-C124-D090-EF6A-37EE4F0FC8D7}"/>
              </a:ext>
            </a:extLst>
          </p:cNvPr>
          <p:cNvSpPr/>
          <p:nvPr/>
        </p:nvSpPr>
        <p:spPr>
          <a:xfrm>
            <a:off x="9257122" y="1840160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D20C-1F1A-9C42-0203-FDD3368BFEE6}"/>
              </a:ext>
            </a:extLst>
          </p:cNvPr>
          <p:cNvSpPr/>
          <p:nvPr/>
        </p:nvSpPr>
        <p:spPr>
          <a:xfrm>
            <a:off x="9257122" y="2524602"/>
            <a:ext cx="1121790" cy="295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1043E5-420B-6EC0-07F1-DCFF0134D818}"/>
              </a:ext>
            </a:extLst>
          </p:cNvPr>
          <p:cNvSpPr/>
          <p:nvPr/>
        </p:nvSpPr>
        <p:spPr>
          <a:xfrm>
            <a:off x="9257122" y="3226737"/>
            <a:ext cx="1121790" cy="250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DFB80D-A627-EC23-3C1A-71075CB6531A}"/>
              </a:ext>
            </a:extLst>
          </p:cNvPr>
          <p:cNvSpPr/>
          <p:nvPr/>
        </p:nvSpPr>
        <p:spPr>
          <a:xfrm>
            <a:off x="9257122" y="4728336"/>
            <a:ext cx="1121790" cy="276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517B1-9CCD-7E80-9CC1-691C62C3BA18}"/>
              </a:ext>
            </a:extLst>
          </p:cNvPr>
          <p:cNvCxnSpPr>
            <a:cxnSpLocks/>
            <a:stCxn id="13" idx="5"/>
            <a:endCxn id="3" idx="1"/>
          </p:cNvCxnSpPr>
          <p:nvPr/>
        </p:nvCxnSpPr>
        <p:spPr>
          <a:xfrm flipV="1">
            <a:off x="7607432" y="1978337"/>
            <a:ext cx="1649690" cy="4012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981A5362-B00E-4BEF-D90D-097258AB0B4A}"/>
              </a:ext>
            </a:extLst>
          </p:cNvPr>
          <p:cNvCxnSpPr>
            <a:cxnSpLocks/>
            <a:stCxn id="13" idx="5"/>
            <a:endCxn id="4" idx="1"/>
          </p:cNvCxnSpPr>
          <p:nvPr/>
        </p:nvCxnSpPr>
        <p:spPr>
          <a:xfrm>
            <a:off x="7607432" y="2379558"/>
            <a:ext cx="1649690" cy="2926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D2C78ABE-27AB-E483-D183-E85DECFA7B36}"/>
              </a:ext>
            </a:extLst>
          </p:cNvPr>
          <p:cNvCxnSpPr>
            <a:cxnSpLocks/>
            <a:stCxn id="13" idx="5"/>
            <a:endCxn id="9" idx="1"/>
          </p:cNvCxnSpPr>
          <p:nvPr/>
        </p:nvCxnSpPr>
        <p:spPr>
          <a:xfrm>
            <a:off x="7607432" y="2379558"/>
            <a:ext cx="1649690" cy="972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A0A576EB-87ED-E9DE-75E4-C54A0DF55234}"/>
              </a:ext>
            </a:extLst>
          </p:cNvPr>
          <p:cNvCxnSpPr>
            <a:cxnSpLocks/>
            <a:stCxn id="23" idx="5"/>
            <a:endCxn id="11" idx="1"/>
          </p:cNvCxnSpPr>
          <p:nvPr/>
        </p:nvCxnSpPr>
        <p:spPr>
          <a:xfrm>
            <a:off x="7602720" y="4464302"/>
            <a:ext cx="1654402" cy="402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593BA9-9933-563B-EF4F-4241B066D35E}"/>
              </a:ext>
            </a:extLst>
          </p:cNvPr>
          <p:cNvSpPr txBox="1"/>
          <p:nvPr/>
        </p:nvSpPr>
        <p:spPr>
          <a:xfrm>
            <a:off x="395926" y="6187201"/>
            <a:ext cx="1148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A2A: communication protocol for agents. An agent may make only a subset of its services available to other agents. Protocol to bridge across org/tech boundaries.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8FAD7B-09A8-9717-FEFC-36325AEBECBE}"/>
              </a:ext>
            </a:extLst>
          </p:cNvPr>
          <p:cNvSpPr txBox="1"/>
          <p:nvPr/>
        </p:nvSpPr>
        <p:spPr>
          <a:xfrm>
            <a:off x="8173039" y="2541513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MCP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2604640A-0288-801C-961C-695D97A7C895}"/>
              </a:ext>
            </a:extLst>
          </p:cNvPr>
          <p:cNvSpPr/>
          <p:nvPr/>
        </p:nvSpPr>
        <p:spPr>
          <a:xfrm>
            <a:off x="6504494" y="2856797"/>
            <a:ext cx="1102937" cy="32790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#2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3ADD1EA9-C1D5-D38A-C004-12616AD21FA0}"/>
              </a:ext>
            </a:extLst>
          </p:cNvPr>
          <p:cNvSpPr/>
          <p:nvPr/>
        </p:nvSpPr>
        <p:spPr>
          <a:xfrm>
            <a:off x="6504494" y="4313873"/>
            <a:ext cx="1098226" cy="40114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#3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132C5D-86CA-CC82-C9AA-79662959F416}"/>
              </a:ext>
            </a:extLst>
          </p:cNvPr>
          <p:cNvSpPr/>
          <p:nvPr/>
        </p:nvSpPr>
        <p:spPr>
          <a:xfrm>
            <a:off x="9257121" y="3627804"/>
            <a:ext cx="1121790" cy="250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X</a:t>
            </a:r>
          </a:p>
        </p:txBody>
      </p:sp>
      <p:cxnSp>
        <p:nvCxnSpPr>
          <p:cNvPr id="27" name="Straight Arrow Connector 15">
            <a:extLst>
              <a:ext uri="{FF2B5EF4-FFF2-40B4-BE49-F238E27FC236}">
                <a16:creationId xmlns:a16="http://schemas.microsoft.com/office/drawing/2014/main" id="{B815E20B-D2DA-2B10-2053-87C88085805A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7607431" y="2979760"/>
            <a:ext cx="1649690" cy="7730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A6D8273-A0D3-E22E-AE51-796F0DF2F65A}"/>
              </a:ext>
            </a:extLst>
          </p:cNvPr>
          <p:cNvSpPr txBox="1"/>
          <p:nvPr/>
        </p:nvSpPr>
        <p:spPr>
          <a:xfrm>
            <a:off x="4424901" y="3586124"/>
            <a:ext cx="14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33048-3BA4-E80B-7520-D982ED137360}"/>
              </a:ext>
            </a:extLst>
          </p:cNvPr>
          <p:cNvSpPr/>
          <p:nvPr/>
        </p:nvSpPr>
        <p:spPr>
          <a:xfrm>
            <a:off x="4431482" y="5165553"/>
            <a:ext cx="3832978" cy="860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817CC-7E5B-7AC2-E8F9-EF2B4197C902}"/>
              </a:ext>
            </a:extLst>
          </p:cNvPr>
          <p:cNvSpPr txBox="1"/>
          <p:nvPr/>
        </p:nvSpPr>
        <p:spPr>
          <a:xfrm>
            <a:off x="4424901" y="4858029"/>
            <a:ext cx="14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App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27478A-B661-6526-71AC-10CD62561272}"/>
              </a:ext>
            </a:extLst>
          </p:cNvPr>
          <p:cNvCxnSpPr>
            <a:stCxn id="7" idx="1"/>
            <a:endCxn id="41" idx="1"/>
          </p:cNvCxnSpPr>
          <p:nvPr/>
        </p:nvCxnSpPr>
        <p:spPr>
          <a:xfrm rot="10800000" flipH="1" flipV="1">
            <a:off x="4424902" y="2700463"/>
            <a:ext cx="6580" cy="1685386"/>
          </a:xfrm>
          <a:prstGeom prst="curvedConnector3">
            <a:avLst>
              <a:gd name="adj1" fmla="val -3474164"/>
            </a:avLst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9">
            <a:extLst>
              <a:ext uri="{FF2B5EF4-FFF2-40B4-BE49-F238E27FC236}">
                <a16:creationId xmlns:a16="http://schemas.microsoft.com/office/drawing/2014/main" id="{8728B3E5-3D4B-9789-9E6C-4B6253B13CB9}"/>
              </a:ext>
            </a:extLst>
          </p:cNvPr>
          <p:cNvCxnSpPr>
            <a:cxnSpLocks/>
            <a:stCxn id="7" idx="1"/>
            <a:endCxn id="10" idx="1"/>
          </p:cNvCxnSpPr>
          <p:nvPr/>
        </p:nvCxnSpPr>
        <p:spPr>
          <a:xfrm rot="10800000" flipH="1" flipV="1">
            <a:off x="4424902" y="2700462"/>
            <a:ext cx="6580" cy="2895483"/>
          </a:xfrm>
          <a:prstGeom prst="curvedConnector3">
            <a:avLst>
              <a:gd name="adj1" fmla="val -10923921"/>
            </a:avLst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9">
            <a:extLst>
              <a:ext uri="{FF2B5EF4-FFF2-40B4-BE49-F238E27FC236}">
                <a16:creationId xmlns:a16="http://schemas.microsoft.com/office/drawing/2014/main" id="{FC88A681-1E0A-6F2F-847C-0B190577AB82}"/>
              </a:ext>
            </a:extLst>
          </p:cNvPr>
          <p:cNvCxnSpPr>
            <a:cxnSpLocks/>
            <a:stCxn id="41" idx="1"/>
            <a:endCxn id="10" idx="1"/>
          </p:cNvCxnSpPr>
          <p:nvPr/>
        </p:nvCxnSpPr>
        <p:spPr>
          <a:xfrm rot="10800000" flipV="1">
            <a:off x="4431482" y="4385848"/>
            <a:ext cx="12700" cy="1210097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9EBE80-2BE2-4797-6DE5-548C99D4C12D}"/>
              </a:ext>
            </a:extLst>
          </p:cNvPr>
          <p:cNvSpPr txBox="1"/>
          <p:nvPr/>
        </p:nvSpPr>
        <p:spPr>
          <a:xfrm>
            <a:off x="3647282" y="3948049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A2A</a:t>
            </a:r>
          </a:p>
        </p:txBody>
      </p:sp>
    </p:spTree>
    <p:extLst>
      <p:ext uri="{BB962C8B-B14F-4D97-AF65-F5344CB8AC3E}">
        <p14:creationId xmlns:p14="http://schemas.microsoft.com/office/powerpoint/2010/main" val="215966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598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Agentic AI (RAG, MCP, A2A)</vt:lpstr>
      <vt:lpstr>Gen AI</vt:lpstr>
      <vt:lpstr>Gen AI</vt:lpstr>
      <vt:lpstr>An Agent</vt:lpstr>
      <vt:lpstr>An Agent</vt:lpstr>
      <vt:lpstr>An Agent</vt:lpstr>
      <vt:lpstr>An Agent (multi-model)</vt:lpstr>
      <vt:lpstr>Multiple Agents</vt:lpstr>
      <vt:lpstr>Multiple Agents Working Together</vt:lpstr>
      <vt:lpstr>Multiple Agents Working Together</vt:lpstr>
      <vt:lpstr>Multiple Agents Working Together</vt:lpstr>
      <vt:lpstr>Multiple Enterprise Agents</vt:lpstr>
      <vt:lpstr>Demo #1: MCP</vt:lpstr>
      <vt:lpstr>Demo #2: RAG</vt:lpstr>
      <vt:lpstr>Demo #3: A2A</vt:lpstr>
      <vt:lpstr>Deep Dive on RAG</vt:lpstr>
      <vt:lpstr>Deep Dive on MCP</vt:lpstr>
      <vt:lpstr>Deep Dive on A2A</vt:lpstr>
      <vt:lpstr>Build List: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Mutum, Raghu</dc:creator>
  <cp:lastModifiedBy>Mutum, Raghu</cp:lastModifiedBy>
  <cp:revision>1</cp:revision>
  <dcterms:created xsi:type="dcterms:W3CDTF">2025-05-08T20:46:59Z</dcterms:created>
  <dcterms:modified xsi:type="dcterms:W3CDTF">2025-08-26T14:44:15Z</dcterms:modified>
</cp:coreProperties>
</file>