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3" r:id="rId3"/>
    <p:sldId id="260" r:id="rId4"/>
    <p:sldId id="257" r:id="rId5"/>
    <p:sldId id="261" r:id="rId6"/>
    <p:sldId id="259" r:id="rId7"/>
    <p:sldId id="276" r:id="rId8"/>
    <p:sldId id="264" r:id="rId9"/>
    <p:sldId id="265" r:id="rId10"/>
    <p:sldId id="269" r:id="rId11"/>
    <p:sldId id="258" r:id="rId12"/>
    <p:sldId id="268" r:id="rId13"/>
    <p:sldId id="266" r:id="rId14"/>
    <p:sldId id="277" r:id="rId15"/>
    <p:sldId id="270" r:id="rId16"/>
    <p:sldId id="278" r:id="rId17"/>
    <p:sldId id="273" r:id="rId18"/>
    <p:sldId id="274" r:id="rId19"/>
    <p:sldId id="272" r:id="rId20"/>
    <p:sldId id="27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660"/>
  </p:normalViewPr>
  <p:slideViewPr>
    <p:cSldViewPr snapToGrid="0">
      <p:cViewPr varScale="1">
        <p:scale>
          <a:sx n="68" d="100"/>
          <a:sy n="68"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824E2-CDA0-4A22-8553-89BF48255F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CB316286-A17F-464E-9921-CA26515CC5C7}">
      <dgm:prSet/>
      <dgm:spPr/>
      <dgm:t>
        <a:bodyPr/>
        <a:lstStyle/>
        <a:p>
          <a:pPr algn="ctr"/>
          <a:r>
            <a:rPr lang="en-CA" b="1" i="0" baseline="0" dirty="0"/>
            <a:t>NLP MODEL  SUMMARY</a:t>
          </a:r>
          <a:endParaRPr lang="en-CA" dirty="0"/>
        </a:p>
      </dgm:t>
    </dgm:pt>
    <dgm:pt modelId="{988DE2EC-1E3D-4DA5-9987-0500CFCE01D4}" type="parTrans" cxnId="{04CB5861-CD88-40C5-938F-05199F4D9E27}">
      <dgm:prSet/>
      <dgm:spPr/>
      <dgm:t>
        <a:bodyPr/>
        <a:lstStyle/>
        <a:p>
          <a:endParaRPr lang="en-CA"/>
        </a:p>
      </dgm:t>
    </dgm:pt>
    <dgm:pt modelId="{34353552-B13A-44FA-9BC2-A290E317B464}" type="sibTrans" cxnId="{04CB5861-CD88-40C5-938F-05199F4D9E27}">
      <dgm:prSet/>
      <dgm:spPr/>
      <dgm:t>
        <a:bodyPr/>
        <a:lstStyle/>
        <a:p>
          <a:endParaRPr lang="en-CA"/>
        </a:p>
      </dgm:t>
    </dgm:pt>
    <dgm:pt modelId="{896E9646-D292-4990-8E27-6432228B302D}" type="pres">
      <dgm:prSet presAssocID="{79A824E2-CDA0-4A22-8553-89BF48255FC0}" presName="linear" presStyleCnt="0">
        <dgm:presLayoutVars>
          <dgm:animLvl val="lvl"/>
          <dgm:resizeHandles val="exact"/>
        </dgm:presLayoutVars>
      </dgm:prSet>
      <dgm:spPr/>
    </dgm:pt>
    <dgm:pt modelId="{7AADDE26-62E5-4F76-ADE6-933756950A7B}" type="pres">
      <dgm:prSet presAssocID="{CB316286-A17F-464E-9921-CA26515CC5C7}" presName="parentText" presStyleLbl="node1" presStyleIdx="0" presStyleCnt="1">
        <dgm:presLayoutVars>
          <dgm:chMax val="0"/>
          <dgm:bulletEnabled val="1"/>
        </dgm:presLayoutVars>
      </dgm:prSet>
      <dgm:spPr/>
    </dgm:pt>
  </dgm:ptLst>
  <dgm:cxnLst>
    <dgm:cxn modelId="{04CB5861-CD88-40C5-938F-05199F4D9E27}" srcId="{79A824E2-CDA0-4A22-8553-89BF48255FC0}" destId="{CB316286-A17F-464E-9921-CA26515CC5C7}" srcOrd="0" destOrd="0" parTransId="{988DE2EC-1E3D-4DA5-9987-0500CFCE01D4}" sibTransId="{34353552-B13A-44FA-9BC2-A290E317B464}"/>
    <dgm:cxn modelId="{B8EFE555-979D-411F-9FA4-02CE6A2E978A}" type="presOf" srcId="{79A824E2-CDA0-4A22-8553-89BF48255FC0}" destId="{896E9646-D292-4990-8E27-6432228B302D}" srcOrd="0" destOrd="0" presId="urn:microsoft.com/office/officeart/2005/8/layout/vList2"/>
    <dgm:cxn modelId="{150D7AE7-DE7C-4349-BDE9-D2DD1759B93E}" type="presOf" srcId="{CB316286-A17F-464E-9921-CA26515CC5C7}" destId="{7AADDE26-62E5-4F76-ADE6-933756950A7B}" srcOrd="0" destOrd="0" presId="urn:microsoft.com/office/officeart/2005/8/layout/vList2"/>
    <dgm:cxn modelId="{185A7680-5BDD-432A-883A-8FF45D64835D}" type="presParOf" srcId="{896E9646-D292-4990-8E27-6432228B302D}" destId="{7AADDE26-62E5-4F76-ADE6-933756950A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D94AB7-632E-43E4-A786-4BABC87D6FFE}"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CA"/>
        </a:p>
      </dgm:t>
    </dgm:pt>
    <dgm:pt modelId="{6F152729-1F1A-4534-AF9F-429F7989CCDB}">
      <dgm:prSet/>
      <dgm:spPr/>
      <dgm:t>
        <a:bodyPr/>
        <a:lstStyle/>
        <a:p>
          <a:r>
            <a:rPr lang="en-CA"/>
            <a:t>Text cleaning:</a:t>
          </a:r>
        </a:p>
      </dgm:t>
    </dgm:pt>
    <dgm:pt modelId="{E7F5F51C-B6B0-48EA-9594-3C03433BC205}" type="parTrans" cxnId="{BF7D4EFC-D0CE-4411-A24F-B041C364EE0C}">
      <dgm:prSet/>
      <dgm:spPr/>
      <dgm:t>
        <a:bodyPr/>
        <a:lstStyle/>
        <a:p>
          <a:endParaRPr lang="en-CA"/>
        </a:p>
      </dgm:t>
    </dgm:pt>
    <dgm:pt modelId="{A7532DD4-07ED-4843-AFEF-43803ECDD0C2}" type="sibTrans" cxnId="{BF7D4EFC-D0CE-4411-A24F-B041C364EE0C}">
      <dgm:prSet/>
      <dgm:spPr/>
      <dgm:t>
        <a:bodyPr/>
        <a:lstStyle/>
        <a:p>
          <a:endParaRPr lang="en-CA"/>
        </a:p>
      </dgm:t>
    </dgm:pt>
    <dgm:pt modelId="{5FDE556E-9F77-484F-8350-938E89D071F3}">
      <dgm:prSet/>
      <dgm:spPr/>
      <dgm:t>
        <a:bodyPr/>
        <a:lstStyle/>
        <a:p>
          <a:r>
            <a:rPr lang="en-CA" dirty="0"/>
            <a:t>Changing figures to read as money</a:t>
          </a:r>
        </a:p>
      </dgm:t>
    </dgm:pt>
    <dgm:pt modelId="{91688A6F-E2F5-4B80-A0DC-A87880945724}" type="parTrans" cxnId="{805232A7-EAEC-4739-878C-A99B1AE70169}">
      <dgm:prSet/>
      <dgm:spPr/>
      <dgm:t>
        <a:bodyPr/>
        <a:lstStyle/>
        <a:p>
          <a:endParaRPr lang="en-CA"/>
        </a:p>
      </dgm:t>
    </dgm:pt>
    <dgm:pt modelId="{E13B023D-893E-4B84-AC02-8EC7440DE2D6}" type="sibTrans" cxnId="{805232A7-EAEC-4739-878C-A99B1AE70169}">
      <dgm:prSet/>
      <dgm:spPr/>
      <dgm:t>
        <a:bodyPr/>
        <a:lstStyle/>
        <a:p>
          <a:endParaRPr lang="en-CA"/>
        </a:p>
      </dgm:t>
    </dgm:pt>
    <dgm:pt modelId="{490BC1CB-C24D-41F0-90DC-3A48F373DCD5}">
      <dgm:prSet/>
      <dgm:spPr/>
      <dgm:t>
        <a:bodyPr/>
        <a:lstStyle/>
        <a:p>
          <a:r>
            <a:rPr lang="en-CA" dirty="0"/>
            <a:t>Changing phone numbers to read as phone numbers</a:t>
          </a:r>
        </a:p>
      </dgm:t>
    </dgm:pt>
    <dgm:pt modelId="{4518D72F-26D6-4F8E-B006-724B1D901FBC}" type="parTrans" cxnId="{9935A18D-8C07-4A01-AC39-C997E9B7B19D}">
      <dgm:prSet/>
      <dgm:spPr/>
      <dgm:t>
        <a:bodyPr/>
        <a:lstStyle/>
        <a:p>
          <a:endParaRPr lang="en-CA"/>
        </a:p>
      </dgm:t>
    </dgm:pt>
    <dgm:pt modelId="{115760DE-2EF1-4AC5-8857-5EFD0D44F839}" type="sibTrans" cxnId="{9935A18D-8C07-4A01-AC39-C997E9B7B19D}">
      <dgm:prSet/>
      <dgm:spPr/>
      <dgm:t>
        <a:bodyPr/>
        <a:lstStyle/>
        <a:p>
          <a:endParaRPr lang="en-CA"/>
        </a:p>
      </dgm:t>
    </dgm:pt>
    <dgm:pt modelId="{024657E6-0298-488A-91C3-691733222646}">
      <dgm:prSet/>
      <dgm:spPr/>
      <dgm:t>
        <a:bodyPr/>
        <a:lstStyle/>
        <a:p>
          <a:r>
            <a:rPr lang="en-CA" dirty="0"/>
            <a:t>Money symbols to read as money symbols/money</a:t>
          </a:r>
        </a:p>
      </dgm:t>
    </dgm:pt>
    <dgm:pt modelId="{94896CC0-6643-4B5F-9E80-85CE862FC556}" type="parTrans" cxnId="{7ED5CD2E-866C-4437-9C0E-0DF0334A9172}">
      <dgm:prSet/>
      <dgm:spPr/>
      <dgm:t>
        <a:bodyPr/>
        <a:lstStyle/>
        <a:p>
          <a:endParaRPr lang="en-CA"/>
        </a:p>
      </dgm:t>
    </dgm:pt>
    <dgm:pt modelId="{000574DA-94D5-4726-8672-A591C8611DE3}" type="sibTrans" cxnId="{7ED5CD2E-866C-4437-9C0E-0DF0334A9172}">
      <dgm:prSet/>
      <dgm:spPr/>
      <dgm:t>
        <a:bodyPr/>
        <a:lstStyle/>
        <a:p>
          <a:endParaRPr lang="en-CA"/>
        </a:p>
      </dgm:t>
    </dgm:pt>
    <dgm:pt modelId="{41FEF199-41F7-488E-9918-60B2EDD3DE95}">
      <dgm:prSet/>
      <dgm:spPr/>
      <dgm:t>
        <a:bodyPr/>
        <a:lstStyle/>
        <a:p>
          <a:r>
            <a:rPr lang="en-CA"/>
            <a:t>Percentage sign(%) to read as percentage</a:t>
          </a:r>
        </a:p>
      </dgm:t>
    </dgm:pt>
    <dgm:pt modelId="{A44A159C-70EF-475F-A543-6B51B3C3F824}" type="parTrans" cxnId="{737D3F06-9AF5-4F4A-9275-48FB438DFAFC}">
      <dgm:prSet/>
      <dgm:spPr/>
      <dgm:t>
        <a:bodyPr/>
        <a:lstStyle/>
        <a:p>
          <a:endParaRPr lang="en-CA"/>
        </a:p>
      </dgm:t>
    </dgm:pt>
    <dgm:pt modelId="{872544BB-7CDD-4F2C-9E69-796A2A322630}" type="sibTrans" cxnId="{737D3F06-9AF5-4F4A-9275-48FB438DFAFC}">
      <dgm:prSet/>
      <dgm:spPr/>
      <dgm:t>
        <a:bodyPr/>
        <a:lstStyle/>
        <a:p>
          <a:endParaRPr lang="en-CA"/>
        </a:p>
      </dgm:t>
    </dgm:pt>
    <dgm:pt modelId="{F2E357B0-9B5E-42FC-8187-84B781BF890F}">
      <dgm:prSet/>
      <dgm:spPr/>
      <dgm:t>
        <a:bodyPr/>
        <a:lstStyle/>
        <a:p>
          <a:r>
            <a:rPr lang="en-CA" dirty="0"/>
            <a:t>Removing alphanumeric characters</a:t>
          </a:r>
        </a:p>
      </dgm:t>
    </dgm:pt>
    <dgm:pt modelId="{3CA771D0-0705-4DE1-816D-1FEE9247CDB8}" type="parTrans" cxnId="{786AFA12-3DC1-464A-90B1-EB3D5C8A9C31}">
      <dgm:prSet/>
      <dgm:spPr/>
      <dgm:t>
        <a:bodyPr/>
        <a:lstStyle/>
        <a:p>
          <a:endParaRPr lang="en-CA"/>
        </a:p>
      </dgm:t>
    </dgm:pt>
    <dgm:pt modelId="{C6F7BF10-850D-4054-9B9C-FD524463783F}" type="sibTrans" cxnId="{786AFA12-3DC1-464A-90B1-EB3D5C8A9C31}">
      <dgm:prSet/>
      <dgm:spPr/>
      <dgm:t>
        <a:bodyPr/>
        <a:lstStyle/>
        <a:p>
          <a:endParaRPr lang="en-CA"/>
        </a:p>
      </dgm:t>
    </dgm:pt>
    <dgm:pt modelId="{DB2FB70F-523A-498E-BC1C-E209984BF22E}">
      <dgm:prSet/>
      <dgm:spPr/>
      <dgm:t>
        <a:bodyPr/>
        <a:lstStyle/>
        <a:p>
          <a:r>
            <a:rPr lang="en-CA"/>
            <a:t>Changed the text to lower case</a:t>
          </a:r>
        </a:p>
      </dgm:t>
    </dgm:pt>
    <dgm:pt modelId="{6F09D290-F559-429C-B9F2-86A35019F5EC}" type="parTrans" cxnId="{0AC3F4DB-89D9-4581-95A3-677B60E21D59}">
      <dgm:prSet/>
      <dgm:spPr/>
      <dgm:t>
        <a:bodyPr/>
        <a:lstStyle/>
        <a:p>
          <a:endParaRPr lang="en-CA"/>
        </a:p>
      </dgm:t>
    </dgm:pt>
    <dgm:pt modelId="{2545AF52-2284-40E8-8B91-DBFC2C6D0B0E}" type="sibTrans" cxnId="{0AC3F4DB-89D9-4581-95A3-677B60E21D59}">
      <dgm:prSet/>
      <dgm:spPr/>
      <dgm:t>
        <a:bodyPr/>
        <a:lstStyle/>
        <a:p>
          <a:endParaRPr lang="en-CA"/>
        </a:p>
      </dgm:t>
    </dgm:pt>
    <dgm:pt modelId="{B10A1498-1C9F-4BC7-8B1A-82E751FD2B22}">
      <dgm:prSet/>
      <dgm:spPr/>
      <dgm:t>
        <a:bodyPr/>
        <a:lstStyle/>
        <a:p>
          <a:r>
            <a:rPr lang="en-CA"/>
            <a:t>Removed white space</a:t>
          </a:r>
        </a:p>
      </dgm:t>
    </dgm:pt>
    <dgm:pt modelId="{C6B620E2-0546-4AE9-AC41-7CF7317CDFB5}" type="parTrans" cxnId="{A3CCB4A5-907B-4C7F-8689-E5665D891793}">
      <dgm:prSet/>
      <dgm:spPr/>
      <dgm:t>
        <a:bodyPr/>
        <a:lstStyle/>
        <a:p>
          <a:endParaRPr lang="en-CA"/>
        </a:p>
      </dgm:t>
    </dgm:pt>
    <dgm:pt modelId="{6EC08034-05B8-4C3A-9469-972782BE62E6}" type="sibTrans" cxnId="{A3CCB4A5-907B-4C7F-8689-E5665D891793}">
      <dgm:prSet/>
      <dgm:spPr/>
      <dgm:t>
        <a:bodyPr/>
        <a:lstStyle/>
        <a:p>
          <a:endParaRPr lang="en-CA"/>
        </a:p>
      </dgm:t>
    </dgm:pt>
    <dgm:pt modelId="{91C58E10-D1B4-4DDA-B3C6-F5307B3E54B5}">
      <dgm:prSet/>
      <dgm:spPr/>
      <dgm:t>
        <a:bodyPr/>
        <a:lstStyle/>
        <a:p>
          <a:r>
            <a:rPr lang="en-CA"/>
            <a:t>Remove punctuation</a:t>
          </a:r>
        </a:p>
      </dgm:t>
    </dgm:pt>
    <dgm:pt modelId="{57B41D80-1E4B-4F99-ACD2-1671E646C3F9}" type="parTrans" cxnId="{371D73B4-E93F-42DD-9D3B-4B6A0CED0BD2}">
      <dgm:prSet/>
      <dgm:spPr/>
      <dgm:t>
        <a:bodyPr/>
        <a:lstStyle/>
        <a:p>
          <a:endParaRPr lang="en-CA"/>
        </a:p>
      </dgm:t>
    </dgm:pt>
    <dgm:pt modelId="{ECC27F1F-56E7-4249-8F52-3A56B92AF3FE}" type="sibTrans" cxnId="{371D73B4-E93F-42DD-9D3B-4B6A0CED0BD2}">
      <dgm:prSet/>
      <dgm:spPr/>
      <dgm:t>
        <a:bodyPr/>
        <a:lstStyle/>
        <a:p>
          <a:endParaRPr lang="en-CA"/>
        </a:p>
      </dgm:t>
    </dgm:pt>
    <dgm:pt modelId="{9DF34899-BF48-4096-9107-DBD53737B5A5}">
      <dgm:prSet/>
      <dgm:spPr/>
      <dgm:t>
        <a:bodyPr/>
        <a:lstStyle/>
        <a:p>
          <a:r>
            <a:rPr lang="en-CA"/>
            <a:t>Stemming and lemmatization</a:t>
          </a:r>
        </a:p>
      </dgm:t>
    </dgm:pt>
    <dgm:pt modelId="{48050C62-36B0-4DC3-A073-CB64C9709CF3}" type="parTrans" cxnId="{D50332EC-76C7-4205-AE74-8D2DC8B1D2E2}">
      <dgm:prSet/>
      <dgm:spPr/>
      <dgm:t>
        <a:bodyPr/>
        <a:lstStyle/>
        <a:p>
          <a:endParaRPr lang="en-CA"/>
        </a:p>
      </dgm:t>
    </dgm:pt>
    <dgm:pt modelId="{C62FB169-6DBC-4282-8E77-D7D836BD61FE}" type="sibTrans" cxnId="{D50332EC-76C7-4205-AE74-8D2DC8B1D2E2}">
      <dgm:prSet/>
      <dgm:spPr/>
      <dgm:t>
        <a:bodyPr/>
        <a:lstStyle/>
        <a:p>
          <a:endParaRPr lang="en-CA"/>
        </a:p>
      </dgm:t>
    </dgm:pt>
    <dgm:pt modelId="{971BAAEA-5C95-4790-B64D-FD326ED46905}" type="pres">
      <dgm:prSet presAssocID="{96D94AB7-632E-43E4-A786-4BABC87D6FFE}" presName="hierChild1" presStyleCnt="0">
        <dgm:presLayoutVars>
          <dgm:orgChart val="1"/>
          <dgm:chPref val="1"/>
          <dgm:dir/>
          <dgm:animOne val="branch"/>
          <dgm:animLvl val="lvl"/>
          <dgm:resizeHandles/>
        </dgm:presLayoutVars>
      </dgm:prSet>
      <dgm:spPr/>
    </dgm:pt>
    <dgm:pt modelId="{0F0ACA54-429A-4042-99B7-087A1B819151}" type="pres">
      <dgm:prSet presAssocID="{6F152729-1F1A-4534-AF9F-429F7989CCDB}" presName="hierRoot1" presStyleCnt="0">
        <dgm:presLayoutVars>
          <dgm:hierBranch val="init"/>
        </dgm:presLayoutVars>
      </dgm:prSet>
      <dgm:spPr/>
    </dgm:pt>
    <dgm:pt modelId="{98449E32-D840-43D8-B481-00E99D3D79B6}" type="pres">
      <dgm:prSet presAssocID="{6F152729-1F1A-4534-AF9F-429F7989CCDB}" presName="rootComposite1" presStyleCnt="0"/>
      <dgm:spPr/>
    </dgm:pt>
    <dgm:pt modelId="{8CA3328D-F005-48C7-84B3-52149DA31186}" type="pres">
      <dgm:prSet presAssocID="{6F152729-1F1A-4534-AF9F-429F7989CCDB}" presName="rootText1" presStyleLbl="node0" presStyleIdx="0" presStyleCnt="1">
        <dgm:presLayoutVars>
          <dgm:chPref val="3"/>
        </dgm:presLayoutVars>
      </dgm:prSet>
      <dgm:spPr/>
    </dgm:pt>
    <dgm:pt modelId="{8F66377E-FE7A-47BF-BA07-1D8F125F371F}" type="pres">
      <dgm:prSet presAssocID="{6F152729-1F1A-4534-AF9F-429F7989CCDB}" presName="rootConnector1" presStyleLbl="node1" presStyleIdx="0" presStyleCnt="0"/>
      <dgm:spPr/>
    </dgm:pt>
    <dgm:pt modelId="{D6938FE6-D9E6-453A-A04A-3501237F2BE1}" type="pres">
      <dgm:prSet presAssocID="{6F152729-1F1A-4534-AF9F-429F7989CCDB}" presName="hierChild2" presStyleCnt="0"/>
      <dgm:spPr/>
    </dgm:pt>
    <dgm:pt modelId="{38960D3A-03BB-40F1-9604-4E40BEA70A45}" type="pres">
      <dgm:prSet presAssocID="{91688A6F-E2F5-4B80-A0DC-A87880945724}" presName="Name37" presStyleLbl="parChTrans1D2" presStyleIdx="0" presStyleCnt="9"/>
      <dgm:spPr/>
    </dgm:pt>
    <dgm:pt modelId="{954CC1C6-846B-4D9D-9859-5779DCACAFE0}" type="pres">
      <dgm:prSet presAssocID="{5FDE556E-9F77-484F-8350-938E89D071F3}" presName="hierRoot2" presStyleCnt="0">
        <dgm:presLayoutVars>
          <dgm:hierBranch val="init"/>
        </dgm:presLayoutVars>
      </dgm:prSet>
      <dgm:spPr/>
    </dgm:pt>
    <dgm:pt modelId="{83E7EBF1-434D-4A11-B047-B5375F5A2F7C}" type="pres">
      <dgm:prSet presAssocID="{5FDE556E-9F77-484F-8350-938E89D071F3}" presName="rootComposite" presStyleCnt="0"/>
      <dgm:spPr/>
    </dgm:pt>
    <dgm:pt modelId="{8D28EB53-8768-453F-A334-9982E4ACF53B}" type="pres">
      <dgm:prSet presAssocID="{5FDE556E-9F77-484F-8350-938E89D071F3}" presName="rootText" presStyleLbl="node2" presStyleIdx="0" presStyleCnt="9">
        <dgm:presLayoutVars>
          <dgm:chPref val="3"/>
        </dgm:presLayoutVars>
      </dgm:prSet>
      <dgm:spPr/>
    </dgm:pt>
    <dgm:pt modelId="{84AF8D83-303A-44E7-8424-AE6F9CA907BA}" type="pres">
      <dgm:prSet presAssocID="{5FDE556E-9F77-484F-8350-938E89D071F3}" presName="rootConnector" presStyleLbl="node2" presStyleIdx="0" presStyleCnt="9"/>
      <dgm:spPr/>
    </dgm:pt>
    <dgm:pt modelId="{5FFCDD28-BCCA-40C3-B70F-A5D27DC23972}" type="pres">
      <dgm:prSet presAssocID="{5FDE556E-9F77-484F-8350-938E89D071F3}" presName="hierChild4" presStyleCnt="0"/>
      <dgm:spPr/>
    </dgm:pt>
    <dgm:pt modelId="{77727FF0-3870-4AD3-A180-E010DDC426C6}" type="pres">
      <dgm:prSet presAssocID="{5FDE556E-9F77-484F-8350-938E89D071F3}" presName="hierChild5" presStyleCnt="0"/>
      <dgm:spPr/>
    </dgm:pt>
    <dgm:pt modelId="{FF353282-7AD5-449C-834D-DA1C76151E84}" type="pres">
      <dgm:prSet presAssocID="{4518D72F-26D6-4F8E-B006-724B1D901FBC}" presName="Name37" presStyleLbl="parChTrans1D2" presStyleIdx="1" presStyleCnt="9"/>
      <dgm:spPr/>
    </dgm:pt>
    <dgm:pt modelId="{D2C02821-2C3A-496C-BFA8-DF156A2AF0BB}" type="pres">
      <dgm:prSet presAssocID="{490BC1CB-C24D-41F0-90DC-3A48F373DCD5}" presName="hierRoot2" presStyleCnt="0">
        <dgm:presLayoutVars>
          <dgm:hierBranch val="init"/>
        </dgm:presLayoutVars>
      </dgm:prSet>
      <dgm:spPr/>
    </dgm:pt>
    <dgm:pt modelId="{112536AC-D828-4EDF-941E-F2C7AA791564}" type="pres">
      <dgm:prSet presAssocID="{490BC1CB-C24D-41F0-90DC-3A48F373DCD5}" presName="rootComposite" presStyleCnt="0"/>
      <dgm:spPr/>
    </dgm:pt>
    <dgm:pt modelId="{A4C6DF07-59C7-48A1-A0F6-9723F0740ED5}" type="pres">
      <dgm:prSet presAssocID="{490BC1CB-C24D-41F0-90DC-3A48F373DCD5}" presName="rootText" presStyleLbl="node2" presStyleIdx="1" presStyleCnt="9">
        <dgm:presLayoutVars>
          <dgm:chPref val="3"/>
        </dgm:presLayoutVars>
      </dgm:prSet>
      <dgm:spPr/>
    </dgm:pt>
    <dgm:pt modelId="{51FECEEE-5EAD-4731-8F5D-FD500358C7A5}" type="pres">
      <dgm:prSet presAssocID="{490BC1CB-C24D-41F0-90DC-3A48F373DCD5}" presName="rootConnector" presStyleLbl="node2" presStyleIdx="1" presStyleCnt="9"/>
      <dgm:spPr/>
    </dgm:pt>
    <dgm:pt modelId="{C6974CC0-71C7-4C16-9DF1-00B97D2AFC32}" type="pres">
      <dgm:prSet presAssocID="{490BC1CB-C24D-41F0-90DC-3A48F373DCD5}" presName="hierChild4" presStyleCnt="0"/>
      <dgm:spPr/>
    </dgm:pt>
    <dgm:pt modelId="{1BEC83D3-C4FA-4882-8453-525E2A2F207C}" type="pres">
      <dgm:prSet presAssocID="{490BC1CB-C24D-41F0-90DC-3A48F373DCD5}" presName="hierChild5" presStyleCnt="0"/>
      <dgm:spPr/>
    </dgm:pt>
    <dgm:pt modelId="{DC51F6F1-2D09-4854-BF2A-75BD46C1ABA3}" type="pres">
      <dgm:prSet presAssocID="{94896CC0-6643-4B5F-9E80-85CE862FC556}" presName="Name37" presStyleLbl="parChTrans1D2" presStyleIdx="2" presStyleCnt="9"/>
      <dgm:spPr/>
    </dgm:pt>
    <dgm:pt modelId="{EFB6C395-327F-4158-AA88-0575BA302C44}" type="pres">
      <dgm:prSet presAssocID="{024657E6-0298-488A-91C3-691733222646}" presName="hierRoot2" presStyleCnt="0">
        <dgm:presLayoutVars>
          <dgm:hierBranch val="init"/>
        </dgm:presLayoutVars>
      </dgm:prSet>
      <dgm:spPr/>
    </dgm:pt>
    <dgm:pt modelId="{C711586B-4756-4279-8A05-DD148E8B455A}" type="pres">
      <dgm:prSet presAssocID="{024657E6-0298-488A-91C3-691733222646}" presName="rootComposite" presStyleCnt="0"/>
      <dgm:spPr/>
    </dgm:pt>
    <dgm:pt modelId="{A78EE145-F112-4656-B81B-40C9F33F3240}" type="pres">
      <dgm:prSet presAssocID="{024657E6-0298-488A-91C3-691733222646}" presName="rootText" presStyleLbl="node2" presStyleIdx="2" presStyleCnt="9">
        <dgm:presLayoutVars>
          <dgm:chPref val="3"/>
        </dgm:presLayoutVars>
      </dgm:prSet>
      <dgm:spPr/>
    </dgm:pt>
    <dgm:pt modelId="{4CD2A8AF-3950-403B-B25C-26F14642D0D5}" type="pres">
      <dgm:prSet presAssocID="{024657E6-0298-488A-91C3-691733222646}" presName="rootConnector" presStyleLbl="node2" presStyleIdx="2" presStyleCnt="9"/>
      <dgm:spPr/>
    </dgm:pt>
    <dgm:pt modelId="{EC0D7053-4D23-43B4-AF49-A8B50271BD5E}" type="pres">
      <dgm:prSet presAssocID="{024657E6-0298-488A-91C3-691733222646}" presName="hierChild4" presStyleCnt="0"/>
      <dgm:spPr/>
    </dgm:pt>
    <dgm:pt modelId="{8A2D0A43-7388-4178-8CEE-9ECF37BC74C1}" type="pres">
      <dgm:prSet presAssocID="{024657E6-0298-488A-91C3-691733222646}" presName="hierChild5" presStyleCnt="0"/>
      <dgm:spPr/>
    </dgm:pt>
    <dgm:pt modelId="{6AE212C5-69F3-478C-9269-8D86F33CF1E7}" type="pres">
      <dgm:prSet presAssocID="{A44A159C-70EF-475F-A543-6B51B3C3F824}" presName="Name37" presStyleLbl="parChTrans1D2" presStyleIdx="3" presStyleCnt="9"/>
      <dgm:spPr/>
    </dgm:pt>
    <dgm:pt modelId="{FCB69A33-74A1-443F-AF47-A5F12B613106}" type="pres">
      <dgm:prSet presAssocID="{41FEF199-41F7-488E-9918-60B2EDD3DE95}" presName="hierRoot2" presStyleCnt="0">
        <dgm:presLayoutVars>
          <dgm:hierBranch val="init"/>
        </dgm:presLayoutVars>
      </dgm:prSet>
      <dgm:spPr/>
    </dgm:pt>
    <dgm:pt modelId="{AB51994F-2D92-494C-8182-BF5FB800B25B}" type="pres">
      <dgm:prSet presAssocID="{41FEF199-41F7-488E-9918-60B2EDD3DE95}" presName="rootComposite" presStyleCnt="0"/>
      <dgm:spPr/>
    </dgm:pt>
    <dgm:pt modelId="{2F0BFBC7-FFD9-4367-8A0F-DCE8A80C4045}" type="pres">
      <dgm:prSet presAssocID="{41FEF199-41F7-488E-9918-60B2EDD3DE95}" presName="rootText" presStyleLbl="node2" presStyleIdx="3" presStyleCnt="9">
        <dgm:presLayoutVars>
          <dgm:chPref val="3"/>
        </dgm:presLayoutVars>
      </dgm:prSet>
      <dgm:spPr/>
    </dgm:pt>
    <dgm:pt modelId="{81B2261A-EAA2-4EAD-9E5C-23FFF919B604}" type="pres">
      <dgm:prSet presAssocID="{41FEF199-41F7-488E-9918-60B2EDD3DE95}" presName="rootConnector" presStyleLbl="node2" presStyleIdx="3" presStyleCnt="9"/>
      <dgm:spPr/>
    </dgm:pt>
    <dgm:pt modelId="{45B73030-8FC0-47CF-BEF1-258175094791}" type="pres">
      <dgm:prSet presAssocID="{41FEF199-41F7-488E-9918-60B2EDD3DE95}" presName="hierChild4" presStyleCnt="0"/>
      <dgm:spPr/>
    </dgm:pt>
    <dgm:pt modelId="{FB0E8D2F-94F4-4681-BA39-E7CE071E0870}" type="pres">
      <dgm:prSet presAssocID="{41FEF199-41F7-488E-9918-60B2EDD3DE95}" presName="hierChild5" presStyleCnt="0"/>
      <dgm:spPr/>
    </dgm:pt>
    <dgm:pt modelId="{79F46653-353F-4D70-86B6-7A81E542E3C6}" type="pres">
      <dgm:prSet presAssocID="{3CA771D0-0705-4DE1-816D-1FEE9247CDB8}" presName="Name37" presStyleLbl="parChTrans1D2" presStyleIdx="4" presStyleCnt="9"/>
      <dgm:spPr/>
    </dgm:pt>
    <dgm:pt modelId="{1423196B-01B7-42DB-B9FA-A89631DFA332}" type="pres">
      <dgm:prSet presAssocID="{F2E357B0-9B5E-42FC-8187-84B781BF890F}" presName="hierRoot2" presStyleCnt="0">
        <dgm:presLayoutVars>
          <dgm:hierBranch val="init"/>
        </dgm:presLayoutVars>
      </dgm:prSet>
      <dgm:spPr/>
    </dgm:pt>
    <dgm:pt modelId="{8A076971-FCB3-49C5-9901-5D5FA4920915}" type="pres">
      <dgm:prSet presAssocID="{F2E357B0-9B5E-42FC-8187-84B781BF890F}" presName="rootComposite" presStyleCnt="0"/>
      <dgm:spPr/>
    </dgm:pt>
    <dgm:pt modelId="{11448FA5-90BD-4080-BDDA-6E84081BD29F}" type="pres">
      <dgm:prSet presAssocID="{F2E357B0-9B5E-42FC-8187-84B781BF890F}" presName="rootText" presStyleLbl="node2" presStyleIdx="4" presStyleCnt="9">
        <dgm:presLayoutVars>
          <dgm:chPref val="3"/>
        </dgm:presLayoutVars>
      </dgm:prSet>
      <dgm:spPr/>
    </dgm:pt>
    <dgm:pt modelId="{A0F378F4-FB3E-4656-A315-F9B692611CEE}" type="pres">
      <dgm:prSet presAssocID="{F2E357B0-9B5E-42FC-8187-84B781BF890F}" presName="rootConnector" presStyleLbl="node2" presStyleIdx="4" presStyleCnt="9"/>
      <dgm:spPr/>
    </dgm:pt>
    <dgm:pt modelId="{71D67A57-E572-4E5D-8098-BB7C8D04CF4B}" type="pres">
      <dgm:prSet presAssocID="{F2E357B0-9B5E-42FC-8187-84B781BF890F}" presName="hierChild4" presStyleCnt="0"/>
      <dgm:spPr/>
    </dgm:pt>
    <dgm:pt modelId="{5F7D9591-95EC-4044-9DA4-F7A295B30E67}" type="pres">
      <dgm:prSet presAssocID="{F2E357B0-9B5E-42FC-8187-84B781BF890F}" presName="hierChild5" presStyleCnt="0"/>
      <dgm:spPr/>
    </dgm:pt>
    <dgm:pt modelId="{83CEDC28-223B-4E46-A846-35EF4C20F076}" type="pres">
      <dgm:prSet presAssocID="{6F09D290-F559-429C-B9F2-86A35019F5EC}" presName="Name37" presStyleLbl="parChTrans1D2" presStyleIdx="5" presStyleCnt="9"/>
      <dgm:spPr/>
    </dgm:pt>
    <dgm:pt modelId="{648C3F72-978D-47F7-85A6-80826D7D6462}" type="pres">
      <dgm:prSet presAssocID="{DB2FB70F-523A-498E-BC1C-E209984BF22E}" presName="hierRoot2" presStyleCnt="0">
        <dgm:presLayoutVars>
          <dgm:hierBranch val="init"/>
        </dgm:presLayoutVars>
      </dgm:prSet>
      <dgm:spPr/>
    </dgm:pt>
    <dgm:pt modelId="{150EC4E1-9BBF-4912-8CEF-655EFCB45F31}" type="pres">
      <dgm:prSet presAssocID="{DB2FB70F-523A-498E-BC1C-E209984BF22E}" presName="rootComposite" presStyleCnt="0"/>
      <dgm:spPr/>
    </dgm:pt>
    <dgm:pt modelId="{D7372146-0536-43C2-A063-A249A39D3289}" type="pres">
      <dgm:prSet presAssocID="{DB2FB70F-523A-498E-BC1C-E209984BF22E}" presName="rootText" presStyleLbl="node2" presStyleIdx="5" presStyleCnt="9">
        <dgm:presLayoutVars>
          <dgm:chPref val="3"/>
        </dgm:presLayoutVars>
      </dgm:prSet>
      <dgm:spPr/>
    </dgm:pt>
    <dgm:pt modelId="{6DBAB469-B392-4436-B6BE-074681401247}" type="pres">
      <dgm:prSet presAssocID="{DB2FB70F-523A-498E-BC1C-E209984BF22E}" presName="rootConnector" presStyleLbl="node2" presStyleIdx="5" presStyleCnt="9"/>
      <dgm:spPr/>
    </dgm:pt>
    <dgm:pt modelId="{BA4C7E2A-849B-4B1E-9144-2D729D90EF1A}" type="pres">
      <dgm:prSet presAssocID="{DB2FB70F-523A-498E-BC1C-E209984BF22E}" presName="hierChild4" presStyleCnt="0"/>
      <dgm:spPr/>
    </dgm:pt>
    <dgm:pt modelId="{9F3F8211-E21B-4787-9AA8-6FDBF1B61DCF}" type="pres">
      <dgm:prSet presAssocID="{DB2FB70F-523A-498E-BC1C-E209984BF22E}" presName="hierChild5" presStyleCnt="0"/>
      <dgm:spPr/>
    </dgm:pt>
    <dgm:pt modelId="{5CBAC3FA-9E4A-4070-BB48-C67ACB7CEF3D}" type="pres">
      <dgm:prSet presAssocID="{C6B620E2-0546-4AE9-AC41-7CF7317CDFB5}" presName="Name37" presStyleLbl="parChTrans1D2" presStyleIdx="6" presStyleCnt="9"/>
      <dgm:spPr/>
    </dgm:pt>
    <dgm:pt modelId="{5325BD5A-3A7E-40D5-8513-CBAA3EBA09B3}" type="pres">
      <dgm:prSet presAssocID="{B10A1498-1C9F-4BC7-8B1A-82E751FD2B22}" presName="hierRoot2" presStyleCnt="0">
        <dgm:presLayoutVars>
          <dgm:hierBranch val="init"/>
        </dgm:presLayoutVars>
      </dgm:prSet>
      <dgm:spPr/>
    </dgm:pt>
    <dgm:pt modelId="{F0F4091C-DFD3-47E1-AE07-BF3C6887F656}" type="pres">
      <dgm:prSet presAssocID="{B10A1498-1C9F-4BC7-8B1A-82E751FD2B22}" presName="rootComposite" presStyleCnt="0"/>
      <dgm:spPr/>
    </dgm:pt>
    <dgm:pt modelId="{D931C5F9-6ADF-4D46-A3EF-8BDF15792F99}" type="pres">
      <dgm:prSet presAssocID="{B10A1498-1C9F-4BC7-8B1A-82E751FD2B22}" presName="rootText" presStyleLbl="node2" presStyleIdx="6" presStyleCnt="9">
        <dgm:presLayoutVars>
          <dgm:chPref val="3"/>
        </dgm:presLayoutVars>
      </dgm:prSet>
      <dgm:spPr/>
    </dgm:pt>
    <dgm:pt modelId="{776AEFD9-A25A-4492-87E0-3E040E823C95}" type="pres">
      <dgm:prSet presAssocID="{B10A1498-1C9F-4BC7-8B1A-82E751FD2B22}" presName="rootConnector" presStyleLbl="node2" presStyleIdx="6" presStyleCnt="9"/>
      <dgm:spPr/>
    </dgm:pt>
    <dgm:pt modelId="{6438457D-3E7E-4F27-A848-B5B848E9ED51}" type="pres">
      <dgm:prSet presAssocID="{B10A1498-1C9F-4BC7-8B1A-82E751FD2B22}" presName="hierChild4" presStyleCnt="0"/>
      <dgm:spPr/>
    </dgm:pt>
    <dgm:pt modelId="{B7C112B8-7DF0-49EC-8039-99F0D9C0196D}" type="pres">
      <dgm:prSet presAssocID="{B10A1498-1C9F-4BC7-8B1A-82E751FD2B22}" presName="hierChild5" presStyleCnt="0"/>
      <dgm:spPr/>
    </dgm:pt>
    <dgm:pt modelId="{6B1EC02F-7B25-47F2-8703-C9035E27F3E3}" type="pres">
      <dgm:prSet presAssocID="{57B41D80-1E4B-4F99-ACD2-1671E646C3F9}" presName="Name37" presStyleLbl="parChTrans1D2" presStyleIdx="7" presStyleCnt="9"/>
      <dgm:spPr/>
    </dgm:pt>
    <dgm:pt modelId="{AAD45591-C10B-4BBC-B17D-960E53A21000}" type="pres">
      <dgm:prSet presAssocID="{91C58E10-D1B4-4DDA-B3C6-F5307B3E54B5}" presName="hierRoot2" presStyleCnt="0">
        <dgm:presLayoutVars>
          <dgm:hierBranch val="init"/>
        </dgm:presLayoutVars>
      </dgm:prSet>
      <dgm:spPr/>
    </dgm:pt>
    <dgm:pt modelId="{B9A75A06-7456-4D7D-A3C8-B96435B78C7E}" type="pres">
      <dgm:prSet presAssocID="{91C58E10-D1B4-4DDA-B3C6-F5307B3E54B5}" presName="rootComposite" presStyleCnt="0"/>
      <dgm:spPr/>
    </dgm:pt>
    <dgm:pt modelId="{C0EE35AF-B8A5-4DF9-A0B2-3D2E800A8176}" type="pres">
      <dgm:prSet presAssocID="{91C58E10-D1B4-4DDA-B3C6-F5307B3E54B5}" presName="rootText" presStyleLbl="node2" presStyleIdx="7" presStyleCnt="9">
        <dgm:presLayoutVars>
          <dgm:chPref val="3"/>
        </dgm:presLayoutVars>
      </dgm:prSet>
      <dgm:spPr/>
    </dgm:pt>
    <dgm:pt modelId="{8927495F-7883-4370-A5DC-03C0EB9CFB72}" type="pres">
      <dgm:prSet presAssocID="{91C58E10-D1B4-4DDA-B3C6-F5307B3E54B5}" presName="rootConnector" presStyleLbl="node2" presStyleIdx="7" presStyleCnt="9"/>
      <dgm:spPr/>
    </dgm:pt>
    <dgm:pt modelId="{16CA767F-394D-4F50-8428-362D5CF2A1AB}" type="pres">
      <dgm:prSet presAssocID="{91C58E10-D1B4-4DDA-B3C6-F5307B3E54B5}" presName="hierChild4" presStyleCnt="0"/>
      <dgm:spPr/>
    </dgm:pt>
    <dgm:pt modelId="{0B597C28-DBAD-450F-B023-36033606ABF1}" type="pres">
      <dgm:prSet presAssocID="{91C58E10-D1B4-4DDA-B3C6-F5307B3E54B5}" presName="hierChild5" presStyleCnt="0"/>
      <dgm:spPr/>
    </dgm:pt>
    <dgm:pt modelId="{43537E85-99DB-478A-8F92-4427DD4C3B1A}" type="pres">
      <dgm:prSet presAssocID="{48050C62-36B0-4DC3-A073-CB64C9709CF3}" presName="Name37" presStyleLbl="parChTrans1D2" presStyleIdx="8" presStyleCnt="9"/>
      <dgm:spPr/>
    </dgm:pt>
    <dgm:pt modelId="{83A50ACF-E483-4AED-AB4F-42EA0253227E}" type="pres">
      <dgm:prSet presAssocID="{9DF34899-BF48-4096-9107-DBD53737B5A5}" presName="hierRoot2" presStyleCnt="0">
        <dgm:presLayoutVars>
          <dgm:hierBranch val="init"/>
        </dgm:presLayoutVars>
      </dgm:prSet>
      <dgm:spPr/>
    </dgm:pt>
    <dgm:pt modelId="{1FF12344-E98A-46AC-B282-0708DB4EA378}" type="pres">
      <dgm:prSet presAssocID="{9DF34899-BF48-4096-9107-DBD53737B5A5}" presName="rootComposite" presStyleCnt="0"/>
      <dgm:spPr/>
    </dgm:pt>
    <dgm:pt modelId="{3B99B254-FAF2-4C3E-A552-1609B0CC0A45}" type="pres">
      <dgm:prSet presAssocID="{9DF34899-BF48-4096-9107-DBD53737B5A5}" presName="rootText" presStyleLbl="node2" presStyleIdx="8" presStyleCnt="9">
        <dgm:presLayoutVars>
          <dgm:chPref val="3"/>
        </dgm:presLayoutVars>
      </dgm:prSet>
      <dgm:spPr/>
    </dgm:pt>
    <dgm:pt modelId="{3042E405-DA03-418F-A283-77A01C31C989}" type="pres">
      <dgm:prSet presAssocID="{9DF34899-BF48-4096-9107-DBD53737B5A5}" presName="rootConnector" presStyleLbl="node2" presStyleIdx="8" presStyleCnt="9"/>
      <dgm:spPr/>
    </dgm:pt>
    <dgm:pt modelId="{48F541C8-DD78-4AAE-9C42-7C8C8D04FEF0}" type="pres">
      <dgm:prSet presAssocID="{9DF34899-BF48-4096-9107-DBD53737B5A5}" presName="hierChild4" presStyleCnt="0"/>
      <dgm:spPr/>
    </dgm:pt>
    <dgm:pt modelId="{484FDCE4-8C5F-4EFC-8AEE-D1BC7CB53108}" type="pres">
      <dgm:prSet presAssocID="{9DF34899-BF48-4096-9107-DBD53737B5A5}" presName="hierChild5" presStyleCnt="0"/>
      <dgm:spPr/>
    </dgm:pt>
    <dgm:pt modelId="{1443D52D-381B-4896-B606-3B0FA13B5AEA}" type="pres">
      <dgm:prSet presAssocID="{6F152729-1F1A-4534-AF9F-429F7989CCDB}" presName="hierChild3" presStyleCnt="0"/>
      <dgm:spPr/>
    </dgm:pt>
  </dgm:ptLst>
  <dgm:cxnLst>
    <dgm:cxn modelId="{737D3F06-9AF5-4F4A-9275-48FB438DFAFC}" srcId="{6F152729-1F1A-4534-AF9F-429F7989CCDB}" destId="{41FEF199-41F7-488E-9918-60B2EDD3DE95}" srcOrd="3" destOrd="0" parTransId="{A44A159C-70EF-475F-A543-6B51B3C3F824}" sibTransId="{872544BB-7CDD-4F2C-9E69-796A2A322630}"/>
    <dgm:cxn modelId="{2BF0DC0E-03F9-4BA3-B77A-224E66BA7887}" type="presOf" srcId="{41FEF199-41F7-488E-9918-60B2EDD3DE95}" destId="{2F0BFBC7-FFD9-4367-8A0F-DCE8A80C4045}" srcOrd="0" destOrd="0" presId="urn:microsoft.com/office/officeart/2005/8/layout/orgChart1"/>
    <dgm:cxn modelId="{786AFA12-3DC1-464A-90B1-EB3D5C8A9C31}" srcId="{6F152729-1F1A-4534-AF9F-429F7989CCDB}" destId="{F2E357B0-9B5E-42FC-8187-84B781BF890F}" srcOrd="4" destOrd="0" parTransId="{3CA771D0-0705-4DE1-816D-1FEE9247CDB8}" sibTransId="{C6F7BF10-850D-4054-9B9C-FD524463783F}"/>
    <dgm:cxn modelId="{FBA47D15-44D5-4AD9-8D8A-6BAC6CB1E367}" type="presOf" srcId="{024657E6-0298-488A-91C3-691733222646}" destId="{4CD2A8AF-3950-403B-B25C-26F14642D0D5}" srcOrd="1" destOrd="0" presId="urn:microsoft.com/office/officeart/2005/8/layout/orgChart1"/>
    <dgm:cxn modelId="{5FAAC721-5A31-4CD4-A878-CE7D949A5316}" type="presOf" srcId="{490BC1CB-C24D-41F0-90DC-3A48F373DCD5}" destId="{51FECEEE-5EAD-4731-8F5D-FD500358C7A5}" srcOrd="1" destOrd="0" presId="urn:microsoft.com/office/officeart/2005/8/layout/orgChart1"/>
    <dgm:cxn modelId="{40679128-4524-4FA0-821F-4F352ECA39F9}" type="presOf" srcId="{4518D72F-26D6-4F8E-B006-724B1D901FBC}" destId="{FF353282-7AD5-449C-834D-DA1C76151E84}" srcOrd="0" destOrd="0" presId="urn:microsoft.com/office/officeart/2005/8/layout/orgChart1"/>
    <dgm:cxn modelId="{7ED5CD2E-866C-4437-9C0E-0DF0334A9172}" srcId="{6F152729-1F1A-4534-AF9F-429F7989CCDB}" destId="{024657E6-0298-488A-91C3-691733222646}" srcOrd="2" destOrd="0" parTransId="{94896CC0-6643-4B5F-9E80-85CE862FC556}" sibTransId="{000574DA-94D5-4726-8672-A591C8611DE3}"/>
    <dgm:cxn modelId="{0491892F-900D-4472-815D-307E93D79045}" type="presOf" srcId="{024657E6-0298-488A-91C3-691733222646}" destId="{A78EE145-F112-4656-B81B-40C9F33F3240}" srcOrd="0" destOrd="0" presId="urn:microsoft.com/office/officeart/2005/8/layout/orgChart1"/>
    <dgm:cxn modelId="{96BB745F-F491-4ED4-A4C9-172C9BA8F678}" type="presOf" srcId="{B10A1498-1C9F-4BC7-8B1A-82E751FD2B22}" destId="{D931C5F9-6ADF-4D46-A3EF-8BDF15792F99}" srcOrd="0" destOrd="0" presId="urn:microsoft.com/office/officeart/2005/8/layout/orgChart1"/>
    <dgm:cxn modelId="{5A967868-066B-4A9D-A56D-F4BED6A565BC}" type="presOf" srcId="{3CA771D0-0705-4DE1-816D-1FEE9247CDB8}" destId="{79F46653-353F-4D70-86B6-7A81E542E3C6}" srcOrd="0" destOrd="0" presId="urn:microsoft.com/office/officeart/2005/8/layout/orgChart1"/>
    <dgm:cxn modelId="{64338B4A-3B25-40E3-A53E-797CE95EDA29}" type="presOf" srcId="{94896CC0-6643-4B5F-9E80-85CE862FC556}" destId="{DC51F6F1-2D09-4854-BF2A-75BD46C1ABA3}" srcOrd="0" destOrd="0" presId="urn:microsoft.com/office/officeart/2005/8/layout/orgChart1"/>
    <dgm:cxn modelId="{C923264F-0AE1-4990-996C-A0B603DE5764}" type="presOf" srcId="{F2E357B0-9B5E-42FC-8187-84B781BF890F}" destId="{11448FA5-90BD-4080-BDDA-6E84081BD29F}" srcOrd="0" destOrd="0" presId="urn:microsoft.com/office/officeart/2005/8/layout/orgChart1"/>
    <dgm:cxn modelId="{809E705A-1B9F-4206-BBA7-68A91425BCD0}" type="presOf" srcId="{DB2FB70F-523A-498E-BC1C-E209984BF22E}" destId="{6DBAB469-B392-4436-B6BE-074681401247}" srcOrd="1" destOrd="0" presId="urn:microsoft.com/office/officeart/2005/8/layout/orgChart1"/>
    <dgm:cxn modelId="{99A39F7B-6F9A-4162-BA56-ED011BDA8A89}" type="presOf" srcId="{490BC1CB-C24D-41F0-90DC-3A48F373DCD5}" destId="{A4C6DF07-59C7-48A1-A0F6-9723F0740ED5}" srcOrd="0" destOrd="0" presId="urn:microsoft.com/office/officeart/2005/8/layout/orgChart1"/>
    <dgm:cxn modelId="{9C161982-1CD0-4F16-8B08-92A4738406C7}" type="presOf" srcId="{5FDE556E-9F77-484F-8350-938E89D071F3}" destId="{8D28EB53-8768-453F-A334-9982E4ACF53B}" srcOrd="0" destOrd="0" presId="urn:microsoft.com/office/officeart/2005/8/layout/orgChart1"/>
    <dgm:cxn modelId="{72F0FE83-807A-46DA-B09D-0FE159B65304}" type="presOf" srcId="{6F09D290-F559-429C-B9F2-86A35019F5EC}" destId="{83CEDC28-223B-4E46-A846-35EF4C20F076}" srcOrd="0" destOrd="0" presId="urn:microsoft.com/office/officeart/2005/8/layout/orgChart1"/>
    <dgm:cxn modelId="{6ED93984-3EB8-4F12-B504-CCC0A8D84DA1}" type="presOf" srcId="{B10A1498-1C9F-4BC7-8B1A-82E751FD2B22}" destId="{776AEFD9-A25A-4492-87E0-3E040E823C95}" srcOrd="1" destOrd="0" presId="urn:microsoft.com/office/officeart/2005/8/layout/orgChart1"/>
    <dgm:cxn modelId="{9935A18D-8C07-4A01-AC39-C997E9B7B19D}" srcId="{6F152729-1F1A-4534-AF9F-429F7989CCDB}" destId="{490BC1CB-C24D-41F0-90DC-3A48F373DCD5}" srcOrd="1" destOrd="0" parTransId="{4518D72F-26D6-4F8E-B006-724B1D901FBC}" sibTransId="{115760DE-2EF1-4AC5-8857-5EFD0D44F839}"/>
    <dgm:cxn modelId="{E7086B98-F023-4D15-8630-EEE90F39D7DA}" type="presOf" srcId="{91C58E10-D1B4-4DDA-B3C6-F5307B3E54B5}" destId="{8927495F-7883-4370-A5DC-03C0EB9CFB72}" srcOrd="1" destOrd="0" presId="urn:microsoft.com/office/officeart/2005/8/layout/orgChart1"/>
    <dgm:cxn modelId="{CD1D0FA2-9722-4539-B2DE-B87931BFDDD8}" type="presOf" srcId="{9DF34899-BF48-4096-9107-DBD53737B5A5}" destId="{3B99B254-FAF2-4C3E-A552-1609B0CC0A45}" srcOrd="0" destOrd="0" presId="urn:microsoft.com/office/officeart/2005/8/layout/orgChart1"/>
    <dgm:cxn modelId="{7B0816A3-CBC9-4E23-88F4-FF469564A94C}" type="presOf" srcId="{C6B620E2-0546-4AE9-AC41-7CF7317CDFB5}" destId="{5CBAC3FA-9E4A-4070-BB48-C67ACB7CEF3D}" srcOrd="0" destOrd="0" presId="urn:microsoft.com/office/officeart/2005/8/layout/orgChart1"/>
    <dgm:cxn modelId="{A3CCB4A5-907B-4C7F-8689-E5665D891793}" srcId="{6F152729-1F1A-4534-AF9F-429F7989CCDB}" destId="{B10A1498-1C9F-4BC7-8B1A-82E751FD2B22}" srcOrd="6" destOrd="0" parTransId="{C6B620E2-0546-4AE9-AC41-7CF7317CDFB5}" sibTransId="{6EC08034-05B8-4C3A-9469-972782BE62E6}"/>
    <dgm:cxn modelId="{C47A2EA7-A970-4809-A8E3-5D2F04AD9B11}" type="presOf" srcId="{A44A159C-70EF-475F-A543-6B51B3C3F824}" destId="{6AE212C5-69F3-478C-9269-8D86F33CF1E7}" srcOrd="0" destOrd="0" presId="urn:microsoft.com/office/officeart/2005/8/layout/orgChart1"/>
    <dgm:cxn modelId="{805232A7-EAEC-4739-878C-A99B1AE70169}" srcId="{6F152729-1F1A-4534-AF9F-429F7989CCDB}" destId="{5FDE556E-9F77-484F-8350-938E89D071F3}" srcOrd="0" destOrd="0" parTransId="{91688A6F-E2F5-4B80-A0DC-A87880945724}" sibTransId="{E13B023D-893E-4B84-AC02-8EC7440DE2D6}"/>
    <dgm:cxn modelId="{B49DF9AE-84AE-4275-857F-65A76114D1AC}" type="presOf" srcId="{96D94AB7-632E-43E4-A786-4BABC87D6FFE}" destId="{971BAAEA-5C95-4790-B64D-FD326ED46905}" srcOrd="0" destOrd="0" presId="urn:microsoft.com/office/officeart/2005/8/layout/orgChart1"/>
    <dgm:cxn modelId="{371D73B4-E93F-42DD-9D3B-4B6A0CED0BD2}" srcId="{6F152729-1F1A-4534-AF9F-429F7989CCDB}" destId="{91C58E10-D1B4-4DDA-B3C6-F5307B3E54B5}" srcOrd="7" destOrd="0" parTransId="{57B41D80-1E4B-4F99-ACD2-1671E646C3F9}" sibTransId="{ECC27F1F-56E7-4249-8F52-3A56B92AF3FE}"/>
    <dgm:cxn modelId="{D25216C8-E384-4997-872B-818569AF2A6C}" type="presOf" srcId="{F2E357B0-9B5E-42FC-8187-84B781BF890F}" destId="{A0F378F4-FB3E-4656-A315-F9B692611CEE}" srcOrd="1" destOrd="0" presId="urn:microsoft.com/office/officeart/2005/8/layout/orgChart1"/>
    <dgm:cxn modelId="{9E1764D3-DF71-42F4-81DC-FCCC9E615BF3}" type="presOf" srcId="{DB2FB70F-523A-498E-BC1C-E209984BF22E}" destId="{D7372146-0536-43C2-A063-A249A39D3289}" srcOrd="0" destOrd="0" presId="urn:microsoft.com/office/officeart/2005/8/layout/orgChart1"/>
    <dgm:cxn modelId="{93F53ED5-C933-4EE1-9720-CB566EB38562}" type="presOf" srcId="{91C58E10-D1B4-4DDA-B3C6-F5307B3E54B5}" destId="{C0EE35AF-B8A5-4DF9-A0B2-3D2E800A8176}" srcOrd="0" destOrd="0" presId="urn:microsoft.com/office/officeart/2005/8/layout/orgChart1"/>
    <dgm:cxn modelId="{03858DD6-3966-4B61-8305-C0EBE85F21DD}" type="presOf" srcId="{91688A6F-E2F5-4B80-A0DC-A87880945724}" destId="{38960D3A-03BB-40F1-9604-4E40BEA70A45}" srcOrd="0" destOrd="0" presId="urn:microsoft.com/office/officeart/2005/8/layout/orgChart1"/>
    <dgm:cxn modelId="{79F05AD9-7D78-45E7-9430-B1630FA1190D}" type="presOf" srcId="{5FDE556E-9F77-484F-8350-938E89D071F3}" destId="{84AF8D83-303A-44E7-8424-AE6F9CA907BA}" srcOrd="1" destOrd="0" presId="urn:microsoft.com/office/officeart/2005/8/layout/orgChart1"/>
    <dgm:cxn modelId="{0AC3F4DB-89D9-4581-95A3-677B60E21D59}" srcId="{6F152729-1F1A-4534-AF9F-429F7989CCDB}" destId="{DB2FB70F-523A-498E-BC1C-E209984BF22E}" srcOrd="5" destOrd="0" parTransId="{6F09D290-F559-429C-B9F2-86A35019F5EC}" sibTransId="{2545AF52-2284-40E8-8B91-DBFC2C6D0B0E}"/>
    <dgm:cxn modelId="{F723E7DE-82DA-499F-98E0-CDBB513F43F8}" type="presOf" srcId="{9DF34899-BF48-4096-9107-DBD53737B5A5}" destId="{3042E405-DA03-418F-A283-77A01C31C989}" srcOrd="1" destOrd="0" presId="urn:microsoft.com/office/officeart/2005/8/layout/orgChart1"/>
    <dgm:cxn modelId="{2A8758E6-AEDE-46E5-975D-1DC5FCEB10A0}" type="presOf" srcId="{6F152729-1F1A-4534-AF9F-429F7989CCDB}" destId="{8F66377E-FE7A-47BF-BA07-1D8F125F371F}" srcOrd="1" destOrd="0" presId="urn:microsoft.com/office/officeart/2005/8/layout/orgChart1"/>
    <dgm:cxn modelId="{CB7F23E7-3CD2-433F-BC17-A51934B932A0}" type="presOf" srcId="{6F152729-1F1A-4534-AF9F-429F7989CCDB}" destId="{8CA3328D-F005-48C7-84B3-52149DA31186}" srcOrd="0" destOrd="0" presId="urn:microsoft.com/office/officeart/2005/8/layout/orgChart1"/>
    <dgm:cxn modelId="{E5BBEAEB-B9CB-46A2-8EA8-9F2A86752D52}" type="presOf" srcId="{57B41D80-1E4B-4F99-ACD2-1671E646C3F9}" destId="{6B1EC02F-7B25-47F2-8703-C9035E27F3E3}" srcOrd="0" destOrd="0" presId="urn:microsoft.com/office/officeart/2005/8/layout/orgChart1"/>
    <dgm:cxn modelId="{D50332EC-76C7-4205-AE74-8D2DC8B1D2E2}" srcId="{6F152729-1F1A-4534-AF9F-429F7989CCDB}" destId="{9DF34899-BF48-4096-9107-DBD53737B5A5}" srcOrd="8" destOrd="0" parTransId="{48050C62-36B0-4DC3-A073-CB64C9709CF3}" sibTransId="{C62FB169-6DBC-4282-8E77-D7D836BD61FE}"/>
    <dgm:cxn modelId="{703543ED-1372-49DF-AB6F-5583B24A6F02}" type="presOf" srcId="{48050C62-36B0-4DC3-A073-CB64C9709CF3}" destId="{43537E85-99DB-478A-8F92-4427DD4C3B1A}" srcOrd="0" destOrd="0" presId="urn:microsoft.com/office/officeart/2005/8/layout/orgChart1"/>
    <dgm:cxn modelId="{AB83C4FA-C4A8-4AE6-8B5D-5A7D73C05BA4}" type="presOf" srcId="{41FEF199-41F7-488E-9918-60B2EDD3DE95}" destId="{81B2261A-EAA2-4EAD-9E5C-23FFF919B604}" srcOrd="1" destOrd="0" presId="urn:microsoft.com/office/officeart/2005/8/layout/orgChart1"/>
    <dgm:cxn modelId="{BF7D4EFC-D0CE-4411-A24F-B041C364EE0C}" srcId="{96D94AB7-632E-43E4-A786-4BABC87D6FFE}" destId="{6F152729-1F1A-4534-AF9F-429F7989CCDB}" srcOrd="0" destOrd="0" parTransId="{E7F5F51C-B6B0-48EA-9594-3C03433BC205}" sibTransId="{A7532DD4-07ED-4843-AFEF-43803ECDD0C2}"/>
    <dgm:cxn modelId="{8E484B24-A588-4A05-8665-D746A311E41B}" type="presParOf" srcId="{971BAAEA-5C95-4790-B64D-FD326ED46905}" destId="{0F0ACA54-429A-4042-99B7-087A1B819151}" srcOrd="0" destOrd="0" presId="urn:microsoft.com/office/officeart/2005/8/layout/orgChart1"/>
    <dgm:cxn modelId="{8A54C811-862B-4342-B5E3-43C0A9F4CC76}" type="presParOf" srcId="{0F0ACA54-429A-4042-99B7-087A1B819151}" destId="{98449E32-D840-43D8-B481-00E99D3D79B6}" srcOrd="0" destOrd="0" presId="urn:microsoft.com/office/officeart/2005/8/layout/orgChart1"/>
    <dgm:cxn modelId="{D77855BF-01B6-412E-9EA8-16A538AF89B6}" type="presParOf" srcId="{98449E32-D840-43D8-B481-00E99D3D79B6}" destId="{8CA3328D-F005-48C7-84B3-52149DA31186}" srcOrd="0" destOrd="0" presId="urn:microsoft.com/office/officeart/2005/8/layout/orgChart1"/>
    <dgm:cxn modelId="{1FC825D4-91B1-48DD-B26D-8FA66043F002}" type="presParOf" srcId="{98449E32-D840-43D8-B481-00E99D3D79B6}" destId="{8F66377E-FE7A-47BF-BA07-1D8F125F371F}" srcOrd="1" destOrd="0" presId="urn:microsoft.com/office/officeart/2005/8/layout/orgChart1"/>
    <dgm:cxn modelId="{083C23D8-B8A3-4337-9E21-BDF29A290343}" type="presParOf" srcId="{0F0ACA54-429A-4042-99B7-087A1B819151}" destId="{D6938FE6-D9E6-453A-A04A-3501237F2BE1}" srcOrd="1" destOrd="0" presId="urn:microsoft.com/office/officeart/2005/8/layout/orgChart1"/>
    <dgm:cxn modelId="{57E00486-07DC-460F-A2C4-6DABE3AFB39D}" type="presParOf" srcId="{D6938FE6-D9E6-453A-A04A-3501237F2BE1}" destId="{38960D3A-03BB-40F1-9604-4E40BEA70A45}" srcOrd="0" destOrd="0" presId="urn:microsoft.com/office/officeart/2005/8/layout/orgChart1"/>
    <dgm:cxn modelId="{42DBB199-4536-49BA-92C0-CD55C7B15704}" type="presParOf" srcId="{D6938FE6-D9E6-453A-A04A-3501237F2BE1}" destId="{954CC1C6-846B-4D9D-9859-5779DCACAFE0}" srcOrd="1" destOrd="0" presId="urn:microsoft.com/office/officeart/2005/8/layout/orgChart1"/>
    <dgm:cxn modelId="{A2EF5B47-3B96-4D86-AE90-9BF7D4B93B8D}" type="presParOf" srcId="{954CC1C6-846B-4D9D-9859-5779DCACAFE0}" destId="{83E7EBF1-434D-4A11-B047-B5375F5A2F7C}" srcOrd="0" destOrd="0" presId="urn:microsoft.com/office/officeart/2005/8/layout/orgChart1"/>
    <dgm:cxn modelId="{BFA1726C-0452-4863-A9AA-FE2C7BE4CC14}" type="presParOf" srcId="{83E7EBF1-434D-4A11-B047-B5375F5A2F7C}" destId="{8D28EB53-8768-453F-A334-9982E4ACF53B}" srcOrd="0" destOrd="0" presId="urn:microsoft.com/office/officeart/2005/8/layout/orgChart1"/>
    <dgm:cxn modelId="{44DD7BF7-4C9F-43C5-B95E-5BB434559BF1}" type="presParOf" srcId="{83E7EBF1-434D-4A11-B047-B5375F5A2F7C}" destId="{84AF8D83-303A-44E7-8424-AE6F9CA907BA}" srcOrd="1" destOrd="0" presId="urn:microsoft.com/office/officeart/2005/8/layout/orgChart1"/>
    <dgm:cxn modelId="{EF2CEE1E-B008-4CF5-8CC5-441A0309F456}" type="presParOf" srcId="{954CC1C6-846B-4D9D-9859-5779DCACAFE0}" destId="{5FFCDD28-BCCA-40C3-B70F-A5D27DC23972}" srcOrd="1" destOrd="0" presId="urn:microsoft.com/office/officeart/2005/8/layout/orgChart1"/>
    <dgm:cxn modelId="{E987D75D-E550-4AEC-B52F-11951CB226E2}" type="presParOf" srcId="{954CC1C6-846B-4D9D-9859-5779DCACAFE0}" destId="{77727FF0-3870-4AD3-A180-E010DDC426C6}" srcOrd="2" destOrd="0" presId="urn:microsoft.com/office/officeart/2005/8/layout/orgChart1"/>
    <dgm:cxn modelId="{DBC37EF7-C442-4705-B940-0ECDDDABA1D9}" type="presParOf" srcId="{D6938FE6-D9E6-453A-A04A-3501237F2BE1}" destId="{FF353282-7AD5-449C-834D-DA1C76151E84}" srcOrd="2" destOrd="0" presId="urn:microsoft.com/office/officeart/2005/8/layout/orgChart1"/>
    <dgm:cxn modelId="{2DBD7096-8A2A-4970-989A-5421220DE347}" type="presParOf" srcId="{D6938FE6-D9E6-453A-A04A-3501237F2BE1}" destId="{D2C02821-2C3A-496C-BFA8-DF156A2AF0BB}" srcOrd="3" destOrd="0" presId="urn:microsoft.com/office/officeart/2005/8/layout/orgChart1"/>
    <dgm:cxn modelId="{454B99CB-3CA6-4CCC-90D1-03EE6C8B3C69}" type="presParOf" srcId="{D2C02821-2C3A-496C-BFA8-DF156A2AF0BB}" destId="{112536AC-D828-4EDF-941E-F2C7AA791564}" srcOrd="0" destOrd="0" presId="urn:microsoft.com/office/officeart/2005/8/layout/orgChart1"/>
    <dgm:cxn modelId="{4B809094-FBAD-4821-BFE2-950E1AA1DE1C}" type="presParOf" srcId="{112536AC-D828-4EDF-941E-F2C7AA791564}" destId="{A4C6DF07-59C7-48A1-A0F6-9723F0740ED5}" srcOrd="0" destOrd="0" presId="urn:microsoft.com/office/officeart/2005/8/layout/orgChart1"/>
    <dgm:cxn modelId="{985CD80A-166C-4FED-B6A3-13DB0CA31455}" type="presParOf" srcId="{112536AC-D828-4EDF-941E-F2C7AA791564}" destId="{51FECEEE-5EAD-4731-8F5D-FD500358C7A5}" srcOrd="1" destOrd="0" presId="urn:microsoft.com/office/officeart/2005/8/layout/orgChart1"/>
    <dgm:cxn modelId="{496FD682-7372-4156-9D98-7191DD518D12}" type="presParOf" srcId="{D2C02821-2C3A-496C-BFA8-DF156A2AF0BB}" destId="{C6974CC0-71C7-4C16-9DF1-00B97D2AFC32}" srcOrd="1" destOrd="0" presId="urn:microsoft.com/office/officeart/2005/8/layout/orgChart1"/>
    <dgm:cxn modelId="{16BECE6E-F096-42A5-AAD7-73E932A7499F}" type="presParOf" srcId="{D2C02821-2C3A-496C-BFA8-DF156A2AF0BB}" destId="{1BEC83D3-C4FA-4882-8453-525E2A2F207C}" srcOrd="2" destOrd="0" presId="urn:microsoft.com/office/officeart/2005/8/layout/orgChart1"/>
    <dgm:cxn modelId="{78B4979B-C7FB-42F4-BA67-18618E45378B}" type="presParOf" srcId="{D6938FE6-D9E6-453A-A04A-3501237F2BE1}" destId="{DC51F6F1-2D09-4854-BF2A-75BD46C1ABA3}" srcOrd="4" destOrd="0" presId="urn:microsoft.com/office/officeart/2005/8/layout/orgChart1"/>
    <dgm:cxn modelId="{5ED7DDC4-4045-4378-B8A6-7639EF70EF23}" type="presParOf" srcId="{D6938FE6-D9E6-453A-A04A-3501237F2BE1}" destId="{EFB6C395-327F-4158-AA88-0575BA302C44}" srcOrd="5" destOrd="0" presId="urn:microsoft.com/office/officeart/2005/8/layout/orgChart1"/>
    <dgm:cxn modelId="{83E3F773-2A7E-48E7-9759-01AC3AF5F9F2}" type="presParOf" srcId="{EFB6C395-327F-4158-AA88-0575BA302C44}" destId="{C711586B-4756-4279-8A05-DD148E8B455A}" srcOrd="0" destOrd="0" presId="urn:microsoft.com/office/officeart/2005/8/layout/orgChart1"/>
    <dgm:cxn modelId="{A4195019-D96D-42A3-A832-952B12108A85}" type="presParOf" srcId="{C711586B-4756-4279-8A05-DD148E8B455A}" destId="{A78EE145-F112-4656-B81B-40C9F33F3240}" srcOrd="0" destOrd="0" presId="urn:microsoft.com/office/officeart/2005/8/layout/orgChart1"/>
    <dgm:cxn modelId="{E2D12C92-D093-4802-8B81-247840E47E31}" type="presParOf" srcId="{C711586B-4756-4279-8A05-DD148E8B455A}" destId="{4CD2A8AF-3950-403B-B25C-26F14642D0D5}" srcOrd="1" destOrd="0" presId="urn:microsoft.com/office/officeart/2005/8/layout/orgChart1"/>
    <dgm:cxn modelId="{338AF4C9-9D33-4396-BF4E-AA6D04FA56B1}" type="presParOf" srcId="{EFB6C395-327F-4158-AA88-0575BA302C44}" destId="{EC0D7053-4D23-43B4-AF49-A8B50271BD5E}" srcOrd="1" destOrd="0" presId="urn:microsoft.com/office/officeart/2005/8/layout/orgChart1"/>
    <dgm:cxn modelId="{BA87E60B-B8A2-4A5B-A21B-BEA159FD9FB6}" type="presParOf" srcId="{EFB6C395-327F-4158-AA88-0575BA302C44}" destId="{8A2D0A43-7388-4178-8CEE-9ECF37BC74C1}" srcOrd="2" destOrd="0" presId="urn:microsoft.com/office/officeart/2005/8/layout/orgChart1"/>
    <dgm:cxn modelId="{9DA00446-A09D-4BC6-85F7-2FA2A88FF6CC}" type="presParOf" srcId="{D6938FE6-D9E6-453A-A04A-3501237F2BE1}" destId="{6AE212C5-69F3-478C-9269-8D86F33CF1E7}" srcOrd="6" destOrd="0" presId="urn:microsoft.com/office/officeart/2005/8/layout/orgChart1"/>
    <dgm:cxn modelId="{998B0C16-1C0F-43D7-9B05-8444100A3E17}" type="presParOf" srcId="{D6938FE6-D9E6-453A-A04A-3501237F2BE1}" destId="{FCB69A33-74A1-443F-AF47-A5F12B613106}" srcOrd="7" destOrd="0" presId="urn:microsoft.com/office/officeart/2005/8/layout/orgChart1"/>
    <dgm:cxn modelId="{536AC042-3223-4E6D-9643-BAE4597D7D97}" type="presParOf" srcId="{FCB69A33-74A1-443F-AF47-A5F12B613106}" destId="{AB51994F-2D92-494C-8182-BF5FB800B25B}" srcOrd="0" destOrd="0" presId="urn:microsoft.com/office/officeart/2005/8/layout/orgChart1"/>
    <dgm:cxn modelId="{CB3FC2F1-DC46-4B8C-83F8-34D117742EFA}" type="presParOf" srcId="{AB51994F-2D92-494C-8182-BF5FB800B25B}" destId="{2F0BFBC7-FFD9-4367-8A0F-DCE8A80C4045}" srcOrd="0" destOrd="0" presId="urn:microsoft.com/office/officeart/2005/8/layout/orgChart1"/>
    <dgm:cxn modelId="{EE4813EC-D409-4F5A-AD8C-D12B4208864E}" type="presParOf" srcId="{AB51994F-2D92-494C-8182-BF5FB800B25B}" destId="{81B2261A-EAA2-4EAD-9E5C-23FFF919B604}" srcOrd="1" destOrd="0" presId="urn:microsoft.com/office/officeart/2005/8/layout/orgChart1"/>
    <dgm:cxn modelId="{64F1933E-99D9-4871-8C3F-01B155C0CAE6}" type="presParOf" srcId="{FCB69A33-74A1-443F-AF47-A5F12B613106}" destId="{45B73030-8FC0-47CF-BEF1-258175094791}" srcOrd="1" destOrd="0" presId="urn:microsoft.com/office/officeart/2005/8/layout/orgChart1"/>
    <dgm:cxn modelId="{370DDDEC-7096-40F5-8F06-26B40ED6F879}" type="presParOf" srcId="{FCB69A33-74A1-443F-AF47-A5F12B613106}" destId="{FB0E8D2F-94F4-4681-BA39-E7CE071E0870}" srcOrd="2" destOrd="0" presId="urn:microsoft.com/office/officeart/2005/8/layout/orgChart1"/>
    <dgm:cxn modelId="{BE5789BC-0FAC-4794-B4AF-300216A4F399}" type="presParOf" srcId="{D6938FE6-D9E6-453A-A04A-3501237F2BE1}" destId="{79F46653-353F-4D70-86B6-7A81E542E3C6}" srcOrd="8" destOrd="0" presId="urn:microsoft.com/office/officeart/2005/8/layout/orgChart1"/>
    <dgm:cxn modelId="{5FA3A372-7D70-42B1-90E8-921AF13D241E}" type="presParOf" srcId="{D6938FE6-D9E6-453A-A04A-3501237F2BE1}" destId="{1423196B-01B7-42DB-B9FA-A89631DFA332}" srcOrd="9" destOrd="0" presId="urn:microsoft.com/office/officeart/2005/8/layout/orgChart1"/>
    <dgm:cxn modelId="{5F17EB33-5A41-4CD4-A107-9E91C61E64D7}" type="presParOf" srcId="{1423196B-01B7-42DB-B9FA-A89631DFA332}" destId="{8A076971-FCB3-49C5-9901-5D5FA4920915}" srcOrd="0" destOrd="0" presId="urn:microsoft.com/office/officeart/2005/8/layout/orgChart1"/>
    <dgm:cxn modelId="{DDD03127-1D0D-491F-8128-BD997FA180D4}" type="presParOf" srcId="{8A076971-FCB3-49C5-9901-5D5FA4920915}" destId="{11448FA5-90BD-4080-BDDA-6E84081BD29F}" srcOrd="0" destOrd="0" presId="urn:microsoft.com/office/officeart/2005/8/layout/orgChart1"/>
    <dgm:cxn modelId="{08A2E3CE-4B1B-41A2-AC7C-6ABE0F36CEDE}" type="presParOf" srcId="{8A076971-FCB3-49C5-9901-5D5FA4920915}" destId="{A0F378F4-FB3E-4656-A315-F9B692611CEE}" srcOrd="1" destOrd="0" presId="urn:microsoft.com/office/officeart/2005/8/layout/orgChart1"/>
    <dgm:cxn modelId="{EA23B0A1-DFC5-4825-94DD-B052D3422B8B}" type="presParOf" srcId="{1423196B-01B7-42DB-B9FA-A89631DFA332}" destId="{71D67A57-E572-4E5D-8098-BB7C8D04CF4B}" srcOrd="1" destOrd="0" presId="urn:microsoft.com/office/officeart/2005/8/layout/orgChart1"/>
    <dgm:cxn modelId="{CE7CF263-E50C-4FE8-8321-67D9D38C016E}" type="presParOf" srcId="{1423196B-01B7-42DB-B9FA-A89631DFA332}" destId="{5F7D9591-95EC-4044-9DA4-F7A295B30E67}" srcOrd="2" destOrd="0" presId="urn:microsoft.com/office/officeart/2005/8/layout/orgChart1"/>
    <dgm:cxn modelId="{10F72B80-B32C-4A6E-B078-B4A33F98D91F}" type="presParOf" srcId="{D6938FE6-D9E6-453A-A04A-3501237F2BE1}" destId="{83CEDC28-223B-4E46-A846-35EF4C20F076}" srcOrd="10" destOrd="0" presId="urn:microsoft.com/office/officeart/2005/8/layout/orgChart1"/>
    <dgm:cxn modelId="{5FFD2912-A624-4E76-9626-04E828BF61D2}" type="presParOf" srcId="{D6938FE6-D9E6-453A-A04A-3501237F2BE1}" destId="{648C3F72-978D-47F7-85A6-80826D7D6462}" srcOrd="11" destOrd="0" presId="urn:microsoft.com/office/officeart/2005/8/layout/orgChart1"/>
    <dgm:cxn modelId="{A534FB64-3E36-42FA-A5C4-33A9E27C7834}" type="presParOf" srcId="{648C3F72-978D-47F7-85A6-80826D7D6462}" destId="{150EC4E1-9BBF-4912-8CEF-655EFCB45F31}" srcOrd="0" destOrd="0" presId="urn:microsoft.com/office/officeart/2005/8/layout/orgChart1"/>
    <dgm:cxn modelId="{67E0B49C-FAB8-4714-BAD4-A9C07568C76E}" type="presParOf" srcId="{150EC4E1-9BBF-4912-8CEF-655EFCB45F31}" destId="{D7372146-0536-43C2-A063-A249A39D3289}" srcOrd="0" destOrd="0" presId="urn:microsoft.com/office/officeart/2005/8/layout/orgChart1"/>
    <dgm:cxn modelId="{A7606A74-9BF7-4A91-A298-E9C872CB91D9}" type="presParOf" srcId="{150EC4E1-9BBF-4912-8CEF-655EFCB45F31}" destId="{6DBAB469-B392-4436-B6BE-074681401247}" srcOrd="1" destOrd="0" presId="urn:microsoft.com/office/officeart/2005/8/layout/orgChart1"/>
    <dgm:cxn modelId="{3AAC1BD6-7FB1-4867-BAAE-A54A43B1F0B8}" type="presParOf" srcId="{648C3F72-978D-47F7-85A6-80826D7D6462}" destId="{BA4C7E2A-849B-4B1E-9144-2D729D90EF1A}" srcOrd="1" destOrd="0" presId="urn:microsoft.com/office/officeart/2005/8/layout/orgChart1"/>
    <dgm:cxn modelId="{1E103071-5024-4C96-8532-38E159857EFC}" type="presParOf" srcId="{648C3F72-978D-47F7-85A6-80826D7D6462}" destId="{9F3F8211-E21B-4787-9AA8-6FDBF1B61DCF}" srcOrd="2" destOrd="0" presId="urn:microsoft.com/office/officeart/2005/8/layout/orgChart1"/>
    <dgm:cxn modelId="{88F4722D-9534-4768-8637-28B4DBFD65A0}" type="presParOf" srcId="{D6938FE6-D9E6-453A-A04A-3501237F2BE1}" destId="{5CBAC3FA-9E4A-4070-BB48-C67ACB7CEF3D}" srcOrd="12" destOrd="0" presId="urn:microsoft.com/office/officeart/2005/8/layout/orgChart1"/>
    <dgm:cxn modelId="{3D6C98D2-18A9-4870-B537-29917A99DEA6}" type="presParOf" srcId="{D6938FE6-D9E6-453A-A04A-3501237F2BE1}" destId="{5325BD5A-3A7E-40D5-8513-CBAA3EBA09B3}" srcOrd="13" destOrd="0" presId="urn:microsoft.com/office/officeart/2005/8/layout/orgChart1"/>
    <dgm:cxn modelId="{7D8D0CB2-2F37-4702-988A-76C78EBDF584}" type="presParOf" srcId="{5325BD5A-3A7E-40D5-8513-CBAA3EBA09B3}" destId="{F0F4091C-DFD3-47E1-AE07-BF3C6887F656}" srcOrd="0" destOrd="0" presId="urn:microsoft.com/office/officeart/2005/8/layout/orgChart1"/>
    <dgm:cxn modelId="{BFB78A54-0E3C-42EB-BE2F-15A399504547}" type="presParOf" srcId="{F0F4091C-DFD3-47E1-AE07-BF3C6887F656}" destId="{D931C5F9-6ADF-4D46-A3EF-8BDF15792F99}" srcOrd="0" destOrd="0" presId="urn:microsoft.com/office/officeart/2005/8/layout/orgChart1"/>
    <dgm:cxn modelId="{CE93778B-5063-4775-A59D-7C99BCCA44E2}" type="presParOf" srcId="{F0F4091C-DFD3-47E1-AE07-BF3C6887F656}" destId="{776AEFD9-A25A-4492-87E0-3E040E823C95}" srcOrd="1" destOrd="0" presId="urn:microsoft.com/office/officeart/2005/8/layout/orgChart1"/>
    <dgm:cxn modelId="{BB7E500A-202B-4868-BE09-1BB93FD5D281}" type="presParOf" srcId="{5325BD5A-3A7E-40D5-8513-CBAA3EBA09B3}" destId="{6438457D-3E7E-4F27-A848-B5B848E9ED51}" srcOrd="1" destOrd="0" presId="urn:microsoft.com/office/officeart/2005/8/layout/orgChart1"/>
    <dgm:cxn modelId="{E9D576AA-D97D-46F6-905E-BB0591F227E4}" type="presParOf" srcId="{5325BD5A-3A7E-40D5-8513-CBAA3EBA09B3}" destId="{B7C112B8-7DF0-49EC-8039-99F0D9C0196D}" srcOrd="2" destOrd="0" presId="urn:microsoft.com/office/officeart/2005/8/layout/orgChart1"/>
    <dgm:cxn modelId="{E47A3BE2-E3E9-4675-A61E-F87AE1B7E6F2}" type="presParOf" srcId="{D6938FE6-D9E6-453A-A04A-3501237F2BE1}" destId="{6B1EC02F-7B25-47F2-8703-C9035E27F3E3}" srcOrd="14" destOrd="0" presId="urn:microsoft.com/office/officeart/2005/8/layout/orgChart1"/>
    <dgm:cxn modelId="{B56C72A2-32E4-4EAC-A90D-95C68B916159}" type="presParOf" srcId="{D6938FE6-D9E6-453A-A04A-3501237F2BE1}" destId="{AAD45591-C10B-4BBC-B17D-960E53A21000}" srcOrd="15" destOrd="0" presId="urn:microsoft.com/office/officeart/2005/8/layout/orgChart1"/>
    <dgm:cxn modelId="{DF9AEFCB-1096-45E0-ADF8-82738E6A5CE7}" type="presParOf" srcId="{AAD45591-C10B-4BBC-B17D-960E53A21000}" destId="{B9A75A06-7456-4D7D-A3C8-B96435B78C7E}" srcOrd="0" destOrd="0" presId="urn:microsoft.com/office/officeart/2005/8/layout/orgChart1"/>
    <dgm:cxn modelId="{E97E1D74-E5AD-4E38-A80A-283D9B0CF8CC}" type="presParOf" srcId="{B9A75A06-7456-4D7D-A3C8-B96435B78C7E}" destId="{C0EE35AF-B8A5-4DF9-A0B2-3D2E800A8176}" srcOrd="0" destOrd="0" presId="urn:microsoft.com/office/officeart/2005/8/layout/orgChart1"/>
    <dgm:cxn modelId="{28D70F7D-1E28-49E5-8210-59FB7DACF182}" type="presParOf" srcId="{B9A75A06-7456-4D7D-A3C8-B96435B78C7E}" destId="{8927495F-7883-4370-A5DC-03C0EB9CFB72}" srcOrd="1" destOrd="0" presId="urn:microsoft.com/office/officeart/2005/8/layout/orgChart1"/>
    <dgm:cxn modelId="{49C83D12-DA5C-48A5-AD0B-4CAF50EDEE2F}" type="presParOf" srcId="{AAD45591-C10B-4BBC-B17D-960E53A21000}" destId="{16CA767F-394D-4F50-8428-362D5CF2A1AB}" srcOrd="1" destOrd="0" presId="urn:microsoft.com/office/officeart/2005/8/layout/orgChart1"/>
    <dgm:cxn modelId="{53A77C06-3AFD-4F0E-AA1C-7A7AF9B77015}" type="presParOf" srcId="{AAD45591-C10B-4BBC-B17D-960E53A21000}" destId="{0B597C28-DBAD-450F-B023-36033606ABF1}" srcOrd="2" destOrd="0" presId="urn:microsoft.com/office/officeart/2005/8/layout/orgChart1"/>
    <dgm:cxn modelId="{397EAF4D-2113-4B11-813F-6C85F3DB7228}" type="presParOf" srcId="{D6938FE6-D9E6-453A-A04A-3501237F2BE1}" destId="{43537E85-99DB-478A-8F92-4427DD4C3B1A}" srcOrd="16" destOrd="0" presId="urn:microsoft.com/office/officeart/2005/8/layout/orgChart1"/>
    <dgm:cxn modelId="{DEEC92A8-4570-4362-9B13-0EBE584C7A74}" type="presParOf" srcId="{D6938FE6-D9E6-453A-A04A-3501237F2BE1}" destId="{83A50ACF-E483-4AED-AB4F-42EA0253227E}" srcOrd="17" destOrd="0" presId="urn:microsoft.com/office/officeart/2005/8/layout/orgChart1"/>
    <dgm:cxn modelId="{44F9DD1F-2AF0-44C8-B636-2662EE925E57}" type="presParOf" srcId="{83A50ACF-E483-4AED-AB4F-42EA0253227E}" destId="{1FF12344-E98A-46AC-B282-0708DB4EA378}" srcOrd="0" destOrd="0" presId="urn:microsoft.com/office/officeart/2005/8/layout/orgChart1"/>
    <dgm:cxn modelId="{F9CF765F-A546-472F-B468-E53CB40046CD}" type="presParOf" srcId="{1FF12344-E98A-46AC-B282-0708DB4EA378}" destId="{3B99B254-FAF2-4C3E-A552-1609B0CC0A45}" srcOrd="0" destOrd="0" presId="urn:microsoft.com/office/officeart/2005/8/layout/orgChart1"/>
    <dgm:cxn modelId="{BD69610C-5806-4290-85F9-3DEF7794EB1C}" type="presParOf" srcId="{1FF12344-E98A-46AC-B282-0708DB4EA378}" destId="{3042E405-DA03-418F-A283-77A01C31C989}" srcOrd="1" destOrd="0" presId="urn:microsoft.com/office/officeart/2005/8/layout/orgChart1"/>
    <dgm:cxn modelId="{E57B46BB-9E9C-4C01-8DEB-9313F90C4994}" type="presParOf" srcId="{83A50ACF-E483-4AED-AB4F-42EA0253227E}" destId="{48F541C8-DD78-4AAE-9C42-7C8C8D04FEF0}" srcOrd="1" destOrd="0" presId="urn:microsoft.com/office/officeart/2005/8/layout/orgChart1"/>
    <dgm:cxn modelId="{E7F6F2D1-B1A8-4E22-B24B-F22E8AABF25E}" type="presParOf" srcId="{83A50ACF-E483-4AED-AB4F-42EA0253227E}" destId="{484FDCE4-8C5F-4EFC-8AEE-D1BC7CB53108}" srcOrd="2" destOrd="0" presId="urn:microsoft.com/office/officeart/2005/8/layout/orgChart1"/>
    <dgm:cxn modelId="{E53095FD-38DA-4C53-8325-071BACF9C3BA}" type="presParOf" srcId="{0F0ACA54-429A-4042-99B7-087A1B819151}" destId="{1443D52D-381B-4896-B606-3B0FA13B5AEA}"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997E32-D6FE-4EF5-BB2A-038BC538A40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DDBB09E7-EA3E-43F4-8B95-DFE69F762BC7}">
      <dgm:prSet/>
      <dgm:spPr>
        <a:solidFill>
          <a:schemeClr val="accent4"/>
        </a:solidFill>
      </dgm:spPr>
      <dgm:t>
        <a:bodyPr/>
        <a:lstStyle/>
        <a:p>
          <a:pPr algn="ctr"/>
          <a:r>
            <a:rPr lang="en-CA" b="1" i="0" baseline="0" dirty="0"/>
            <a:t>FEATURE ENGINEERING:BAG OF WORDS MODEL</a:t>
          </a:r>
          <a:endParaRPr lang="en-CA" dirty="0"/>
        </a:p>
      </dgm:t>
    </dgm:pt>
    <dgm:pt modelId="{13194880-62E7-4A83-A866-B8EA1F4E6703}" type="parTrans" cxnId="{5810C7D4-24D3-43B7-807B-BC1386CC339E}">
      <dgm:prSet/>
      <dgm:spPr/>
      <dgm:t>
        <a:bodyPr/>
        <a:lstStyle/>
        <a:p>
          <a:endParaRPr lang="en-CA"/>
        </a:p>
      </dgm:t>
    </dgm:pt>
    <dgm:pt modelId="{BC86FA56-979C-44E9-BBC3-3784D15B3966}" type="sibTrans" cxnId="{5810C7D4-24D3-43B7-807B-BC1386CC339E}">
      <dgm:prSet/>
      <dgm:spPr/>
      <dgm:t>
        <a:bodyPr/>
        <a:lstStyle/>
        <a:p>
          <a:endParaRPr lang="en-CA"/>
        </a:p>
      </dgm:t>
    </dgm:pt>
    <dgm:pt modelId="{8F51542A-6236-48A6-84BD-C733935032AA}" type="pres">
      <dgm:prSet presAssocID="{5A997E32-D6FE-4EF5-BB2A-038BC538A40C}" presName="linear" presStyleCnt="0">
        <dgm:presLayoutVars>
          <dgm:animLvl val="lvl"/>
          <dgm:resizeHandles val="exact"/>
        </dgm:presLayoutVars>
      </dgm:prSet>
      <dgm:spPr/>
    </dgm:pt>
    <dgm:pt modelId="{6766074C-E9DB-4604-9B90-0A9B8719CD25}" type="pres">
      <dgm:prSet presAssocID="{DDBB09E7-EA3E-43F4-8B95-DFE69F762BC7}" presName="parentText" presStyleLbl="node1" presStyleIdx="0" presStyleCnt="1">
        <dgm:presLayoutVars>
          <dgm:chMax val="0"/>
          <dgm:bulletEnabled val="1"/>
        </dgm:presLayoutVars>
      </dgm:prSet>
      <dgm:spPr/>
    </dgm:pt>
  </dgm:ptLst>
  <dgm:cxnLst>
    <dgm:cxn modelId="{59E0C544-6BBC-402A-9FF6-F4A6817F9081}" type="presOf" srcId="{DDBB09E7-EA3E-43F4-8B95-DFE69F762BC7}" destId="{6766074C-E9DB-4604-9B90-0A9B8719CD25}" srcOrd="0" destOrd="0" presId="urn:microsoft.com/office/officeart/2005/8/layout/vList2"/>
    <dgm:cxn modelId="{07014D65-6DFE-40E9-B1CC-BCFF453101DC}" type="presOf" srcId="{5A997E32-D6FE-4EF5-BB2A-038BC538A40C}" destId="{8F51542A-6236-48A6-84BD-C733935032AA}" srcOrd="0" destOrd="0" presId="urn:microsoft.com/office/officeart/2005/8/layout/vList2"/>
    <dgm:cxn modelId="{5810C7D4-24D3-43B7-807B-BC1386CC339E}" srcId="{5A997E32-D6FE-4EF5-BB2A-038BC538A40C}" destId="{DDBB09E7-EA3E-43F4-8B95-DFE69F762BC7}" srcOrd="0" destOrd="0" parTransId="{13194880-62E7-4A83-A866-B8EA1F4E6703}" sibTransId="{BC86FA56-979C-44E9-BBC3-3784D15B3966}"/>
    <dgm:cxn modelId="{9B49AFB2-EFBF-4E56-A60D-BC2C1EC4BEB1}" type="presParOf" srcId="{8F51542A-6236-48A6-84BD-C733935032AA}" destId="{6766074C-E9DB-4604-9B90-0A9B8719C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720364-8847-4349-B6AC-E9ED42751E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7F60253D-2B8A-4097-943A-B01EF896B801}">
      <dgm:prSet/>
      <dgm:spPr/>
      <dgm:t>
        <a:bodyPr/>
        <a:lstStyle/>
        <a:p>
          <a:r>
            <a:rPr lang="en-CA" b="1"/>
            <a:t>Stopwords</a:t>
          </a:r>
          <a:r>
            <a:rPr lang="en-CA"/>
            <a:t> are words which do not contain enough significance to be used without our algorithm. We would not want these words taking up space in our database, or taking up valuable processing time. For this, we can remove them easily by storing a list of words that you consider to be stop words.</a:t>
          </a:r>
        </a:p>
      </dgm:t>
    </dgm:pt>
    <dgm:pt modelId="{19CB9609-C0D3-4582-8AD2-6881375DA570}" type="parTrans" cxnId="{B22C4B2C-8489-4A29-A1D0-586C65DB4C96}">
      <dgm:prSet/>
      <dgm:spPr/>
      <dgm:t>
        <a:bodyPr/>
        <a:lstStyle/>
        <a:p>
          <a:endParaRPr lang="en-CA"/>
        </a:p>
      </dgm:t>
    </dgm:pt>
    <dgm:pt modelId="{C46F8292-12D0-496D-92CD-F33CC750578A}" type="sibTrans" cxnId="{B22C4B2C-8489-4A29-A1D0-586C65DB4C96}">
      <dgm:prSet/>
      <dgm:spPr/>
      <dgm:t>
        <a:bodyPr/>
        <a:lstStyle/>
        <a:p>
          <a:endParaRPr lang="en-CA"/>
        </a:p>
      </dgm:t>
    </dgm:pt>
    <dgm:pt modelId="{DC6EFF2C-63B5-4EF9-A0BD-C006E3C6209C}">
      <dgm:prSet/>
      <dgm:spPr/>
      <dgm:t>
        <a:bodyPr/>
        <a:lstStyle/>
        <a:p>
          <a:r>
            <a:rPr lang="en-CA" b="1"/>
            <a:t>Tokenization </a:t>
          </a:r>
          <a:r>
            <a:rPr lang="en-CA"/>
            <a:t>is the act of breaking up a sequence of strings into pieces such as words, keywords, phrases, symbols and other elements called </a:t>
          </a:r>
          <a:r>
            <a:rPr lang="en-CA" b="1"/>
            <a:t>tokens</a:t>
          </a:r>
          <a:r>
            <a:rPr lang="en-CA"/>
            <a:t>. Tokens can be individual words, phrases or even whole sentences. In the process of tokenization, some characters like punctuation marks are discarded.</a:t>
          </a:r>
        </a:p>
      </dgm:t>
    </dgm:pt>
    <dgm:pt modelId="{028990AB-32B1-46D3-AF36-653005CEEC7D}" type="parTrans" cxnId="{E14341FF-9136-418D-B578-7AEB8B1C101C}">
      <dgm:prSet/>
      <dgm:spPr/>
      <dgm:t>
        <a:bodyPr/>
        <a:lstStyle/>
        <a:p>
          <a:endParaRPr lang="en-CA"/>
        </a:p>
      </dgm:t>
    </dgm:pt>
    <dgm:pt modelId="{7A3146F1-BF3C-42A3-AD1F-114FCF1E394A}" type="sibTrans" cxnId="{E14341FF-9136-418D-B578-7AEB8B1C101C}">
      <dgm:prSet/>
      <dgm:spPr/>
      <dgm:t>
        <a:bodyPr/>
        <a:lstStyle/>
        <a:p>
          <a:endParaRPr lang="en-CA"/>
        </a:p>
      </dgm:t>
    </dgm:pt>
    <dgm:pt modelId="{593146E1-0A6B-4601-B58C-889F4F12C5F4}" type="pres">
      <dgm:prSet presAssocID="{3B720364-8847-4349-B6AC-E9ED42751EE7}" presName="linear" presStyleCnt="0">
        <dgm:presLayoutVars>
          <dgm:animLvl val="lvl"/>
          <dgm:resizeHandles val="exact"/>
        </dgm:presLayoutVars>
      </dgm:prSet>
      <dgm:spPr/>
    </dgm:pt>
    <dgm:pt modelId="{8719B29A-F204-453C-AAC2-B8AE6CFB7783}" type="pres">
      <dgm:prSet presAssocID="{7F60253D-2B8A-4097-943A-B01EF896B801}" presName="parentText" presStyleLbl="node1" presStyleIdx="0" presStyleCnt="2">
        <dgm:presLayoutVars>
          <dgm:chMax val="0"/>
          <dgm:bulletEnabled val="1"/>
        </dgm:presLayoutVars>
      </dgm:prSet>
      <dgm:spPr/>
    </dgm:pt>
    <dgm:pt modelId="{29A82450-CA7B-4F96-B483-DA74C12DCD77}" type="pres">
      <dgm:prSet presAssocID="{C46F8292-12D0-496D-92CD-F33CC750578A}" presName="spacer" presStyleCnt="0"/>
      <dgm:spPr/>
    </dgm:pt>
    <dgm:pt modelId="{519ACC55-B790-4EBF-96E1-0186E74192A2}" type="pres">
      <dgm:prSet presAssocID="{DC6EFF2C-63B5-4EF9-A0BD-C006E3C6209C}" presName="parentText" presStyleLbl="node1" presStyleIdx="1" presStyleCnt="2">
        <dgm:presLayoutVars>
          <dgm:chMax val="0"/>
          <dgm:bulletEnabled val="1"/>
        </dgm:presLayoutVars>
      </dgm:prSet>
      <dgm:spPr/>
    </dgm:pt>
  </dgm:ptLst>
  <dgm:cxnLst>
    <dgm:cxn modelId="{B22C4B2C-8489-4A29-A1D0-586C65DB4C96}" srcId="{3B720364-8847-4349-B6AC-E9ED42751EE7}" destId="{7F60253D-2B8A-4097-943A-B01EF896B801}" srcOrd="0" destOrd="0" parTransId="{19CB9609-C0D3-4582-8AD2-6881375DA570}" sibTransId="{C46F8292-12D0-496D-92CD-F33CC750578A}"/>
    <dgm:cxn modelId="{6CC5862C-3F1E-4203-B041-039FCC484DC6}" type="presOf" srcId="{7F60253D-2B8A-4097-943A-B01EF896B801}" destId="{8719B29A-F204-453C-AAC2-B8AE6CFB7783}" srcOrd="0" destOrd="0" presId="urn:microsoft.com/office/officeart/2005/8/layout/vList2"/>
    <dgm:cxn modelId="{5E1DF13A-D2B8-41B3-AFE3-5DF1CA2FC4C1}" type="presOf" srcId="{3B720364-8847-4349-B6AC-E9ED42751EE7}" destId="{593146E1-0A6B-4601-B58C-889F4F12C5F4}" srcOrd="0" destOrd="0" presId="urn:microsoft.com/office/officeart/2005/8/layout/vList2"/>
    <dgm:cxn modelId="{F5D1DDFD-6AF5-45DF-BB7D-7469376C2E45}" type="presOf" srcId="{DC6EFF2C-63B5-4EF9-A0BD-C006E3C6209C}" destId="{519ACC55-B790-4EBF-96E1-0186E74192A2}" srcOrd="0" destOrd="0" presId="urn:microsoft.com/office/officeart/2005/8/layout/vList2"/>
    <dgm:cxn modelId="{E14341FF-9136-418D-B578-7AEB8B1C101C}" srcId="{3B720364-8847-4349-B6AC-E9ED42751EE7}" destId="{DC6EFF2C-63B5-4EF9-A0BD-C006E3C6209C}" srcOrd="1" destOrd="0" parTransId="{028990AB-32B1-46D3-AF36-653005CEEC7D}" sibTransId="{7A3146F1-BF3C-42A3-AD1F-114FCF1E394A}"/>
    <dgm:cxn modelId="{1A4940B3-1BAB-4B64-95D4-D4D3DB064A45}" type="presParOf" srcId="{593146E1-0A6B-4601-B58C-889F4F12C5F4}" destId="{8719B29A-F204-453C-AAC2-B8AE6CFB7783}" srcOrd="0" destOrd="0" presId="urn:microsoft.com/office/officeart/2005/8/layout/vList2"/>
    <dgm:cxn modelId="{9DE420D1-57A2-4ED4-8FD5-D2C753690AE4}" type="presParOf" srcId="{593146E1-0A6B-4601-B58C-889F4F12C5F4}" destId="{29A82450-CA7B-4F96-B483-DA74C12DCD77}" srcOrd="1" destOrd="0" presId="urn:microsoft.com/office/officeart/2005/8/layout/vList2"/>
    <dgm:cxn modelId="{C511D806-9057-45D2-ADBF-C9D6A9C00A94}" type="presParOf" srcId="{593146E1-0A6B-4601-B58C-889F4F12C5F4}" destId="{519ACC55-B790-4EBF-96E1-0186E74192A2}"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6F4BE8-C78A-4BC5-94CE-B354E732F6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EAD946C4-736F-403D-8D41-1EDDCD80D363}">
      <dgm:prSet/>
      <dgm:spPr/>
      <dgm:t>
        <a:bodyPr/>
        <a:lstStyle/>
        <a:p>
          <a:r>
            <a:rPr lang="en-CA" dirty="0"/>
            <a:t>FINANCIAL </a:t>
          </a:r>
          <a:r>
            <a:rPr lang="en-CA" dirty="0">
              <a:solidFill>
                <a:srgbClr val="FF0000"/>
              </a:solidFill>
            </a:rPr>
            <a:t>TEXT</a:t>
          </a:r>
          <a:r>
            <a:rPr lang="en-CA" dirty="0"/>
            <a:t> </a:t>
          </a:r>
        </a:p>
      </dgm:t>
    </dgm:pt>
    <dgm:pt modelId="{36DE0B48-280F-4FCE-8626-4592428848EF}" type="parTrans" cxnId="{DE8E681D-FAB7-4819-99F4-D6D2EFCB494D}">
      <dgm:prSet/>
      <dgm:spPr/>
      <dgm:t>
        <a:bodyPr/>
        <a:lstStyle/>
        <a:p>
          <a:endParaRPr lang="en-CA"/>
        </a:p>
      </dgm:t>
    </dgm:pt>
    <dgm:pt modelId="{70C0D0EB-9A7E-4D03-B419-31C9A90E36FF}" type="sibTrans" cxnId="{DE8E681D-FAB7-4819-99F4-D6D2EFCB494D}">
      <dgm:prSet/>
      <dgm:spPr/>
      <dgm:t>
        <a:bodyPr/>
        <a:lstStyle/>
        <a:p>
          <a:endParaRPr lang="en-CA"/>
        </a:p>
      </dgm:t>
    </dgm:pt>
    <dgm:pt modelId="{964F1A6F-3119-46AA-9F87-B1F3184402EB}" type="pres">
      <dgm:prSet presAssocID="{7B6F4BE8-C78A-4BC5-94CE-B354E732F62C}" presName="linear" presStyleCnt="0">
        <dgm:presLayoutVars>
          <dgm:animLvl val="lvl"/>
          <dgm:resizeHandles val="exact"/>
        </dgm:presLayoutVars>
      </dgm:prSet>
      <dgm:spPr/>
    </dgm:pt>
    <dgm:pt modelId="{040002D5-8EBA-437E-99DA-7A0CF3C13047}" type="pres">
      <dgm:prSet presAssocID="{EAD946C4-736F-403D-8D41-1EDDCD80D363}" presName="parentText" presStyleLbl="node1" presStyleIdx="0" presStyleCnt="1">
        <dgm:presLayoutVars>
          <dgm:chMax val="0"/>
          <dgm:bulletEnabled val="1"/>
        </dgm:presLayoutVars>
      </dgm:prSet>
      <dgm:spPr/>
    </dgm:pt>
  </dgm:ptLst>
  <dgm:cxnLst>
    <dgm:cxn modelId="{51070417-3B93-4F71-AFDF-B5E5A9A3F55C}" type="presOf" srcId="{EAD946C4-736F-403D-8D41-1EDDCD80D363}" destId="{040002D5-8EBA-437E-99DA-7A0CF3C13047}" srcOrd="0" destOrd="0" presId="urn:microsoft.com/office/officeart/2005/8/layout/vList2"/>
    <dgm:cxn modelId="{DE8E681D-FAB7-4819-99F4-D6D2EFCB494D}" srcId="{7B6F4BE8-C78A-4BC5-94CE-B354E732F62C}" destId="{EAD946C4-736F-403D-8D41-1EDDCD80D363}" srcOrd="0" destOrd="0" parTransId="{36DE0B48-280F-4FCE-8626-4592428848EF}" sibTransId="{70C0D0EB-9A7E-4D03-B419-31C9A90E36FF}"/>
    <dgm:cxn modelId="{E38731E3-CD46-4332-9ABD-8FCF083EA227}" type="presOf" srcId="{7B6F4BE8-C78A-4BC5-94CE-B354E732F62C}" destId="{964F1A6F-3119-46AA-9F87-B1F3184402EB}" srcOrd="0" destOrd="0" presId="urn:microsoft.com/office/officeart/2005/8/layout/vList2"/>
    <dgm:cxn modelId="{2F305E52-9EC6-4806-A7FA-C57180B7FE71}" type="presParOf" srcId="{964F1A6F-3119-46AA-9F87-B1F3184402EB}" destId="{040002D5-8EBA-437E-99DA-7A0CF3C13047}"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0862B5E-01BD-404A-9625-3755A33794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AFF6514D-C280-42F2-808B-8E7775F8EFAB}">
      <dgm:prSet/>
      <dgm:spPr/>
      <dgm:t>
        <a:bodyPr/>
        <a:lstStyle/>
        <a:p>
          <a:pPr algn="ctr"/>
          <a:r>
            <a:rPr lang="en-CA" b="1" i="0" baseline="0"/>
            <a:t>MODEL RESULTS ANALYSIS</a:t>
          </a:r>
          <a:endParaRPr lang="en-CA"/>
        </a:p>
      </dgm:t>
    </dgm:pt>
    <dgm:pt modelId="{DC14D821-A7BD-4DA5-9958-342CCD400F3C}" type="parTrans" cxnId="{6BE3ACC1-BA47-4D05-8CC5-574CAA7BA63C}">
      <dgm:prSet/>
      <dgm:spPr/>
      <dgm:t>
        <a:bodyPr/>
        <a:lstStyle/>
        <a:p>
          <a:endParaRPr lang="en-CA"/>
        </a:p>
      </dgm:t>
    </dgm:pt>
    <dgm:pt modelId="{26781311-CF5C-477D-A015-F6D38ED1A8A4}" type="sibTrans" cxnId="{6BE3ACC1-BA47-4D05-8CC5-574CAA7BA63C}">
      <dgm:prSet/>
      <dgm:spPr/>
      <dgm:t>
        <a:bodyPr/>
        <a:lstStyle/>
        <a:p>
          <a:endParaRPr lang="en-CA"/>
        </a:p>
      </dgm:t>
    </dgm:pt>
    <dgm:pt modelId="{7FC9E804-9F58-42D0-8D4B-B6C8581E1FF3}" type="pres">
      <dgm:prSet presAssocID="{C0862B5E-01BD-404A-9625-3755A337947B}" presName="linear" presStyleCnt="0">
        <dgm:presLayoutVars>
          <dgm:animLvl val="lvl"/>
          <dgm:resizeHandles val="exact"/>
        </dgm:presLayoutVars>
      </dgm:prSet>
      <dgm:spPr/>
    </dgm:pt>
    <dgm:pt modelId="{FC39A8E7-B7D5-49AF-AE65-795DFA933CB1}" type="pres">
      <dgm:prSet presAssocID="{AFF6514D-C280-42F2-808B-8E7775F8EFAB}" presName="parentText" presStyleLbl="node1" presStyleIdx="0" presStyleCnt="1">
        <dgm:presLayoutVars>
          <dgm:chMax val="0"/>
          <dgm:bulletEnabled val="1"/>
        </dgm:presLayoutVars>
      </dgm:prSet>
      <dgm:spPr/>
    </dgm:pt>
  </dgm:ptLst>
  <dgm:cxnLst>
    <dgm:cxn modelId="{C3E1B638-11B0-4841-A785-FB34F55300D1}" type="presOf" srcId="{AFF6514D-C280-42F2-808B-8E7775F8EFAB}" destId="{FC39A8E7-B7D5-49AF-AE65-795DFA933CB1}" srcOrd="0" destOrd="0" presId="urn:microsoft.com/office/officeart/2005/8/layout/vList2"/>
    <dgm:cxn modelId="{D847FE63-6441-4420-848C-682240A5E95F}" type="presOf" srcId="{C0862B5E-01BD-404A-9625-3755A337947B}" destId="{7FC9E804-9F58-42D0-8D4B-B6C8581E1FF3}" srcOrd="0" destOrd="0" presId="urn:microsoft.com/office/officeart/2005/8/layout/vList2"/>
    <dgm:cxn modelId="{6BE3ACC1-BA47-4D05-8CC5-574CAA7BA63C}" srcId="{C0862B5E-01BD-404A-9625-3755A337947B}" destId="{AFF6514D-C280-42F2-808B-8E7775F8EFAB}" srcOrd="0" destOrd="0" parTransId="{DC14D821-A7BD-4DA5-9958-342CCD400F3C}" sibTransId="{26781311-CF5C-477D-A015-F6D38ED1A8A4}"/>
    <dgm:cxn modelId="{A777D781-D5E4-491B-949E-D7FDE32A24C7}" type="presParOf" srcId="{7FC9E804-9F58-42D0-8D4B-B6C8581E1FF3}" destId="{FC39A8E7-B7D5-49AF-AE65-795DFA933C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607336-64FF-4BB0-9249-957360376E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0109F3A4-993E-4DA7-9B14-250FAB709AFC}">
      <dgm:prSet/>
      <dgm:spPr/>
      <dgm:t>
        <a:bodyPr/>
        <a:lstStyle/>
        <a:p>
          <a:pPr algn="ctr"/>
          <a:r>
            <a:rPr lang="en-CA" b="1" i="0" baseline="0" dirty="0"/>
            <a:t>MODEL IMPROVEMENT</a:t>
          </a:r>
          <a:endParaRPr lang="en-CA" dirty="0"/>
        </a:p>
      </dgm:t>
    </dgm:pt>
    <dgm:pt modelId="{155842A5-3A32-4EE8-97B6-7FFD4103A5B9}" type="parTrans" cxnId="{84E7D99D-8467-4C58-905E-DDA46D2FE4F5}">
      <dgm:prSet/>
      <dgm:spPr/>
      <dgm:t>
        <a:bodyPr/>
        <a:lstStyle/>
        <a:p>
          <a:endParaRPr lang="en-CA"/>
        </a:p>
      </dgm:t>
    </dgm:pt>
    <dgm:pt modelId="{93AB8917-A606-4277-9859-56ED6F2D5EF3}" type="sibTrans" cxnId="{84E7D99D-8467-4C58-905E-DDA46D2FE4F5}">
      <dgm:prSet/>
      <dgm:spPr/>
      <dgm:t>
        <a:bodyPr/>
        <a:lstStyle/>
        <a:p>
          <a:endParaRPr lang="en-CA"/>
        </a:p>
      </dgm:t>
    </dgm:pt>
    <dgm:pt modelId="{72A73A3D-0968-4A55-BFAC-E8CA1C21DC78}" type="pres">
      <dgm:prSet presAssocID="{30607336-64FF-4BB0-9249-957360376E10}" presName="linear" presStyleCnt="0">
        <dgm:presLayoutVars>
          <dgm:animLvl val="lvl"/>
          <dgm:resizeHandles val="exact"/>
        </dgm:presLayoutVars>
      </dgm:prSet>
      <dgm:spPr/>
    </dgm:pt>
    <dgm:pt modelId="{12E33767-7CFE-4A10-B048-70C60DE856FE}" type="pres">
      <dgm:prSet presAssocID="{0109F3A4-993E-4DA7-9B14-250FAB709AFC}" presName="parentText" presStyleLbl="node1" presStyleIdx="0" presStyleCnt="1">
        <dgm:presLayoutVars>
          <dgm:chMax val="0"/>
          <dgm:bulletEnabled val="1"/>
        </dgm:presLayoutVars>
      </dgm:prSet>
      <dgm:spPr/>
    </dgm:pt>
  </dgm:ptLst>
  <dgm:cxnLst>
    <dgm:cxn modelId="{84E7D99D-8467-4C58-905E-DDA46D2FE4F5}" srcId="{30607336-64FF-4BB0-9249-957360376E10}" destId="{0109F3A4-993E-4DA7-9B14-250FAB709AFC}" srcOrd="0" destOrd="0" parTransId="{155842A5-3A32-4EE8-97B6-7FFD4103A5B9}" sibTransId="{93AB8917-A606-4277-9859-56ED6F2D5EF3}"/>
    <dgm:cxn modelId="{2545C0E9-00C1-43DC-87BC-7FDFF5E08EF4}" type="presOf" srcId="{30607336-64FF-4BB0-9249-957360376E10}" destId="{72A73A3D-0968-4A55-BFAC-E8CA1C21DC78}" srcOrd="0" destOrd="0" presId="urn:microsoft.com/office/officeart/2005/8/layout/vList2"/>
    <dgm:cxn modelId="{8E449CFC-BDA4-4421-9050-20E8D01BD07C}" type="presOf" srcId="{0109F3A4-993E-4DA7-9B14-250FAB709AFC}" destId="{12E33767-7CFE-4A10-B048-70C60DE856FE}" srcOrd="0" destOrd="0" presId="urn:microsoft.com/office/officeart/2005/8/layout/vList2"/>
    <dgm:cxn modelId="{A6502EC9-FA7F-49A6-89BF-BABABF0E8310}" type="presParOf" srcId="{72A73A3D-0968-4A55-BFAC-E8CA1C21DC78}" destId="{12E33767-7CFE-4A10-B048-70C60DE856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1D0E9F-DCB3-4547-B128-353016625B3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CA"/>
        </a:p>
      </dgm:t>
    </dgm:pt>
    <dgm:pt modelId="{CAD41765-76EA-48C0-A150-0513A1D6E280}">
      <dgm:prSet/>
      <dgm:spPr/>
      <dgm:t>
        <a:bodyPr/>
        <a:lstStyle/>
        <a:p>
          <a:r>
            <a:rPr lang="en-CA"/>
            <a:t>Steps taken:</a:t>
          </a:r>
        </a:p>
      </dgm:t>
    </dgm:pt>
    <dgm:pt modelId="{92215780-CC5F-4BE1-95C4-82616581F2D7}" type="parTrans" cxnId="{3F7F15D8-DC25-45E0-807D-A6E23643080C}">
      <dgm:prSet/>
      <dgm:spPr/>
      <dgm:t>
        <a:bodyPr/>
        <a:lstStyle/>
        <a:p>
          <a:endParaRPr lang="en-CA"/>
        </a:p>
      </dgm:t>
    </dgm:pt>
    <dgm:pt modelId="{971EC387-5073-4136-9455-42E1F11CD213}" type="sibTrans" cxnId="{3F7F15D8-DC25-45E0-807D-A6E23643080C}">
      <dgm:prSet/>
      <dgm:spPr/>
      <dgm:t>
        <a:bodyPr/>
        <a:lstStyle/>
        <a:p>
          <a:endParaRPr lang="en-CA"/>
        </a:p>
      </dgm:t>
    </dgm:pt>
    <dgm:pt modelId="{DA452084-E248-4FEA-B390-582D4920FC1D}">
      <dgm:prSet/>
      <dgm:spPr/>
      <dgm:t>
        <a:bodyPr/>
        <a:lstStyle/>
        <a:p>
          <a:r>
            <a:rPr lang="en-CA" b="1"/>
            <a:t>Shuffling the featureset</a:t>
          </a:r>
          <a:r>
            <a:rPr lang="en-CA"/>
            <a:t>: to eliminate bias in models</a:t>
          </a:r>
        </a:p>
      </dgm:t>
    </dgm:pt>
    <dgm:pt modelId="{517DA9E4-9CEF-450E-B4EE-573638EA31AF}" type="parTrans" cxnId="{2F8BC12F-E6DA-4E18-AB22-EECCC79FEFAB}">
      <dgm:prSet/>
      <dgm:spPr/>
      <dgm:t>
        <a:bodyPr/>
        <a:lstStyle/>
        <a:p>
          <a:endParaRPr lang="en-CA"/>
        </a:p>
      </dgm:t>
    </dgm:pt>
    <dgm:pt modelId="{A902203E-AD2F-40C7-9241-F12B676884EB}" type="sibTrans" cxnId="{2F8BC12F-E6DA-4E18-AB22-EECCC79FEFAB}">
      <dgm:prSet/>
      <dgm:spPr/>
      <dgm:t>
        <a:bodyPr/>
        <a:lstStyle/>
        <a:p>
          <a:endParaRPr lang="en-CA"/>
        </a:p>
      </dgm:t>
    </dgm:pt>
    <dgm:pt modelId="{36980147-094E-4D4A-861D-3D6686E3641C}">
      <dgm:prSet/>
      <dgm:spPr/>
      <dgm:t>
        <a:bodyPr/>
        <a:lstStyle/>
        <a:p>
          <a:r>
            <a:rPr lang="en-CA" dirty="0"/>
            <a:t>Ensemble method :</a:t>
          </a:r>
          <a:r>
            <a:rPr lang="en-US" dirty="0"/>
            <a:t>Ensemble methods are </a:t>
          </a:r>
          <a:r>
            <a:rPr lang="en-US" b="1" dirty="0"/>
            <a:t>meta-algorithms that combine several machine learning techniques into one predictive model</a:t>
          </a:r>
          <a:r>
            <a:rPr lang="en-US" dirty="0"/>
            <a:t> in order to decrease variance (bagging), bias (boosting), or improve predictions (stacking)</a:t>
          </a:r>
          <a:endParaRPr lang="en-CA" dirty="0"/>
        </a:p>
      </dgm:t>
    </dgm:pt>
    <dgm:pt modelId="{68A0840D-2604-4564-9B49-FB1B4A53BBAC}" type="parTrans" cxnId="{59E3711D-6DB0-429A-AAAD-9E1930040D0B}">
      <dgm:prSet/>
      <dgm:spPr/>
      <dgm:t>
        <a:bodyPr/>
        <a:lstStyle/>
        <a:p>
          <a:endParaRPr lang="en-CA"/>
        </a:p>
      </dgm:t>
    </dgm:pt>
    <dgm:pt modelId="{C1D67ED2-964F-4438-B8A2-506A6B88BCBE}" type="sibTrans" cxnId="{59E3711D-6DB0-429A-AAAD-9E1930040D0B}">
      <dgm:prSet/>
      <dgm:spPr/>
      <dgm:t>
        <a:bodyPr/>
        <a:lstStyle/>
        <a:p>
          <a:endParaRPr lang="en-CA"/>
        </a:p>
      </dgm:t>
    </dgm:pt>
    <dgm:pt modelId="{91F1C773-95C0-4B9C-9322-31CFDC6F30D4}" type="pres">
      <dgm:prSet presAssocID="{F71D0E9F-DCB3-4547-B128-353016625B3A}" presName="Name0" presStyleCnt="0">
        <dgm:presLayoutVars>
          <dgm:dir/>
          <dgm:animLvl val="lvl"/>
          <dgm:resizeHandles val="exact"/>
        </dgm:presLayoutVars>
      </dgm:prSet>
      <dgm:spPr/>
    </dgm:pt>
    <dgm:pt modelId="{D4642AD5-3048-4876-960B-B5DF16C30A5C}" type="pres">
      <dgm:prSet presAssocID="{CAD41765-76EA-48C0-A150-0513A1D6E280}" presName="composite" presStyleCnt="0"/>
      <dgm:spPr/>
    </dgm:pt>
    <dgm:pt modelId="{452CA529-796F-4B7C-965A-AF76283C42E4}" type="pres">
      <dgm:prSet presAssocID="{CAD41765-76EA-48C0-A150-0513A1D6E280}" presName="parTx" presStyleLbl="alignNode1" presStyleIdx="0" presStyleCnt="1">
        <dgm:presLayoutVars>
          <dgm:chMax val="0"/>
          <dgm:chPref val="0"/>
          <dgm:bulletEnabled val="1"/>
        </dgm:presLayoutVars>
      </dgm:prSet>
      <dgm:spPr/>
    </dgm:pt>
    <dgm:pt modelId="{CDFB651F-B66C-4FBB-8EE8-A70A305DA337}" type="pres">
      <dgm:prSet presAssocID="{CAD41765-76EA-48C0-A150-0513A1D6E280}" presName="desTx" presStyleLbl="alignAccFollowNode1" presStyleIdx="0" presStyleCnt="1">
        <dgm:presLayoutVars>
          <dgm:bulletEnabled val="1"/>
        </dgm:presLayoutVars>
      </dgm:prSet>
      <dgm:spPr/>
    </dgm:pt>
  </dgm:ptLst>
  <dgm:cxnLst>
    <dgm:cxn modelId="{59E3711D-6DB0-429A-AAAD-9E1930040D0B}" srcId="{CAD41765-76EA-48C0-A150-0513A1D6E280}" destId="{36980147-094E-4D4A-861D-3D6686E3641C}" srcOrd="1" destOrd="0" parTransId="{68A0840D-2604-4564-9B49-FB1B4A53BBAC}" sibTransId="{C1D67ED2-964F-4438-B8A2-506A6B88BCBE}"/>
    <dgm:cxn modelId="{2F8BC12F-E6DA-4E18-AB22-EECCC79FEFAB}" srcId="{CAD41765-76EA-48C0-A150-0513A1D6E280}" destId="{DA452084-E248-4FEA-B390-582D4920FC1D}" srcOrd="0" destOrd="0" parTransId="{517DA9E4-9CEF-450E-B4EE-573638EA31AF}" sibTransId="{A902203E-AD2F-40C7-9241-F12B676884EB}"/>
    <dgm:cxn modelId="{00B75687-5B56-4753-B2E9-8334CA784523}" type="presOf" srcId="{F71D0E9F-DCB3-4547-B128-353016625B3A}" destId="{91F1C773-95C0-4B9C-9322-31CFDC6F30D4}" srcOrd="0" destOrd="0" presId="urn:microsoft.com/office/officeart/2005/8/layout/hList1"/>
    <dgm:cxn modelId="{6161BCAB-34B7-4FE2-865C-0600025A6340}" type="presOf" srcId="{36980147-094E-4D4A-861D-3D6686E3641C}" destId="{CDFB651F-B66C-4FBB-8EE8-A70A305DA337}" srcOrd="0" destOrd="1" presId="urn:microsoft.com/office/officeart/2005/8/layout/hList1"/>
    <dgm:cxn modelId="{3F7F15D8-DC25-45E0-807D-A6E23643080C}" srcId="{F71D0E9F-DCB3-4547-B128-353016625B3A}" destId="{CAD41765-76EA-48C0-A150-0513A1D6E280}" srcOrd="0" destOrd="0" parTransId="{92215780-CC5F-4BE1-95C4-82616581F2D7}" sibTransId="{971EC387-5073-4136-9455-42E1F11CD213}"/>
    <dgm:cxn modelId="{2DD5ACDA-D7A7-4D25-8B02-7AC7E20083A2}" type="presOf" srcId="{DA452084-E248-4FEA-B390-582D4920FC1D}" destId="{CDFB651F-B66C-4FBB-8EE8-A70A305DA337}" srcOrd="0" destOrd="0" presId="urn:microsoft.com/office/officeart/2005/8/layout/hList1"/>
    <dgm:cxn modelId="{76CBD7E8-3552-4D10-BD06-5D7370403567}" type="presOf" srcId="{CAD41765-76EA-48C0-A150-0513A1D6E280}" destId="{452CA529-796F-4B7C-965A-AF76283C42E4}" srcOrd="0" destOrd="0" presId="urn:microsoft.com/office/officeart/2005/8/layout/hList1"/>
    <dgm:cxn modelId="{CE808748-A531-4251-B8C1-C58B1F30EBE9}" type="presParOf" srcId="{91F1C773-95C0-4B9C-9322-31CFDC6F30D4}" destId="{D4642AD5-3048-4876-960B-B5DF16C30A5C}" srcOrd="0" destOrd="0" presId="urn:microsoft.com/office/officeart/2005/8/layout/hList1"/>
    <dgm:cxn modelId="{53A3499D-014A-47D3-A55A-91D89D17228F}" type="presParOf" srcId="{D4642AD5-3048-4876-960B-B5DF16C30A5C}" destId="{452CA529-796F-4B7C-965A-AF76283C42E4}" srcOrd="0" destOrd="0" presId="urn:microsoft.com/office/officeart/2005/8/layout/hList1"/>
    <dgm:cxn modelId="{31AB5A17-61CB-4171-A7CA-7C7AFE654D09}" type="presParOf" srcId="{D4642AD5-3048-4876-960B-B5DF16C30A5C}" destId="{CDFB651F-B66C-4FBB-8EE8-A70A305DA337}"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66FBB2-6F3E-415F-96D3-9EDDA6641E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D6E813AC-E6CB-4FB5-96E6-8CFFAB91AAFE}">
      <dgm:prSet/>
      <dgm:spPr/>
      <dgm:t>
        <a:bodyPr/>
        <a:lstStyle/>
        <a:p>
          <a:pPr algn="ctr"/>
          <a:r>
            <a:rPr lang="en-CA" b="1" i="0" baseline="0"/>
            <a:t>SUMMARY FINDINGS</a:t>
          </a:r>
          <a:endParaRPr lang="en-CA"/>
        </a:p>
      </dgm:t>
    </dgm:pt>
    <dgm:pt modelId="{35C68B77-0226-4D0E-9927-07DE01FB89BC}" type="parTrans" cxnId="{7FA3A769-C5D1-4B0D-B431-85EA169910ED}">
      <dgm:prSet/>
      <dgm:spPr/>
      <dgm:t>
        <a:bodyPr/>
        <a:lstStyle/>
        <a:p>
          <a:endParaRPr lang="en-CA"/>
        </a:p>
      </dgm:t>
    </dgm:pt>
    <dgm:pt modelId="{927123D8-B9C0-4AEC-B194-D5FB9DD69B34}" type="sibTrans" cxnId="{7FA3A769-C5D1-4B0D-B431-85EA169910ED}">
      <dgm:prSet/>
      <dgm:spPr/>
      <dgm:t>
        <a:bodyPr/>
        <a:lstStyle/>
        <a:p>
          <a:endParaRPr lang="en-CA"/>
        </a:p>
      </dgm:t>
    </dgm:pt>
    <dgm:pt modelId="{4FDA3599-BDF3-4664-A39A-758C40844EA5}" type="pres">
      <dgm:prSet presAssocID="{9A66FBB2-6F3E-415F-96D3-9EDDA6641ECA}" presName="linear" presStyleCnt="0">
        <dgm:presLayoutVars>
          <dgm:animLvl val="lvl"/>
          <dgm:resizeHandles val="exact"/>
        </dgm:presLayoutVars>
      </dgm:prSet>
      <dgm:spPr/>
    </dgm:pt>
    <dgm:pt modelId="{6D0BC985-1153-45BB-89E1-2DF225314D18}" type="pres">
      <dgm:prSet presAssocID="{D6E813AC-E6CB-4FB5-96E6-8CFFAB91AAFE}" presName="parentText" presStyleLbl="node1" presStyleIdx="0" presStyleCnt="1">
        <dgm:presLayoutVars>
          <dgm:chMax val="0"/>
          <dgm:bulletEnabled val="1"/>
        </dgm:presLayoutVars>
      </dgm:prSet>
      <dgm:spPr/>
    </dgm:pt>
  </dgm:ptLst>
  <dgm:cxnLst>
    <dgm:cxn modelId="{A8126B19-4669-455C-857D-B652B94AB29F}" type="presOf" srcId="{9A66FBB2-6F3E-415F-96D3-9EDDA6641ECA}" destId="{4FDA3599-BDF3-4664-A39A-758C40844EA5}" srcOrd="0" destOrd="0" presId="urn:microsoft.com/office/officeart/2005/8/layout/vList2"/>
    <dgm:cxn modelId="{7FA3A769-C5D1-4B0D-B431-85EA169910ED}" srcId="{9A66FBB2-6F3E-415F-96D3-9EDDA6641ECA}" destId="{D6E813AC-E6CB-4FB5-96E6-8CFFAB91AAFE}" srcOrd="0" destOrd="0" parTransId="{35C68B77-0226-4D0E-9927-07DE01FB89BC}" sibTransId="{927123D8-B9C0-4AEC-B194-D5FB9DD69B34}"/>
    <dgm:cxn modelId="{209C3B86-6DA1-4999-9080-4CE5D354F0EB}" type="presOf" srcId="{D6E813AC-E6CB-4FB5-96E6-8CFFAB91AAFE}" destId="{6D0BC985-1153-45BB-89E1-2DF225314D18}" srcOrd="0" destOrd="0" presId="urn:microsoft.com/office/officeart/2005/8/layout/vList2"/>
    <dgm:cxn modelId="{C550F9BB-C609-4892-8D1A-799D18BF1A21}" type="presParOf" srcId="{4FDA3599-BDF3-4664-A39A-758C40844EA5}" destId="{6D0BC985-1153-45BB-89E1-2DF225314D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071AA-9642-433E-8D72-3C3D0AB7D76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BAD96858-0826-4767-A79C-B23DB3E24455}">
      <dgm:prSet/>
      <dgm:spPr/>
      <dgm:t>
        <a:bodyPr/>
        <a:lstStyle/>
        <a:p>
          <a:r>
            <a:rPr lang="en-CA"/>
            <a:t>Neutral sentiments constitute 59% of the total dataset while negative sentiments takes the  baseline record of 12% from the data set.</a:t>
          </a:r>
        </a:p>
      </dgm:t>
    </dgm:pt>
    <dgm:pt modelId="{B4A595D5-1C92-4661-8FFA-D14101E9D032}" type="parTrans" cxnId="{E8561388-6978-4953-82E6-FEB8F278FE5B}">
      <dgm:prSet/>
      <dgm:spPr/>
      <dgm:t>
        <a:bodyPr/>
        <a:lstStyle/>
        <a:p>
          <a:endParaRPr lang="en-CA"/>
        </a:p>
      </dgm:t>
    </dgm:pt>
    <dgm:pt modelId="{93592084-FE07-4C17-944C-54E4161C5DBF}" type="sibTrans" cxnId="{E8561388-6978-4953-82E6-FEB8F278FE5B}">
      <dgm:prSet/>
      <dgm:spPr/>
      <dgm:t>
        <a:bodyPr/>
        <a:lstStyle/>
        <a:p>
          <a:endParaRPr lang="en-CA"/>
        </a:p>
      </dgm:t>
    </dgm:pt>
    <dgm:pt modelId="{3548FBBA-42CE-49D7-B9F0-408BA37F35C7}">
      <dgm:prSet/>
      <dgm:spPr/>
      <dgm:t>
        <a:bodyPr/>
        <a:lstStyle/>
        <a:p>
          <a:r>
            <a:rPr lang="en-CA"/>
            <a:t>This is normal for a healthy economy, most news headlines must not trigger stock prices movements.</a:t>
          </a:r>
        </a:p>
      </dgm:t>
    </dgm:pt>
    <dgm:pt modelId="{7F554338-F917-4ECC-A3B2-E438CC856F79}" type="parTrans" cxnId="{58C78B48-B9B3-43CC-AA00-3A341C73991F}">
      <dgm:prSet/>
      <dgm:spPr/>
      <dgm:t>
        <a:bodyPr/>
        <a:lstStyle/>
        <a:p>
          <a:endParaRPr lang="en-CA"/>
        </a:p>
      </dgm:t>
    </dgm:pt>
    <dgm:pt modelId="{44657E28-0241-4199-8361-AA0860F42D63}" type="sibTrans" cxnId="{58C78B48-B9B3-43CC-AA00-3A341C73991F}">
      <dgm:prSet/>
      <dgm:spPr/>
      <dgm:t>
        <a:bodyPr/>
        <a:lstStyle/>
        <a:p>
          <a:endParaRPr lang="en-CA"/>
        </a:p>
      </dgm:t>
    </dgm:pt>
    <dgm:pt modelId="{77ABA6DE-5246-4314-82EE-AE4E8554A85E}" type="pres">
      <dgm:prSet presAssocID="{54A071AA-9642-433E-8D72-3C3D0AB7D768}" presName="linear" presStyleCnt="0">
        <dgm:presLayoutVars>
          <dgm:animLvl val="lvl"/>
          <dgm:resizeHandles val="exact"/>
        </dgm:presLayoutVars>
      </dgm:prSet>
      <dgm:spPr/>
    </dgm:pt>
    <dgm:pt modelId="{A80BA6B1-10BC-45E4-80E8-9DE95E5148B4}" type="pres">
      <dgm:prSet presAssocID="{BAD96858-0826-4767-A79C-B23DB3E24455}" presName="parentText" presStyleLbl="node1" presStyleIdx="0" presStyleCnt="2">
        <dgm:presLayoutVars>
          <dgm:chMax val="0"/>
          <dgm:bulletEnabled val="1"/>
        </dgm:presLayoutVars>
      </dgm:prSet>
      <dgm:spPr/>
    </dgm:pt>
    <dgm:pt modelId="{F201CF4B-3150-4742-A87E-9F7997CE9E2C}" type="pres">
      <dgm:prSet presAssocID="{93592084-FE07-4C17-944C-54E4161C5DBF}" presName="spacer" presStyleCnt="0"/>
      <dgm:spPr/>
    </dgm:pt>
    <dgm:pt modelId="{55BD5928-854A-471B-A7DD-DC3F341EB3B7}" type="pres">
      <dgm:prSet presAssocID="{3548FBBA-42CE-49D7-B9F0-408BA37F35C7}" presName="parentText" presStyleLbl="node1" presStyleIdx="1" presStyleCnt="2">
        <dgm:presLayoutVars>
          <dgm:chMax val="0"/>
          <dgm:bulletEnabled val="1"/>
        </dgm:presLayoutVars>
      </dgm:prSet>
      <dgm:spPr/>
    </dgm:pt>
  </dgm:ptLst>
  <dgm:cxnLst>
    <dgm:cxn modelId="{E2BF4C3A-F428-403A-A67F-10E1EDCA88F4}" type="presOf" srcId="{3548FBBA-42CE-49D7-B9F0-408BA37F35C7}" destId="{55BD5928-854A-471B-A7DD-DC3F341EB3B7}" srcOrd="0" destOrd="0" presId="urn:microsoft.com/office/officeart/2005/8/layout/vList2"/>
    <dgm:cxn modelId="{685C3940-0698-443E-B383-0F8C0F63E7D5}" type="presOf" srcId="{BAD96858-0826-4767-A79C-B23DB3E24455}" destId="{A80BA6B1-10BC-45E4-80E8-9DE95E5148B4}" srcOrd="0" destOrd="0" presId="urn:microsoft.com/office/officeart/2005/8/layout/vList2"/>
    <dgm:cxn modelId="{58C78B48-B9B3-43CC-AA00-3A341C73991F}" srcId="{54A071AA-9642-433E-8D72-3C3D0AB7D768}" destId="{3548FBBA-42CE-49D7-B9F0-408BA37F35C7}" srcOrd="1" destOrd="0" parTransId="{7F554338-F917-4ECC-A3B2-E438CC856F79}" sibTransId="{44657E28-0241-4199-8361-AA0860F42D63}"/>
    <dgm:cxn modelId="{E8561388-6978-4953-82E6-FEB8F278FE5B}" srcId="{54A071AA-9642-433E-8D72-3C3D0AB7D768}" destId="{BAD96858-0826-4767-A79C-B23DB3E24455}" srcOrd="0" destOrd="0" parTransId="{B4A595D5-1C92-4661-8FFA-D14101E9D032}" sibTransId="{93592084-FE07-4C17-944C-54E4161C5DBF}"/>
    <dgm:cxn modelId="{F4ABF3F8-A2C6-41AE-A9F7-76B75EDB8828}" type="presOf" srcId="{54A071AA-9642-433E-8D72-3C3D0AB7D768}" destId="{77ABA6DE-5246-4314-82EE-AE4E8554A85E}" srcOrd="0" destOrd="0" presId="urn:microsoft.com/office/officeart/2005/8/layout/vList2"/>
    <dgm:cxn modelId="{B802ACE9-BC5A-4AD1-8E6E-4EAF729507EE}" type="presParOf" srcId="{77ABA6DE-5246-4314-82EE-AE4E8554A85E}" destId="{A80BA6B1-10BC-45E4-80E8-9DE95E5148B4}" srcOrd="0" destOrd="0" presId="urn:microsoft.com/office/officeart/2005/8/layout/vList2"/>
    <dgm:cxn modelId="{F7E79349-A959-4EFE-A055-DD9F557AD385}" type="presParOf" srcId="{77ABA6DE-5246-4314-82EE-AE4E8554A85E}" destId="{F201CF4B-3150-4742-A87E-9F7997CE9E2C}" srcOrd="1" destOrd="0" presId="urn:microsoft.com/office/officeart/2005/8/layout/vList2"/>
    <dgm:cxn modelId="{E77EAE19-D35C-4E0A-877E-5E3BBA424F8C}" type="presParOf" srcId="{77ABA6DE-5246-4314-82EE-AE4E8554A85E}" destId="{55BD5928-854A-471B-A7DD-DC3F341EB3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8230C8-6532-4C25-AB51-41986EAB18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8768856B-4613-4ADC-A9DF-9CC614368CD3}">
      <dgm:prSet/>
      <dgm:spPr/>
      <dgm:t>
        <a:bodyPr/>
        <a:lstStyle/>
        <a:p>
          <a:r>
            <a:rPr lang="en-CA" dirty="0"/>
            <a:t>Most financial news contains an average of 100 words in length</a:t>
          </a:r>
        </a:p>
      </dgm:t>
    </dgm:pt>
    <dgm:pt modelId="{F8160AFF-3B2F-40FD-A51F-610F5821E254}" type="parTrans" cxnId="{B8A80408-DD32-4FAD-A41D-60A3540CE7DF}">
      <dgm:prSet/>
      <dgm:spPr/>
      <dgm:t>
        <a:bodyPr/>
        <a:lstStyle/>
        <a:p>
          <a:endParaRPr lang="en-CA"/>
        </a:p>
      </dgm:t>
    </dgm:pt>
    <dgm:pt modelId="{41D8C26E-4D0C-4953-9968-CC5BE47BFC64}" type="sibTrans" cxnId="{B8A80408-DD32-4FAD-A41D-60A3540CE7DF}">
      <dgm:prSet/>
      <dgm:spPr/>
      <dgm:t>
        <a:bodyPr/>
        <a:lstStyle/>
        <a:p>
          <a:endParaRPr lang="en-CA"/>
        </a:p>
      </dgm:t>
    </dgm:pt>
    <dgm:pt modelId="{22A81FB4-B71F-4037-9D39-87BED5E73BE2}">
      <dgm:prSet/>
      <dgm:spPr/>
      <dgm:t>
        <a:bodyPr/>
        <a:lstStyle/>
        <a:p>
          <a:r>
            <a:rPr lang="en-CA"/>
            <a:t>Negative news headlines contained more words than the rest of the class.</a:t>
          </a:r>
        </a:p>
      </dgm:t>
    </dgm:pt>
    <dgm:pt modelId="{D0D41415-7A98-4E35-B596-24B9D78859D2}" type="parTrans" cxnId="{A51B70B7-C9B6-416D-850F-7E06008E0141}">
      <dgm:prSet/>
      <dgm:spPr/>
      <dgm:t>
        <a:bodyPr/>
        <a:lstStyle/>
        <a:p>
          <a:endParaRPr lang="en-CA"/>
        </a:p>
      </dgm:t>
    </dgm:pt>
    <dgm:pt modelId="{513D2F42-EFC4-4083-BE32-D8C267151805}" type="sibTrans" cxnId="{A51B70B7-C9B6-416D-850F-7E06008E0141}">
      <dgm:prSet/>
      <dgm:spPr/>
      <dgm:t>
        <a:bodyPr/>
        <a:lstStyle/>
        <a:p>
          <a:endParaRPr lang="en-CA"/>
        </a:p>
      </dgm:t>
    </dgm:pt>
    <dgm:pt modelId="{7C3D5859-3642-4CEE-815D-B76BB7D26F2C}">
      <dgm:prSet/>
      <dgm:spPr/>
      <dgm:t>
        <a:bodyPr/>
        <a:lstStyle/>
        <a:p>
          <a:r>
            <a:rPr lang="en-CA"/>
            <a:t>Negative class top for most news headlines with words exceeding 50.</a:t>
          </a:r>
        </a:p>
      </dgm:t>
    </dgm:pt>
    <dgm:pt modelId="{17D1BF6F-AABD-421C-884D-89CA316744BA}" type="parTrans" cxnId="{C5E016F1-D8EF-4546-B3D4-7F4A252A2D30}">
      <dgm:prSet/>
      <dgm:spPr/>
      <dgm:t>
        <a:bodyPr/>
        <a:lstStyle/>
        <a:p>
          <a:endParaRPr lang="en-CA"/>
        </a:p>
      </dgm:t>
    </dgm:pt>
    <dgm:pt modelId="{FFB7CC65-CCB9-40B5-84D6-CA0E11FBE450}" type="sibTrans" cxnId="{C5E016F1-D8EF-4546-B3D4-7F4A252A2D30}">
      <dgm:prSet/>
      <dgm:spPr/>
      <dgm:t>
        <a:bodyPr/>
        <a:lstStyle/>
        <a:p>
          <a:endParaRPr lang="en-CA"/>
        </a:p>
      </dgm:t>
    </dgm:pt>
    <dgm:pt modelId="{A2D950CC-74B8-4A1F-B4BB-1FA702285F3E}">
      <dgm:prSet/>
      <dgm:spPr/>
      <dgm:t>
        <a:bodyPr/>
        <a:lstStyle/>
        <a:p>
          <a:r>
            <a:rPr lang="en-CA"/>
            <a:t>Neutral statements top for news headlines less than 50</a:t>
          </a:r>
        </a:p>
      </dgm:t>
    </dgm:pt>
    <dgm:pt modelId="{47EABBFD-7D57-49FF-8342-710123ACCD84}" type="parTrans" cxnId="{2A00FB77-1413-4407-928A-03F02EAE42CC}">
      <dgm:prSet/>
      <dgm:spPr/>
      <dgm:t>
        <a:bodyPr/>
        <a:lstStyle/>
        <a:p>
          <a:endParaRPr lang="en-CA"/>
        </a:p>
      </dgm:t>
    </dgm:pt>
    <dgm:pt modelId="{E12B9C09-939A-479A-B240-8FDC999F8480}" type="sibTrans" cxnId="{2A00FB77-1413-4407-928A-03F02EAE42CC}">
      <dgm:prSet/>
      <dgm:spPr/>
      <dgm:t>
        <a:bodyPr/>
        <a:lstStyle/>
        <a:p>
          <a:endParaRPr lang="en-CA"/>
        </a:p>
      </dgm:t>
    </dgm:pt>
    <dgm:pt modelId="{8C436492-BB43-4A9B-B45D-A0F30D3C454E}" type="pres">
      <dgm:prSet presAssocID="{408230C8-6532-4C25-AB51-41986EAB18A4}" presName="linear" presStyleCnt="0">
        <dgm:presLayoutVars>
          <dgm:animLvl val="lvl"/>
          <dgm:resizeHandles val="exact"/>
        </dgm:presLayoutVars>
      </dgm:prSet>
      <dgm:spPr/>
    </dgm:pt>
    <dgm:pt modelId="{1773A716-89E0-4A96-9156-A5188C28ED9B}" type="pres">
      <dgm:prSet presAssocID="{8768856B-4613-4ADC-A9DF-9CC614368CD3}" presName="parentText" presStyleLbl="node1" presStyleIdx="0" presStyleCnt="4">
        <dgm:presLayoutVars>
          <dgm:chMax val="0"/>
          <dgm:bulletEnabled val="1"/>
        </dgm:presLayoutVars>
      </dgm:prSet>
      <dgm:spPr/>
    </dgm:pt>
    <dgm:pt modelId="{307AF3DF-4D78-4CA1-86BC-9E66A54F36BB}" type="pres">
      <dgm:prSet presAssocID="{41D8C26E-4D0C-4953-9968-CC5BE47BFC64}" presName="spacer" presStyleCnt="0"/>
      <dgm:spPr/>
    </dgm:pt>
    <dgm:pt modelId="{763B773D-6C48-4091-A655-E47D13DBD7F7}" type="pres">
      <dgm:prSet presAssocID="{22A81FB4-B71F-4037-9D39-87BED5E73BE2}" presName="parentText" presStyleLbl="node1" presStyleIdx="1" presStyleCnt="4">
        <dgm:presLayoutVars>
          <dgm:chMax val="0"/>
          <dgm:bulletEnabled val="1"/>
        </dgm:presLayoutVars>
      </dgm:prSet>
      <dgm:spPr/>
    </dgm:pt>
    <dgm:pt modelId="{4DE0114C-2995-414A-92BA-D40242A5AA00}" type="pres">
      <dgm:prSet presAssocID="{513D2F42-EFC4-4083-BE32-D8C267151805}" presName="spacer" presStyleCnt="0"/>
      <dgm:spPr/>
    </dgm:pt>
    <dgm:pt modelId="{696238EA-4E45-4405-B522-8D118481ADC2}" type="pres">
      <dgm:prSet presAssocID="{7C3D5859-3642-4CEE-815D-B76BB7D26F2C}" presName="parentText" presStyleLbl="node1" presStyleIdx="2" presStyleCnt="4">
        <dgm:presLayoutVars>
          <dgm:chMax val="0"/>
          <dgm:bulletEnabled val="1"/>
        </dgm:presLayoutVars>
      </dgm:prSet>
      <dgm:spPr/>
    </dgm:pt>
    <dgm:pt modelId="{491CB55D-18CF-4048-A2C6-55EA1FDF6213}" type="pres">
      <dgm:prSet presAssocID="{FFB7CC65-CCB9-40B5-84D6-CA0E11FBE450}" presName="spacer" presStyleCnt="0"/>
      <dgm:spPr/>
    </dgm:pt>
    <dgm:pt modelId="{A1B1EA14-35F4-43B8-B259-C52287F2789A}" type="pres">
      <dgm:prSet presAssocID="{A2D950CC-74B8-4A1F-B4BB-1FA702285F3E}" presName="parentText" presStyleLbl="node1" presStyleIdx="3" presStyleCnt="4">
        <dgm:presLayoutVars>
          <dgm:chMax val="0"/>
          <dgm:bulletEnabled val="1"/>
        </dgm:presLayoutVars>
      </dgm:prSet>
      <dgm:spPr/>
    </dgm:pt>
  </dgm:ptLst>
  <dgm:cxnLst>
    <dgm:cxn modelId="{7F625E02-6063-494C-9164-4967577C4DAD}" type="presOf" srcId="{22A81FB4-B71F-4037-9D39-87BED5E73BE2}" destId="{763B773D-6C48-4091-A655-E47D13DBD7F7}" srcOrd="0" destOrd="0" presId="urn:microsoft.com/office/officeart/2005/8/layout/vList2"/>
    <dgm:cxn modelId="{B8A80408-DD32-4FAD-A41D-60A3540CE7DF}" srcId="{408230C8-6532-4C25-AB51-41986EAB18A4}" destId="{8768856B-4613-4ADC-A9DF-9CC614368CD3}" srcOrd="0" destOrd="0" parTransId="{F8160AFF-3B2F-40FD-A51F-610F5821E254}" sibTransId="{41D8C26E-4D0C-4953-9968-CC5BE47BFC64}"/>
    <dgm:cxn modelId="{F3D9C32D-A8F7-4203-9973-B390E11610C1}" type="presOf" srcId="{A2D950CC-74B8-4A1F-B4BB-1FA702285F3E}" destId="{A1B1EA14-35F4-43B8-B259-C52287F2789A}" srcOrd="0" destOrd="0" presId="urn:microsoft.com/office/officeart/2005/8/layout/vList2"/>
    <dgm:cxn modelId="{87B0CE45-274A-4E1B-8B05-4EA44DAB4525}" type="presOf" srcId="{408230C8-6532-4C25-AB51-41986EAB18A4}" destId="{8C436492-BB43-4A9B-B45D-A0F30D3C454E}" srcOrd="0" destOrd="0" presId="urn:microsoft.com/office/officeart/2005/8/layout/vList2"/>
    <dgm:cxn modelId="{2A00FB77-1413-4407-928A-03F02EAE42CC}" srcId="{408230C8-6532-4C25-AB51-41986EAB18A4}" destId="{A2D950CC-74B8-4A1F-B4BB-1FA702285F3E}" srcOrd="3" destOrd="0" parTransId="{47EABBFD-7D57-49FF-8342-710123ACCD84}" sibTransId="{E12B9C09-939A-479A-B240-8FDC999F8480}"/>
    <dgm:cxn modelId="{49C04987-300D-483F-82A0-987CD217A220}" type="presOf" srcId="{7C3D5859-3642-4CEE-815D-B76BB7D26F2C}" destId="{696238EA-4E45-4405-B522-8D118481ADC2}" srcOrd="0" destOrd="0" presId="urn:microsoft.com/office/officeart/2005/8/layout/vList2"/>
    <dgm:cxn modelId="{A51B70B7-C9B6-416D-850F-7E06008E0141}" srcId="{408230C8-6532-4C25-AB51-41986EAB18A4}" destId="{22A81FB4-B71F-4037-9D39-87BED5E73BE2}" srcOrd="1" destOrd="0" parTransId="{D0D41415-7A98-4E35-B596-24B9D78859D2}" sibTransId="{513D2F42-EFC4-4083-BE32-D8C267151805}"/>
    <dgm:cxn modelId="{0E4A9CCD-55C8-4948-B0A3-7F765141B454}" type="presOf" srcId="{8768856B-4613-4ADC-A9DF-9CC614368CD3}" destId="{1773A716-89E0-4A96-9156-A5188C28ED9B}" srcOrd="0" destOrd="0" presId="urn:microsoft.com/office/officeart/2005/8/layout/vList2"/>
    <dgm:cxn modelId="{C5E016F1-D8EF-4546-B3D4-7F4A252A2D30}" srcId="{408230C8-6532-4C25-AB51-41986EAB18A4}" destId="{7C3D5859-3642-4CEE-815D-B76BB7D26F2C}" srcOrd="2" destOrd="0" parTransId="{17D1BF6F-AABD-421C-884D-89CA316744BA}" sibTransId="{FFB7CC65-CCB9-40B5-84D6-CA0E11FBE450}"/>
    <dgm:cxn modelId="{02D85457-7382-42FF-A2A3-01971852C74E}" type="presParOf" srcId="{8C436492-BB43-4A9B-B45D-A0F30D3C454E}" destId="{1773A716-89E0-4A96-9156-A5188C28ED9B}" srcOrd="0" destOrd="0" presId="urn:microsoft.com/office/officeart/2005/8/layout/vList2"/>
    <dgm:cxn modelId="{E25C80FD-6F92-4255-BE97-1DC3EC0274D8}" type="presParOf" srcId="{8C436492-BB43-4A9B-B45D-A0F30D3C454E}" destId="{307AF3DF-4D78-4CA1-86BC-9E66A54F36BB}" srcOrd="1" destOrd="0" presId="urn:microsoft.com/office/officeart/2005/8/layout/vList2"/>
    <dgm:cxn modelId="{92B95E9F-121D-4375-B9D4-73E24FB45FCA}" type="presParOf" srcId="{8C436492-BB43-4A9B-B45D-A0F30D3C454E}" destId="{763B773D-6C48-4091-A655-E47D13DBD7F7}" srcOrd="2" destOrd="0" presId="urn:microsoft.com/office/officeart/2005/8/layout/vList2"/>
    <dgm:cxn modelId="{A63C798D-220C-4B73-8D7F-E6AF1B4D0E04}" type="presParOf" srcId="{8C436492-BB43-4A9B-B45D-A0F30D3C454E}" destId="{4DE0114C-2995-414A-92BA-D40242A5AA00}" srcOrd="3" destOrd="0" presId="urn:microsoft.com/office/officeart/2005/8/layout/vList2"/>
    <dgm:cxn modelId="{E5AE7723-A905-43E9-AAE7-36358B08BDF1}" type="presParOf" srcId="{8C436492-BB43-4A9B-B45D-A0F30D3C454E}" destId="{696238EA-4E45-4405-B522-8D118481ADC2}" srcOrd="4" destOrd="0" presId="urn:microsoft.com/office/officeart/2005/8/layout/vList2"/>
    <dgm:cxn modelId="{C9E092E0-60C0-45BC-8851-B03354D1FE61}" type="presParOf" srcId="{8C436492-BB43-4A9B-B45D-A0F30D3C454E}" destId="{491CB55D-18CF-4048-A2C6-55EA1FDF6213}" srcOrd="5" destOrd="0" presId="urn:microsoft.com/office/officeart/2005/8/layout/vList2"/>
    <dgm:cxn modelId="{2D190F8E-40D3-4B2D-B95D-495A8C78DF82}" type="presParOf" srcId="{8C436492-BB43-4A9B-B45D-A0F30D3C454E}" destId="{A1B1EA14-35F4-43B8-B259-C52287F2789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882AD9-BD78-4272-B521-DFA49DFC25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1563FDC8-9876-474C-BD90-0505C379913D}">
      <dgm:prSet/>
      <dgm:spPr/>
      <dgm:t>
        <a:bodyPr/>
        <a:lstStyle/>
        <a:p>
          <a:r>
            <a:rPr lang="en-CA" b="0" i="0" baseline="0"/>
            <a:t>WORD FREQUENCY ANALYSIS</a:t>
          </a:r>
          <a:endParaRPr lang="en-CA"/>
        </a:p>
      </dgm:t>
    </dgm:pt>
    <dgm:pt modelId="{CFA3B089-98A9-4D00-9C69-EB28E874947A}" type="parTrans" cxnId="{0CC376C4-19EA-4829-922B-92D86E784D0D}">
      <dgm:prSet/>
      <dgm:spPr/>
      <dgm:t>
        <a:bodyPr/>
        <a:lstStyle/>
        <a:p>
          <a:endParaRPr lang="en-CA"/>
        </a:p>
      </dgm:t>
    </dgm:pt>
    <dgm:pt modelId="{35B620F1-54B5-4618-816E-3B72E746F7D7}" type="sibTrans" cxnId="{0CC376C4-19EA-4829-922B-92D86E784D0D}">
      <dgm:prSet/>
      <dgm:spPr/>
      <dgm:t>
        <a:bodyPr/>
        <a:lstStyle/>
        <a:p>
          <a:endParaRPr lang="en-CA"/>
        </a:p>
      </dgm:t>
    </dgm:pt>
    <dgm:pt modelId="{BD2F4A31-67FB-4385-B29B-C0DECF1B3E96}" type="pres">
      <dgm:prSet presAssocID="{14882AD9-BD78-4272-B521-DFA49DFC25B8}" presName="linear" presStyleCnt="0">
        <dgm:presLayoutVars>
          <dgm:animLvl val="lvl"/>
          <dgm:resizeHandles val="exact"/>
        </dgm:presLayoutVars>
      </dgm:prSet>
      <dgm:spPr/>
    </dgm:pt>
    <dgm:pt modelId="{016F3F09-9846-4C78-B042-8E70B82CD11D}" type="pres">
      <dgm:prSet presAssocID="{1563FDC8-9876-474C-BD90-0505C379913D}" presName="parentText" presStyleLbl="node1" presStyleIdx="0" presStyleCnt="1">
        <dgm:presLayoutVars>
          <dgm:chMax val="0"/>
          <dgm:bulletEnabled val="1"/>
        </dgm:presLayoutVars>
      </dgm:prSet>
      <dgm:spPr/>
    </dgm:pt>
  </dgm:ptLst>
  <dgm:cxnLst>
    <dgm:cxn modelId="{448CBF1C-3197-4DCF-9788-98A217AD7A0B}" type="presOf" srcId="{14882AD9-BD78-4272-B521-DFA49DFC25B8}" destId="{BD2F4A31-67FB-4385-B29B-C0DECF1B3E96}" srcOrd="0" destOrd="0" presId="urn:microsoft.com/office/officeart/2005/8/layout/vList2"/>
    <dgm:cxn modelId="{FCC49B1F-9527-4A4B-A8E8-9D7A66FA0F7C}" type="presOf" srcId="{1563FDC8-9876-474C-BD90-0505C379913D}" destId="{016F3F09-9846-4C78-B042-8E70B82CD11D}" srcOrd="0" destOrd="0" presId="urn:microsoft.com/office/officeart/2005/8/layout/vList2"/>
    <dgm:cxn modelId="{0CC376C4-19EA-4829-922B-92D86E784D0D}" srcId="{14882AD9-BD78-4272-B521-DFA49DFC25B8}" destId="{1563FDC8-9876-474C-BD90-0505C379913D}" srcOrd="0" destOrd="0" parTransId="{CFA3B089-98A9-4D00-9C69-EB28E874947A}" sibTransId="{35B620F1-54B5-4618-816E-3B72E746F7D7}"/>
    <dgm:cxn modelId="{035B4227-D03B-41F6-9ACA-0F79C8B056A6}" type="presParOf" srcId="{BD2F4A31-67FB-4385-B29B-C0DECF1B3E96}" destId="{016F3F09-9846-4C78-B042-8E70B82CD1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EDAA8C-FD6A-48CE-8DD1-D84EF865E2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689BED41-F5F2-478A-8847-5DC8CC6505AA}">
      <dgm:prSet/>
      <dgm:spPr/>
      <dgm:t>
        <a:bodyPr/>
        <a:lstStyle/>
        <a:p>
          <a:r>
            <a:rPr lang="en-CA"/>
            <a:t>Most popular 10 words in the news headlines are figure, money, money percent as depicted by the plot above.</a:t>
          </a:r>
        </a:p>
      </dgm:t>
    </dgm:pt>
    <dgm:pt modelId="{FC86DF31-33ED-4D3A-8207-555DE7131E44}" type="parTrans" cxnId="{C40E6605-B438-4F33-B2CA-890A056EA414}">
      <dgm:prSet/>
      <dgm:spPr/>
      <dgm:t>
        <a:bodyPr/>
        <a:lstStyle/>
        <a:p>
          <a:endParaRPr lang="en-CA"/>
        </a:p>
      </dgm:t>
    </dgm:pt>
    <dgm:pt modelId="{C70AFD59-6BDB-4AAA-AAA3-D7029D51293E}" type="sibTrans" cxnId="{C40E6605-B438-4F33-B2CA-890A056EA414}">
      <dgm:prSet/>
      <dgm:spPr/>
      <dgm:t>
        <a:bodyPr/>
        <a:lstStyle/>
        <a:p>
          <a:endParaRPr lang="en-CA"/>
        </a:p>
      </dgm:t>
    </dgm:pt>
    <dgm:pt modelId="{6C4B051C-2490-49FA-8B11-9A8B9A96148D}" type="pres">
      <dgm:prSet presAssocID="{64EDAA8C-FD6A-48CE-8DD1-D84EF865E2DA}" presName="linear" presStyleCnt="0">
        <dgm:presLayoutVars>
          <dgm:animLvl val="lvl"/>
          <dgm:resizeHandles val="exact"/>
        </dgm:presLayoutVars>
      </dgm:prSet>
      <dgm:spPr/>
    </dgm:pt>
    <dgm:pt modelId="{EA4756E9-8AF4-43C1-86DC-5BA591DDA9F5}" type="pres">
      <dgm:prSet presAssocID="{689BED41-F5F2-478A-8847-5DC8CC6505AA}" presName="parentText" presStyleLbl="node1" presStyleIdx="0" presStyleCnt="1">
        <dgm:presLayoutVars>
          <dgm:chMax val="0"/>
          <dgm:bulletEnabled val="1"/>
        </dgm:presLayoutVars>
      </dgm:prSet>
      <dgm:spPr/>
    </dgm:pt>
  </dgm:ptLst>
  <dgm:cxnLst>
    <dgm:cxn modelId="{C40E6605-B438-4F33-B2CA-890A056EA414}" srcId="{64EDAA8C-FD6A-48CE-8DD1-D84EF865E2DA}" destId="{689BED41-F5F2-478A-8847-5DC8CC6505AA}" srcOrd="0" destOrd="0" parTransId="{FC86DF31-33ED-4D3A-8207-555DE7131E44}" sibTransId="{C70AFD59-6BDB-4AAA-AAA3-D7029D51293E}"/>
    <dgm:cxn modelId="{2B9D142B-8B59-4C74-89F2-059DE7F5B140}" type="presOf" srcId="{689BED41-F5F2-478A-8847-5DC8CC6505AA}" destId="{EA4756E9-8AF4-43C1-86DC-5BA591DDA9F5}" srcOrd="0" destOrd="0" presId="urn:microsoft.com/office/officeart/2005/8/layout/vList2"/>
    <dgm:cxn modelId="{9E9F424C-65B2-4CAE-83D0-7759A5643857}" type="presOf" srcId="{64EDAA8C-FD6A-48CE-8DD1-D84EF865E2DA}" destId="{6C4B051C-2490-49FA-8B11-9A8B9A96148D}" srcOrd="0" destOrd="0" presId="urn:microsoft.com/office/officeart/2005/8/layout/vList2"/>
    <dgm:cxn modelId="{83F3D623-F6F8-42DC-857F-D7C5AEE066A8}" type="presParOf" srcId="{6C4B051C-2490-49FA-8B11-9A8B9A96148D}" destId="{EA4756E9-8AF4-43C1-86DC-5BA591DDA9F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F85B8E-FE7F-4EFD-9CB9-183F7468FF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EE3F5454-AE8D-4252-ADB0-EE29800AFF60}">
      <dgm:prSet/>
      <dgm:spPr/>
      <dgm:t>
        <a:bodyPr/>
        <a:lstStyle/>
        <a:p>
          <a:r>
            <a:rPr lang="en-CA" b="1" i="0" baseline="0" dirty="0"/>
            <a:t>BUILDING THE NLP MODEL</a:t>
          </a:r>
          <a:endParaRPr lang="en-CA" dirty="0"/>
        </a:p>
      </dgm:t>
    </dgm:pt>
    <dgm:pt modelId="{770E4892-8750-4787-ACA9-9AEAF751642E}" type="parTrans" cxnId="{342268E4-8E01-4E39-9278-7D9FEE285C4C}">
      <dgm:prSet/>
      <dgm:spPr/>
      <dgm:t>
        <a:bodyPr/>
        <a:lstStyle/>
        <a:p>
          <a:endParaRPr lang="en-CA"/>
        </a:p>
      </dgm:t>
    </dgm:pt>
    <dgm:pt modelId="{8504B76B-C475-485C-985D-1067EC1B2537}" type="sibTrans" cxnId="{342268E4-8E01-4E39-9278-7D9FEE285C4C}">
      <dgm:prSet/>
      <dgm:spPr/>
      <dgm:t>
        <a:bodyPr/>
        <a:lstStyle/>
        <a:p>
          <a:endParaRPr lang="en-CA"/>
        </a:p>
      </dgm:t>
    </dgm:pt>
    <dgm:pt modelId="{D6EA0620-42AC-4ABB-BD04-F41326E3BCA0}" type="pres">
      <dgm:prSet presAssocID="{ADF85B8E-FE7F-4EFD-9CB9-183F7468FFAA}" presName="linear" presStyleCnt="0">
        <dgm:presLayoutVars>
          <dgm:animLvl val="lvl"/>
          <dgm:resizeHandles val="exact"/>
        </dgm:presLayoutVars>
      </dgm:prSet>
      <dgm:spPr/>
    </dgm:pt>
    <dgm:pt modelId="{EDF35AFD-B40B-4825-ACF3-09AA40490AFB}" type="pres">
      <dgm:prSet presAssocID="{EE3F5454-AE8D-4252-ADB0-EE29800AFF60}" presName="parentText" presStyleLbl="node1" presStyleIdx="0" presStyleCnt="1">
        <dgm:presLayoutVars>
          <dgm:chMax val="0"/>
          <dgm:bulletEnabled val="1"/>
        </dgm:presLayoutVars>
      </dgm:prSet>
      <dgm:spPr/>
    </dgm:pt>
  </dgm:ptLst>
  <dgm:cxnLst>
    <dgm:cxn modelId="{70CBFB1E-9954-428B-B87A-E3CAB6384D9B}" type="presOf" srcId="{EE3F5454-AE8D-4252-ADB0-EE29800AFF60}" destId="{EDF35AFD-B40B-4825-ACF3-09AA40490AFB}" srcOrd="0" destOrd="0" presId="urn:microsoft.com/office/officeart/2005/8/layout/vList2"/>
    <dgm:cxn modelId="{20885C7F-8C13-4899-B87F-885A96479717}" type="presOf" srcId="{ADF85B8E-FE7F-4EFD-9CB9-183F7468FFAA}" destId="{D6EA0620-42AC-4ABB-BD04-F41326E3BCA0}" srcOrd="0" destOrd="0" presId="urn:microsoft.com/office/officeart/2005/8/layout/vList2"/>
    <dgm:cxn modelId="{342268E4-8E01-4E39-9278-7D9FEE285C4C}" srcId="{ADF85B8E-FE7F-4EFD-9CB9-183F7468FFAA}" destId="{EE3F5454-AE8D-4252-ADB0-EE29800AFF60}" srcOrd="0" destOrd="0" parTransId="{770E4892-8750-4787-ACA9-9AEAF751642E}" sibTransId="{8504B76B-C475-485C-985D-1067EC1B2537}"/>
    <dgm:cxn modelId="{87E2A4BA-1662-482E-99C6-F76B33483EB7}" type="presParOf" srcId="{D6EA0620-42AC-4ABB-BD04-F41326E3BCA0}" destId="{EDF35AFD-B40B-4825-ACF3-09AA40490A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E52779-C9E5-4EC8-90A8-D467EC4DD0F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CA"/>
        </a:p>
      </dgm:t>
    </dgm:pt>
    <dgm:pt modelId="{7D1F1E21-9464-4B0E-9339-E0EFD3530D58}">
      <dgm:prSet/>
      <dgm:spPr/>
      <dgm:t>
        <a:bodyPr/>
        <a:lstStyle/>
        <a:p>
          <a:r>
            <a:rPr lang="en-CA" dirty="0"/>
            <a:t>NLP MODEL PROCESS:</a:t>
          </a:r>
        </a:p>
      </dgm:t>
    </dgm:pt>
    <dgm:pt modelId="{20B05E97-3416-4895-B1CD-9CE95C8E3F30}" type="parTrans" cxnId="{76C4BE39-2E8B-4955-BE92-2178F792B908}">
      <dgm:prSet/>
      <dgm:spPr/>
      <dgm:t>
        <a:bodyPr/>
        <a:lstStyle/>
        <a:p>
          <a:endParaRPr lang="en-CA"/>
        </a:p>
      </dgm:t>
    </dgm:pt>
    <dgm:pt modelId="{276837EB-D095-4FC5-98FC-95370843A6C9}" type="sibTrans" cxnId="{76C4BE39-2E8B-4955-BE92-2178F792B908}">
      <dgm:prSet/>
      <dgm:spPr/>
      <dgm:t>
        <a:bodyPr/>
        <a:lstStyle/>
        <a:p>
          <a:endParaRPr lang="en-CA"/>
        </a:p>
      </dgm:t>
    </dgm:pt>
    <dgm:pt modelId="{F54B057B-7D89-4036-AB20-0E65B7A135E7}">
      <dgm:prSet/>
      <dgm:spPr/>
      <dgm:t>
        <a:bodyPr/>
        <a:lstStyle/>
        <a:p>
          <a:r>
            <a:rPr lang="en-CA"/>
            <a:t>Text preprocessing</a:t>
          </a:r>
        </a:p>
      </dgm:t>
    </dgm:pt>
    <dgm:pt modelId="{0C07ADD7-3F72-461F-AD13-E5E4D5293F68}" type="parTrans" cxnId="{FCB61CA3-14D1-410A-BB46-D2149A2F99A3}">
      <dgm:prSet/>
      <dgm:spPr/>
      <dgm:t>
        <a:bodyPr/>
        <a:lstStyle/>
        <a:p>
          <a:endParaRPr lang="en-CA"/>
        </a:p>
      </dgm:t>
    </dgm:pt>
    <dgm:pt modelId="{7C3F7F5A-DBBC-4ABF-9388-4B2DB2E7EA80}" type="sibTrans" cxnId="{FCB61CA3-14D1-410A-BB46-D2149A2F99A3}">
      <dgm:prSet/>
      <dgm:spPr/>
      <dgm:t>
        <a:bodyPr/>
        <a:lstStyle/>
        <a:p>
          <a:endParaRPr lang="en-CA"/>
        </a:p>
      </dgm:t>
    </dgm:pt>
    <dgm:pt modelId="{2C2253D2-B8AB-4ACD-A72B-C94643B759D6}">
      <dgm:prSet/>
      <dgm:spPr/>
      <dgm:t>
        <a:bodyPr/>
        <a:lstStyle/>
        <a:p>
          <a:r>
            <a:rPr lang="en-CA"/>
            <a:t>Basic features</a:t>
          </a:r>
        </a:p>
      </dgm:t>
    </dgm:pt>
    <dgm:pt modelId="{BF252942-69C2-4B56-B326-4D8C192AE73B}" type="parTrans" cxnId="{B874D82E-516A-49DA-8A65-6CB2F43CE8B9}">
      <dgm:prSet/>
      <dgm:spPr/>
      <dgm:t>
        <a:bodyPr/>
        <a:lstStyle/>
        <a:p>
          <a:endParaRPr lang="en-CA"/>
        </a:p>
      </dgm:t>
    </dgm:pt>
    <dgm:pt modelId="{E89C7283-B668-4666-87F1-82CC245DC881}" type="sibTrans" cxnId="{B874D82E-516A-49DA-8A65-6CB2F43CE8B9}">
      <dgm:prSet/>
      <dgm:spPr/>
      <dgm:t>
        <a:bodyPr/>
        <a:lstStyle/>
        <a:p>
          <a:endParaRPr lang="en-CA"/>
        </a:p>
      </dgm:t>
    </dgm:pt>
    <dgm:pt modelId="{57D9B1EC-57F0-4C46-B15F-5976D4A789E2}">
      <dgm:prSet/>
      <dgm:spPr/>
      <dgm:t>
        <a:bodyPr/>
        <a:lstStyle/>
        <a:p>
          <a:r>
            <a:rPr lang="en-CA"/>
            <a:t>Word features</a:t>
          </a:r>
        </a:p>
      </dgm:t>
    </dgm:pt>
    <dgm:pt modelId="{11D85641-313C-4164-8BF4-E025E3A9D30F}" type="parTrans" cxnId="{7ED37C21-5D10-401D-A739-C4E49CB13DD8}">
      <dgm:prSet/>
      <dgm:spPr/>
      <dgm:t>
        <a:bodyPr/>
        <a:lstStyle/>
        <a:p>
          <a:endParaRPr lang="en-CA"/>
        </a:p>
      </dgm:t>
    </dgm:pt>
    <dgm:pt modelId="{A54ED6B4-CE4A-4DFD-860B-1472E6C87DF0}" type="sibTrans" cxnId="{7ED37C21-5D10-401D-A739-C4E49CB13DD8}">
      <dgm:prSet/>
      <dgm:spPr/>
      <dgm:t>
        <a:bodyPr/>
        <a:lstStyle/>
        <a:p>
          <a:endParaRPr lang="en-CA"/>
        </a:p>
      </dgm:t>
    </dgm:pt>
    <dgm:pt modelId="{D01BFAC9-198A-4062-8FD8-77B69E4715ED}">
      <dgm:prSet/>
      <dgm:spPr/>
      <dgm:t>
        <a:bodyPr/>
        <a:lstStyle/>
        <a:p>
          <a:r>
            <a:rPr lang="en-CA"/>
            <a:t>Vectorization(bag of words)</a:t>
          </a:r>
        </a:p>
      </dgm:t>
    </dgm:pt>
    <dgm:pt modelId="{F5152023-9270-4851-94DE-F2ADED7CE189}" type="parTrans" cxnId="{251E41C3-6DB0-439D-ADBF-8940A5F846FA}">
      <dgm:prSet/>
      <dgm:spPr/>
      <dgm:t>
        <a:bodyPr/>
        <a:lstStyle/>
        <a:p>
          <a:endParaRPr lang="en-CA"/>
        </a:p>
      </dgm:t>
    </dgm:pt>
    <dgm:pt modelId="{E06D7C9C-8CD4-4C83-8603-93A73B9FF961}" type="sibTrans" cxnId="{251E41C3-6DB0-439D-ADBF-8940A5F846FA}">
      <dgm:prSet/>
      <dgm:spPr/>
      <dgm:t>
        <a:bodyPr/>
        <a:lstStyle/>
        <a:p>
          <a:endParaRPr lang="en-CA"/>
        </a:p>
      </dgm:t>
    </dgm:pt>
    <dgm:pt modelId="{F9D66974-4D70-46BD-8C62-7DB88A1A1A46}" type="pres">
      <dgm:prSet presAssocID="{5CE52779-C9E5-4EC8-90A8-D467EC4DD0FC}" presName="CompostProcess" presStyleCnt="0">
        <dgm:presLayoutVars>
          <dgm:dir/>
          <dgm:resizeHandles val="exact"/>
        </dgm:presLayoutVars>
      </dgm:prSet>
      <dgm:spPr/>
    </dgm:pt>
    <dgm:pt modelId="{5625C677-C691-4F7A-9E58-1EB9F9DF5BBE}" type="pres">
      <dgm:prSet presAssocID="{5CE52779-C9E5-4EC8-90A8-D467EC4DD0FC}" presName="arrow" presStyleLbl="bgShp" presStyleIdx="0" presStyleCnt="1"/>
      <dgm:spPr/>
    </dgm:pt>
    <dgm:pt modelId="{3FB9898C-8F50-4C69-AE65-76050AC2F4AB}" type="pres">
      <dgm:prSet presAssocID="{5CE52779-C9E5-4EC8-90A8-D467EC4DD0FC}" presName="linearProcess" presStyleCnt="0"/>
      <dgm:spPr/>
    </dgm:pt>
    <dgm:pt modelId="{7644D94E-750A-4F71-8CC3-053768B905F7}" type="pres">
      <dgm:prSet presAssocID="{7D1F1E21-9464-4B0E-9339-E0EFD3530D58}" presName="textNode" presStyleLbl="node1" presStyleIdx="0" presStyleCnt="5" custScaleY="127002" custLinFactX="-1637" custLinFactNeighborX="-100000" custLinFactNeighborY="-258">
        <dgm:presLayoutVars>
          <dgm:bulletEnabled val="1"/>
        </dgm:presLayoutVars>
      </dgm:prSet>
      <dgm:spPr/>
    </dgm:pt>
    <dgm:pt modelId="{88FC587A-C735-454A-A792-729E2CA5AF9D}" type="pres">
      <dgm:prSet presAssocID="{276837EB-D095-4FC5-98FC-95370843A6C9}" presName="sibTrans" presStyleCnt="0"/>
      <dgm:spPr/>
    </dgm:pt>
    <dgm:pt modelId="{CECA87B5-C0A9-4F6F-85A1-80693D2D3108}" type="pres">
      <dgm:prSet presAssocID="{F54B057B-7D89-4036-AB20-0E65B7A135E7}" presName="textNode" presStyleLbl="node1" presStyleIdx="1" presStyleCnt="5">
        <dgm:presLayoutVars>
          <dgm:bulletEnabled val="1"/>
        </dgm:presLayoutVars>
      </dgm:prSet>
      <dgm:spPr/>
    </dgm:pt>
    <dgm:pt modelId="{CE939715-B029-4F4E-BA94-0699650A9AB9}" type="pres">
      <dgm:prSet presAssocID="{7C3F7F5A-DBBC-4ABF-9388-4B2DB2E7EA80}" presName="sibTrans" presStyleCnt="0"/>
      <dgm:spPr/>
    </dgm:pt>
    <dgm:pt modelId="{AAE011C7-3E33-4A1B-9536-36677D451DCA}" type="pres">
      <dgm:prSet presAssocID="{2C2253D2-B8AB-4ACD-A72B-C94643B759D6}" presName="textNode" presStyleLbl="node1" presStyleIdx="2" presStyleCnt="5">
        <dgm:presLayoutVars>
          <dgm:bulletEnabled val="1"/>
        </dgm:presLayoutVars>
      </dgm:prSet>
      <dgm:spPr/>
    </dgm:pt>
    <dgm:pt modelId="{8043D0E1-DE27-42CF-A76C-096D6B0F9104}" type="pres">
      <dgm:prSet presAssocID="{E89C7283-B668-4666-87F1-82CC245DC881}" presName="sibTrans" presStyleCnt="0"/>
      <dgm:spPr/>
    </dgm:pt>
    <dgm:pt modelId="{64818E12-ED05-4963-971F-322DCDF7F786}" type="pres">
      <dgm:prSet presAssocID="{57D9B1EC-57F0-4C46-B15F-5976D4A789E2}" presName="textNode" presStyleLbl="node1" presStyleIdx="3" presStyleCnt="5">
        <dgm:presLayoutVars>
          <dgm:bulletEnabled val="1"/>
        </dgm:presLayoutVars>
      </dgm:prSet>
      <dgm:spPr/>
    </dgm:pt>
    <dgm:pt modelId="{5B84EF11-C30D-42AE-9ABE-3769C61F6BD2}" type="pres">
      <dgm:prSet presAssocID="{A54ED6B4-CE4A-4DFD-860B-1472E6C87DF0}" presName="sibTrans" presStyleCnt="0"/>
      <dgm:spPr/>
    </dgm:pt>
    <dgm:pt modelId="{BF278248-B15B-44C3-A0BF-82A1F0CD50A2}" type="pres">
      <dgm:prSet presAssocID="{D01BFAC9-198A-4062-8FD8-77B69E4715ED}" presName="textNode" presStyleLbl="node1" presStyleIdx="4" presStyleCnt="5">
        <dgm:presLayoutVars>
          <dgm:bulletEnabled val="1"/>
        </dgm:presLayoutVars>
      </dgm:prSet>
      <dgm:spPr/>
    </dgm:pt>
  </dgm:ptLst>
  <dgm:cxnLst>
    <dgm:cxn modelId="{7A7EF205-9D9D-444E-84F0-41FC61ACEAD3}" type="presOf" srcId="{5CE52779-C9E5-4EC8-90A8-D467EC4DD0FC}" destId="{F9D66974-4D70-46BD-8C62-7DB88A1A1A46}" srcOrd="0" destOrd="0" presId="urn:microsoft.com/office/officeart/2005/8/layout/hProcess9"/>
    <dgm:cxn modelId="{49505A13-D6E1-4E40-9D27-26FBFEF6A013}" type="presOf" srcId="{57D9B1EC-57F0-4C46-B15F-5976D4A789E2}" destId="{64818E12-ED05-4963-971F-322DCDF7F786}" srcOrd="0" destOrd="0" presId="urn:microsoft.com/office/officeart/2005/8/layout/hProcess9"/>
    <dgm:cxn modelId="{7ED37C21-5D10-401D-A739-C4E49CB13DD8}" srcId="{5CE52779-C9E5-4EC8-90A8-D467EC4DD0FC}" destId="{57D9B1EC-57F0-4C46-B15F-5976D4A789E2}" srcOrd="3" destOrd="0" parTransId="{11D85641-313C-4164-8BF4-E025E3A9D30F}" sibTransId="{A54ED6B4-CE4A-4DFD-860B-1472E6C87DF0}"/>
    <dgm:cxn modelId="{B874D82E-516A-49DA-8A65-6CB2F43CE8B9}" srcId="{5CE52779-C9E5-4EC8-90A8-D467EC4DD0FC}" destId="{2C2253D2-B8AB-4ACD-A72B-C94643B759D6}" srcOrd="2" destOrd="0" parTransId="{BF252942-69C2-4B56-B326-4D8C192AE73B}" sibTransId="{E89C7283-B668-4666-87F1-82CC245DC881}"/>
    <dgm:cxn modelId="{76C4BE39-2E8B-4955-BE92-2178F792B908}" srcId="{5CE52779-C9E5-4EC8-90A8-D467EC4DD0FC}" destId="{7D1F1E21-9464-4B0E-9339-E0EFD3530D58}" srcOrd="0" destOrd="0" parTransId="{20B05E97-3416-4895-B1CD-9CE95C8E3F30}" sibTransId="{276837EB-D095-4FC5-98FC-95370843A6C9}"/>
    <dgm:cxn modelId="{365B2262-A0B2-4BA9-A713-C7C2219DD698}" type="presOf" srcId="{F54B057B-7D89-4036-AB20-0E65B7A135E7}" destId="{CECA87B5-C0A9-4F6F-85A1-80693D2D3108}" srcOrd="0" destOrd="0" presId="urn:microsoft.com/office/officeart/2005/8/layout/hProcess9"/>
    <dgm:cxn modelId="{6694084F-69BF-4FC4-ABD7-5C2F0A784D4B}" type="presOf" srcId="{D01BFAC9-198A-4062-8FD8-77B69E4715ED}" destId="{BF278248-B15B-44C3-A0BF-82A1F0CD50A2}" srcOrd="0" destOrd="0" presId="urn:microsoft.com/office/officeart/2005/8/layout/hProcess9"/>
    <dgm:cxn modelId="{B467F656-2C35-464D-ADBE-E4611219621F}" type="presOf" srcId="{2C2253D2-B8AB-4ACD-A72B-C94643B759D6}" destId="{AAE011C7-3E33-4A1B-9536-36677D451DCA}" srcOrd="0" destOrd="0" presId="urn:microsoft.com/office/officeart/2005/8/layout/hProcess9"/>
    <dgm:cxn modelId="{FCB61CA3-14D1-410A-BB46-D2149A2F99A3}" srcId="{5CE52779-C9E5-4EC8-90A8-D467EC4DD0FC}" destId="{F54B057B-7D89-4036-AB20-0E65B7A135E7}" srcOrd="1" destOrd="0" parTransId="{0C07ADD7-3F72-461F-AD13-E5E4D5293F68}" sibTransId="{7C3F7F5A-DBBC-4ABF-9388-4B2DB2E7EA80}"/>
    <dgm:cxn modelId="{251E41C3-6DB0-439D-ADBF-8940A5F846FA}" srcId="{5CE52779-C9E5-4EC8-90A8-D467EC4DD0FC}" destId="{D01BFAC9-198A-4062-8FD8-77B69E4715ED}" srcOrd="4" destOrd="0" parTransId="{F5152023-9270-4851-94DE-F2ADED7CE189}" sibTransId="{E06D7C9C-8CD4-4C83-8603-93A73B9FF961}"/>
    <dgm:cxn modelId="{BC3FC8FB-7226-4DC7-B1F4-FFD5594EA528}" type="presOf" srcId="{7D1F1E21-9464-4B0E-9339-E0EFD3530D58}" destId="{7644D94E-750A-4F71-8CC3-053768B905F7}" srcOrd="0" destOrd="0" presId="urn:microsoft.com/office/officeart/2005/8/layout/hProcess9"/>
    <dgm:cxn modelId="{DD1C4573-DDCC-4DF3-BDEA-838CA9D84B33}" type="presParOf" srcId="{F9D66974-4D70-46BD-8C62-7DB88A1A1A46}" destId="{5625C677-C691-4F7A-9E58-1EB9F9DF5BBE}" srcOrd="0" destOrd="0" presId="urn:microsoft.com/office/officeart/2005/8/layout/hProcess9"/>
    <dgm:cxn modelId="{3F770A9A-F2C1-46A6-843D-F568A00220F3}" type="presParOf" srcId="{F9D66974-4D70-46BD-8C62-7DB88A1A1A46}" destId="{3FB9898C-8F50-4C69-AE65-76050AC2F4AB}" srcOrd="1" destOrd="0" presId="urn:microsoft.com/office/officeart/2005/8/layout/hProcess9"/>
    <dgm:cxn modelId="{6C61A7CC-EFAD-4F4A-A6D3-933A2846DD7F}" type="presParOf" srcId="{3FB9898C-8F50-4C69-AE65-76050AC2F4AB}" destId="{7644D94E-750A-4F71-8CC3-053768B905F7}" srcOrd="0" destOrd="0" presId="urn:microsoft.com/office/officeart/2005/8/layout/hProcess9"/>
    <dgm:cxn modelId="{8C49CD6B-1CB6-481B-AA02-E11CA830D8D7}" type="presParOf" srcId="{3FB9898C-8F50-4C69-AE65-76050AC2F4AB}" destId="{88FC587A-C735-454A-A792-729E2CA5AF9D}" srcOrd="1" destOrd="0" presId="urn:microsoft.com/office/officeart/2005/8/layout/hProcess9"/>
    <dgm:cxn modelId="{D06F8687-667F-41FA-AF3B-412E01AE75B3}" type="presParOf" srcId="{3FB9898C-8F50-4C69-AE65-76050AC2F4AB}" destId="{CECA87B5-C0A9-4F6F-85A1-80693D2D3108}" srcOrd="2" destOrd="0" presId="urn:microsoft.com/office/officeart/2005/8/layout/hProcess9"/>
    <dgm:cxn modelId="{9163A74E-897B-429D-9735-C024912BDDF4}" type="presParOf" srcId="{3FB9898C-8F50-4C69-AE65-76050AC2F4AB}" destId="{CE939715-B029-4F4E-BA94-0699650A9AB9}" srcOrd="3" destOrd="0" presId="urn:microsoft.com/office/officeart/2005/8/layout/hProcess9"/>
    <dgm:cxn modelId="{DC7DA5BA-1EF5-4545-A8CE-67638FC74996}" type="presParOf" srcId="{3FB9898C-8F50-4C69-AE65-76050AC2F4AB}" destId="{AAE011C7-3E33-4A1B-9536-36677D451DCA}" srcOrd="4" destOrd="0" presId="urn:microsoft.com/office/officeart/2005/8/layout/hProcess9"/>
    <dgm:cxn modelId="{1BA1B4E6-BC6E-45AA-874E-8E085105C23F}" type="presParOf" srcId="{3FB9898C-8F50-4C69-AE65-76050AC2F4AB}" destId="{8043D0E1-DE27-42CF-A76C-096D6B0F9104}" srcOrd="5" destOrd="0" presId="urn:microsoft.com/office/officeart/2005/8/layout/hProcess9"/>
    <dgm:cxn modelId="{37B28057-F2C8-450E-8A19-05FD704A1D87}" type="presParOf" srcId="{3FB9898C-8F50-4C69-AE65-76050AC2F4AB}" destId="{64818E12-ED05-4963-971F-322DCDF7F786}" srcOrd="6" destOrd="0" presId="urn:microsoft.com/office/officeart/2005/8/layout/hProcess9"/>
    <dgm:cxn modelId="{DA8A5E2C-7C7E-4CC5-AE74-1FF1EFA50822}" type="presParOf" srcId="{3FB9898C-8F50-4C69-AE65-76050AC2F4AB}" destId="{5B84EF11-C30D-42AE-9ABE-3769C61F6BD2}" srcOrd="7" destOrd="0" presId="urn:microsoft.com/office/officeart/2005/8/layout/hProcess9"/>
    <dgm:cxn modelId="{2A043ECC-5029-4DA3-AB5F-30F4B3975EFB}" type="presParOf" srcId="{3FB9898C-8F50-4C69-AE65-76050AC2F4AB}" destId="{BF278248-B15B-44C3-A0BF-82A1F0CD50A2}"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9ABDA5-2135-41A2-A76B-E11EC08A40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15246077-050F-441F-8878-D3D67640A7D6}">
      <dgm:prSet/>
      <dgm:spPr/>
      <dgm:t>
        <a:bodyPr/>
        <a:lstStyle/>
        <a:p>
          <a:r>
            <a:rPr lang="en-CA" b="1" i="0" baseline="0"/>
            <a:t>NEWS HEADLINES APPEARANCE</a:t>
          </a:r>
          <a:endParaRPr lang="en-CA"/>
        </a:p>
      </dgm:t>
    </dgm:pt>
    <dgm:pt modelId="{F5053AAB-497E-447D-AADE-13DCAD276FA8}" type="parTrans" cxnId="{972E2670-BD46-4AD0-8593-0EC108E4D758}">
      <dgm:prSet/>
      <dgm:spPr/>
      <dgm:t>
        <a:bodyPr/>
        <a:lstStyle/>
        <a:p>
          <a:endParaRPr lang="en-CA"/>
        </a:p>
      </dgm:t>
    </dgm:pt>
    <dgm:pt modelId="{DFEC7FE2-D2A6-487F-9DB3-8AB7DF12F114}" type="sibTrans" cxnId="{972E2670-BD46-4AD0-8593-0EC108E4D758}">
      <dgm:prSet/>
      <dgm:spPr/>
      <dgm:t>
        <a:bodyPr/>
        <a:lstStyle/>
        <a:p>
          <a:endParaRPr lang="en-CA"/>
        </a:p>
      </dgm:t>
    </dgm:pt>
    <dgm:pt modelId="{DD31DBF2-7D61-426E-BDC5-D2ED391F7C76}" type="pres">
      <dgm:prSet presAssocID="{CB9ABDA5-2135-41A2-A76B-E11EC08A4018}" presName="linear" presStyleCnt="0">
        <dgm:presLayoutVars>
          <dgm:animLvl val="lvl"/>
          <dgm:resizeHandles val="exact"/>
        </dgm:presLayoutVars>
      </dgm:prSet>
      <dgm:spPr/>
    </dgm:pt>
    <dgm:pt modelId="{1E6B516A-4E5D-4631-B8B7-DD3A23781361}" type="pres">
      <dgm:prSet presAssocID="{15246077-050F-441F-8878-D3D67640A7D6}" presName="parentText" presStyleLbl="node1" presStyleIdx="0" presStyleCnt="1">
        <dgm:presLayoutVars>
          <dgm:chMax val="0"/>
          <dgm:bulletEnabled val="1"/>
        </dgm:presLayoutVars>
      </dgm:prSet>
      <dgm:spPr/>
    </dgm:pt>
  </dgm:ptLst>
  <dgm:cxnLst>
    <dgm:cxn modelId="{573FB36A-8624-4F34-9B32-F094174AFC22}" type="presOf" srcId="{CB9ABDA5-2135-41A2-A76B-E11EC08A4018}" destId="{DD31DBF2-7D61-426E-BDC5-D2ED391F7C76}" srcOrd="0" destOrd="0" presId="urn:microsoft.com/office/officeart/2005/8/layout/vList2"/>
    <dgm:cxn modelId="{972E2670-BD46-4AD0-8593-0EC108E4D758}" srcId="{CB9ABDA5-2135-41A2-A76B-E11EC08A4018}" destId="{15246077-050F-441F-8878-D3D67640A7D6}" srcOrd="0" destOrd="0" parTransId="{F5053AAB-497E-447D-AADE-13DCAD276FA8}" sibTransId="{DFEC7FE2-D2A6-487F-9DB3-8AB7DF12F114}"/>
    <dgm:cxn modelId="{5A36D5AE-BA40-4574-8473-7DCA21E6F3FB}" type="presOf" srcId="{15246077-050F-441F-8878-D3D67640A7D6}" destId="{1E6B516A-4E5D-4631-B8B7-DD3A23781361}" srcOrd="0" destOrd="0" presId="urn:microsoft.com/office/officeart/2005/8/layout/vList2"/>
    <dgm:cxn modelId="{C7E45AEE-04C3-49C7-8920-64295C66C79E}" type="presParOf" srcId="{DD31DBF2-7D61-426E-BDC5-D2ED391F7C76}" destId="{1E6B516A-4E5D-4631-B8B7-DD3A237813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63E5BD-BF22-46D8-9E06-2DDC2FD9E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31A4C152-B091-4450-885F-23BF8D18CF70}">
      <dgm:prSet/>
      <dgm:spPr/>
      <dgm:t>
        <a:bodyPr/>
        <a:lstStyle/>
        <a:p>
          <a:pPr algn="ctr"/>
          <a:r>
            <a:rPr lang="en-CA" b="1" i="0" baseline="0" dirty="0"/>
            <a:t>DATA PREPROCESSING</a:t>
          </a:r>
          <a:endParaRPr lang="en-CA" dirty="0"/>
        </a:p>
      </dgm:t>
    </dgm:pt>
    <dgm:pt modelId="{ABE99CB0-7CDA-4623-BBB1-C969F997DB71}" type="parTrans" cxnId="{EEA231F0-1D90-4049-BC95-4F72DEABEE8F}">
      <dgm:prSet/>
      <dgm:spPr/>
      <dgm:t>
        <a:bodyPr/>
        <a:lstStyle/>
        <a:p>
          <a:endParaRPr lang="en-CA"/>
        </a:p>
      </dgm:t>
    </dgm:pt>
    <dgm:pt modelId="{5ED27D97-9805-44A8-BEC8-818D41E9A2FE}" type="sibTrans" cxnId="{EEA231F0-1D90-4049-BC95-4F72DEABEE8F}">
      <dgm:prSet/>
      <dgm:spPr/>
      <dgm:t>
        <a:bodyPr/>
        <a:lstStyle/>
        <a:p>
          <a:endParaRPr lang="en-CA"/>
        </a:p>
      </dgm:t>
    </dgm:pt>
    <dgm:pt modelId="{6EC2DB00-738C-4BE2-8ADA-D0467200B680}" type="pres">
      <dgm:prSet presAssocID="{9F63E5BD-BF22-46D8-9E06-2DDC2FD9EE6A}" presName="linear" presStyleCnt="0">
        <dgm:presLayoutVars>
          <dgm:animLvl val="lvl"/>
          <dgm:resizeHandles val="exact"/>
        </dgm:presLayoutVars>
      </dgm:prSet>
      <dgm:spPr/>
    </dgm:pt>
    <dgm:pt modelId="{D9258933-F0C9-4443-859D-4714AE7977A8}" type="pres">
      <dgm:prSet presAssocID="{31A4C152-B091-4450-885F-23BF8D18CF70}" presName="parentText" presStyleLbl="node1" presStyleIdx="0" presStyleCnt="1">
        <dgm:presLayoutVars>
          <dgm:chMax val="0"/>
          <dgm:bulletEnabled val="1"/>
        </dgm:presLayoutVars>
      </dgm:prSet>
      <dgm:spPr/>
    </dgm:pt>
  </dgm:ptLst>
  <dgm:cxnLst>
    <dgm:cxn modelId="{5B315BA9-8261-468F-A672-ED00AC890D56}" type="presOf" srcId="{31A4C152-B091-4450-885F-23BF8D18CF70}" destId="{D9258933-F0C9-4443-859D-4714AE7977A8}" srcOrd="0" destOrd="0" presId="urn:microsoft.com/office/officeart/2005/8/layout/vList2"/>
    <dgm:cxn modelId="{B5E79BE9-74F9-4620-9B91-435522C7EE89}" type="presOf" srcId="{9F63E5BD-BF22-46D8-9E06-2DDC2FD9EE6A}" destId="{6EC2DB00-738C-4BE2-8ADA-D0467200B680}" srcOrd="0" destOrd="0" presId="urn:microsoft.com/office/officeart/2005/8/layout/vList2"/>
    <dgm:cxn modelId="{EEA231F0-1D90-4049-BC95-4F72DEABEE8F}" srcId="{9F63E5BD-BF22-46D8-9E06-2DDC2FD9EE6A}" destId="{31A4C152-B091-4450-885F-23BF8D18CF70}" srcOrd="0" destOrd="0" parTransId="{ABE99CB0-7CDA-4623-BBB1-C969F997DB71}" sibTransId="{5ED27D97-9805-44A8-BEC8-818D41E9A2FE}"/>
    <dgm:cxn modelId="{7ABAAC8D-26A9-452D-8640-438CF81BEE03}" type="presParOf" srcId="{6EC2DB00-738C-4BE2-8ADA-D0467200B680}" destId="{D9258933-F0C9-4443-859D-4714AE7977A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DDE26-62E5-4F76-ADE6-933756950A7B}">
      <dsp:nvSpPr>
        <dsp:cNvPr id="0" name=""/>
        <dsp:cNvSpPr/>
      </dsp:nvSpPr>
      <dsp:spPr>
        <a:xfrm>
          <a:off x="0" y="8114"/>
          <a:ext cx="10058399"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CA" sz="3400" b="1" i="0" kern="1200" baseline="0" dirty="0"/>
            <a:t>NLP MODEL  SUMMARY</a:t>
          </a:r>
          <a:endParaRPr lang="en-CA" sz="3400" kern="1200" dirty="0"/>
        </a:p>
      </dsp:txBody>
      <dsp:txXfrm>
        <a:off x="39809" y="47923"/>
        <a:ext cx="9978781" cy="7358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37E85-99DB-478A-8F92-4427DD4C3B1A}">
      <dsp:nvSpPr>
        <dsp:cNvPr id="0" name=""/>
        <dsp:cNvSpPr/>
      </dsp:nvSpPr>
      <dsp:spPr>
        <a:xfrm>
          <a:off x="5105400" y="1827907"/>
          <a:ext cx="4622593" cy="200567"/>
        </a:xfrm>
        <a:custGeom>
          <a:avLst/>
          <a:gdLst/>
          <a:ahLst/>
          <a:cxnLst/>
          <a:rect l="0" t="0" r="0" b="0"/>
          <a:pathLst>
            <a:path>
              <a:moveTo>
                <a:pt x="0" y="0"/>
              </a:moveTo>
              <a:lnTo>
                <a:pt x="0" y="100283"/>
              </a:lnTo>
              <a:lnTo>
                <a:pt x="4622593" y="100283"/>
              </a:lnTo>
              <a:lnTo>
                <a:pt x="4622593"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EC02F-7B25-47F2-8703-C9035E27F3E3}">
      <dsp:nvSpPr>
        <dsp:cNvPr id="0" name=""/>
        <dsp:cNvSpPr/>
      </dsp:nvSpPr>
      <dsp:spPr>
        <a:xfrm>
          <a:off x="5105400" y="1827907"/>
          <a:ext cx="3466944" cy="200567"/>
        </a:xfrm>
        <a:custGeom>
          <a:avLst/>
          <a:gdLst/>
          <a:ahLst/>
          <a:cxnLst/>
          <a:rect l="0" t="0" r="0" b="0"/>
          <a:pathLst>
            <a:path>
              <a:moveTo>
                <a:pt x="0" y="0"/>
              </a:moveTo>
              <a:lnTo>
                <a:pt x="0" y="100283"/>
              </a:lnTo>
              <a:lnTo>
                <a:pt x="3466944" y="100283"/>
              </a:lnTo>
              <a:lnTo>
                <a:pt x="3466944"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AC3FA-9E4A-4070-BB48-C67ACB7CEF3D}">
      <dsp:nvSpPr>
        <dsp:cNvPr id="0" name=""/>
        <dsp:cNvSpPr/>
      </dsp:nvSpPr>
      <dsp:spPr>
        <a:xfrm>
          <a:off x="5105400" y="1827907"/>
          <a:ext cx="2311296" cy="200567"/>
        </a:xfrm>
        <a:custGeom>
          <a:avLst/>
          <a:gdLst/>
          <a:ahLst/>
          <a:cxnLst/>
          <a:rect l="0" t="0" r="0" b="0"/>
          <a:pathLst>
            <a:path>
              <a:moveTo>
                <a:pt x="0" y="0"/>
              </a:moveTo>
              <a:lnTo>
                <a:pt x="0" y="100283"/>
              </a:lnTo>
              <a:lnTo>
                <a:pt x="2311296" y="100283"/>
              </a:lnTo>
              <a:lnTo>
                <a:pt x="2311296"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EDC28-223B-4E46-A846-35EF4C20F076}">
      <dsp:nvSpPr>
        <dsp:cNvPr id="0" name=""/>
        <dsp:cNvSpPr/>
      </dsp:nvSpPr>
      <dsp:spPr>
        <a:xfrm>
          <a:off x="5105400" y="1827907"/>
          <a:ext cx="1155648" cy="200567"/>
        </a:xfrm>
        <a:custGeom>
          <a:avLst/>
          <a:gdLst/>
          <a:ahLst/>
          <a:cxnLst/>
          <a:rect l="0" t="0" r="0" b="0"/>
          <a:pathLst>
            <a:path>
              <a:moveTo>
                <a:pt x="0" y="0"/>
              </a:moveTo>
              <a:lnTo>
                <a:pt x="0" y="100283"/>
              </a:lnTo>
              <a:lnTo>
                <a:pt x="1155648" y="100283"/>
              </a:lnTo>
              <a:lnTo>
                <a:pt x="1155648"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F46653-353F-4D70-86B6-7A81E542E3C6}">
      <dsp:nvSpPr>
        <dsp:cNvPr id="0" name=""/>
        <dsp:cNvSpPr/>
      </dsp:nvSpPr>
      <dsp:spPr>
        <a:xfrm>
          <a:off x="5059679" y="1827907"/>
          <a:ext cx="91440" cy="200567"/>
        </a:xfrm>
        <a:custGeom>
          <a:avLst/>
          <a:gdLst/>
          <a:ahLst/>
          <a:cxnLst/>
          <a:rect l="0" t="0" r="0" b="0"/>
          <a:pathLst>
            <a:path>
              <a:moveTo>
                <a:pt x="45720" y="0"/>
              </a:moveTo>
              <a:lnTo>
                <a:pt x="45720"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E212C5-69F3-478C-9269-8D86F33CF1E7}">
      <dsp:nvSpPr>
        <dsp:cNvPr id="0" name=""/>
        <dsp:cNvSpPr/>
      </dsp:nvSpPr>
      <dsp:spPr>
        <a:xfrm>
          <a:off x="3949751" y="1827907"/>
          <a:ext cx="1155648" cy="200567"/>
        </a:xfrm>
        <a:custGeom>
          <a:avLst/>
          <a:gdLst/>
          <a:ahLst/>
          <a:cxnLst/>
          <a:rect l="0" t="0" r="0" b="0"/>
          <a:pathLst>
            <a:path>
              <a:moveTo>
                <a:pt x="1155648" y="0"/>
              </a:moveTo>
              <a:lnTo>
                <a:pt x="1155648" y="100283"/>
              </a:lnTo>
              <a:lnTo>
                <a:pt x="0" y="100283"/>
              </a:lnTo>
              <a:lnTo>
                <a:pt x="0"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1F6F1-2D09-4854-BF2A-75BD46C1ABA3}">
      <dsp:nvSpPr>
        <dsp:cNvPr id="0" name=""/>
        <dsp:cNvSpPr/>
      </dsp:nvSpPr>
      <dsp:spPr>
        <a:xfrm>
          <a:off x="2794103" y="1827907"/>
          <a:ext cx="2311296" cy="200567"/>
        </a:xfrm>
        <a:custGeom>
          <a:avLst/>
          <a:gdLst/>
          <a:ahLst/>
          <a:cxnLst/>
          <a:rect l="0" t="0" r="0" b="0"/>
          <a:pathLst>
            <a:path>
              <a:moveTo>
                <a:pt x="2311296" y="0"/>
              </a:moveTo>
              <a:lnTo>
                <a:pt x="2311296" y="100283"/>
              </a:lnTo>
              <a:lnTo>
                <a:pt x="0" y="100283"/>
              </a:lnTo>
              <a:lnTo>
                <a:pt x="0"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353282-7AD5-449C-834D-DA1C76151E84}">
      <dsp:nvSpPr>
        <dsp:cNvPr id="0" name=""/>
        <dsp:cNvSpPr/>
      </dsp:nvSpPr>
      <dsp:spPr>
        <a:xfrm>
          <a:off x="1638455" y="1827907"/>
          <a:ext cx="3466944" cy="200567"/>
        </a:xfrm>
        <a:custGeom>
          <a:avLst/>
          <a:gdLst/>
          <a:ahLst/>
          <a:cxnLst/>
          <a:rect l="0" t="0" r="0" b="0"/>
          <a:pathLst>
            <a:path>
              <a:moveTo>
                <a:pt x="3466944" y="0"/>
              </a:moveTo>
              <a:lnTo>
                <a:pt x="3466944" y="100283"/>
              </a:lnTo>
              <a:lnTo>
                <a:pt x="0" y="100283"/>
              </a:lnTo>
              <a:lnTo>
                <a:pt x="0"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960D3A-03BB-40F1-9604-4E40BEA70A45}">
      <dsp:nvSpPr>
        <dsp:cNvPr id="0" name=""/>
        <dsp:cNvSpPr/>
      </dsp:nvSpPr>
      <dsp:spPr>
        <a:xfrm>
          <a:off x="482806" y="1827907"/>
          <a:ext cx="4622593" cy="200567"/>
        </a:xfrm>
        <a:custGeom>
          <a:avLst/>
          <a:gdLst/>
          <a:ahLst/>
          <a:cxnLst/>
          <a:rect l="0" t="0" r="0" b="0"/>
          <a:pathLst>
            <a:path>
              <a:moveTo>
                <a:pt x="4622593" y="0"/>
              </a:moveTo>
              <a:lnTo>
                <a:pt x="4622593" y="100283"/>
              </a:lnTo>
              <a:lnTo>
                <a:pt x="0" y="100283"/>
              </a:lnTo>
              <a:lnTo>
                <a:pt x="0" y="20056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A3328D-F005-48C7-84B3-52149DA31186}">
      <dsp:nvSpPr>
        <dsp:cNvPr id="0" name=""/>
        <dsp:cNvSpPr/>
      </dsp:nvSpPr>
      <dsp:spPr>
        <a:xfrm>
          <a:off x="4627859" y="1350367"/>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Text cleaning:</a:t>
          </a:r>
        </a:p>
      </dsp:txBody>
      <dsp:txXfrm>
        <a:off x="4627859" y="1350367"/>
        <a:ext cx="955081" cy="477540"/>
      </dsp:txXfrm>
    </dsp:sp>
    <dsp:sp modelId="{8D28EB53-8768-453F-A334-9982E4ACF53B}">
      <dsp:nvSpPr>
        <dsp:cNvPr id="0" name=""/>
        <dsp:cNvSpPr/>
      </dsp:nvSpPr>
      <dsp:spPr>
        <a:xfrm>
          <a:off x="5266"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dirty="0"/>
            <a:t>Changing figures to read as money</a:t>
          </a:r>
        </a:p>
      </dsp:txBody>
      <dsp:txXfrm>
        <a:off x="5266" y="2028475"/>
        <a:ext cx="955081" cy="477540"/>
      </dsp:txXfrm>
    </dsp:sp>
    <dsp:sp modelId="{A4C6DF07-59C7-48A1-A0F6-9723F0740ED5}">
      <dsp:nvSpPr>
        <dsp:cNvPr id="0" name=""/>
        <dsp:cNvSpPr/>
      </dsp:nvSpPr>
      <dsp:spPr>
        <a:xfrm>
          <a:off x="1160914"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dirty="0"/>
            <a:t>Changing phone numbers to read as phone numbers</a:t>
          </a:r>
        </a:p>
      </dsp:txBody>
      <dsp:txXfrm>
        <a:off x="1160914" y="2028475"/>
        <a:ext cx="955081" cy="477540"/>
      </dsp:txXfrm>
    </dsp:sp>
    <dsp:sp modelId="{A78EE145-F112-4656-B81B-40C9F33F3240}">
      <dsp:nvSpPr>
        <dsp:cNvPr id="0" name=""/>
        <dsp:cNvSpPr/>
      </dsp:nvSpPr>
      <dsp:spPr>
        <a:xfrm>
          <a:off x="2316562"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dirty="0"/>
            <a:t>Money symbols to read as money symbols/money</a:t>
          </a:r>
        </a:p>
      </dsp:txBody>
      <dsp:txXfrm>
        <a:off x="2316562" y="2028475"/>
        <a:ext cx="955081" cy="477540"/>
      </dsp:txXfrm>
    </dsp:sp>
    <dsp:sp modelId="{2F0BFBC7-FFD9-4367-8A0F-DCE8A80C4045}">
      <dsp:nvSpPr>
        <dsp:cNvPr id="0" name=""/>
        <dsp:cNvSpPr/>
      </dsp:nvSpPr>
      <dsp:spPr>
        <a:xfrm>
          <a:off x="3472211"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Percentage sign(%) to read as percentage</a:t>
          </a:r>
        </a:p>
      </dsp:txBody>
      <dsp:txXfrm>
        <a:off x="3472211" y="2028475"/>
        <a:ext cx="955081" cy="477540"/>
      </dsp:txXfrm>
    </dsp:sp>
    <dsp:sp modelId="{11448FA5-90BD-4080-BDDA-6E84081BD29F}">
      <dsp:nvSpPr>
        <dsp:cNvPr id="0" name=""/>
        <dsp:cNvSpPr/>
      </dsp:nvSpPr>
      <dsp:spPr>
        <a:xfrm>
          <a:off x="4627859"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dirty="0"/>
            <a:t>Removing alphanumeric characters</a:t>
          </a:r>
        </a:p>
      </dsp:txBody>
      <dsp:txXfrm>
        <a:off x="4627859" y="2028475"/>
        <a:ext cx="955081" cy="477540"/>
      </dsp:txXfrm>
    </dsp:sp>
    <dsp:sp modelId="{D7372146-0536-43C2-A063-A249A39D3289}">
      <dsp:nvSpPr>
        <dsp:cNvPr id="0" name=""/>
        <dsp:cNvSpPr/>
      </dsp:nvSpPr>
      <dsp:spPr>
        <a:xfrm>
          <a:off x="5783507"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Changed the text to lower case</a:t>
          </a:r>
        </a:p>
      </dsp:txBody>
      <dsp:txXfrm>
        <a:off x="5783507" y="2028475"/>
        <a:ext cx="955081" cy="477540"/>
      </dsp:txXfrm>
    </dsp:sp>
    <dsp:sp modelId="{D931C5F9-6ADF-4D46-A3EF-8BDF15792F99}">
      <dsp:nvSpPr>
        <dsp:cNvPr id="0" name=""/>
        <dsp:cNvSpPr/>
      </dsp:nvSpPr>
      <dsp:spPr>
        <a:xfrm>
          <a:off x="6939155"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Removed white space</a:t>
          </a:r>
        </a:p>
      </dsp:txBody>
      <dsp:txXfrm>
        <a:off x="6939155" y="2028475"/>
        <a:ext cx="955081" cy="477540"/>
      </dsp:txXfrm>
    </dsp:sp>
    <dsp:sp modelId="{C0EE35AF-B8A5-4DF9-A0B2-3D2E800A8176}">
      <dsp:nvSpPr>
        <dsp:cNvPr id="0" name=""/>
        <dsp:cNvSpPr/>
      </dsp:nvSpPr>
      <dsp:spPr>
        <a:xfrm>
          <a:off x="8094804"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Remove punctuation</a:t>
          </a:r>
        </a:p>
      </dsp:txBody>
      <dsp:txXfrm>
        <a:off x="8094804" y="2028475"/>
        <a:ext cx="955081" cy="477540"/>
      </dsp:txXfrm>
    </dsp:sp>
    <dsp:sp modelId="{3B99B254-FAF2-4C3E-A552-1609B0CC0A45}">
      <dsp:nvSpPr>
        <dsp:cNvPr id="0" name=""/>
        <dsp:cNvSpPr/>
      </dsp:nvSpPr>
      <dsp:spPr>
        <a:xfrm>
          <a:off x="9250452" y="2028475"/>
          <a:ext cx="955081" cy="477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CA" sz="800" kern="1200"/>
            <a:t>Stemming and lemmatization</a:t>
          </a:r>
        </a:p>
      </dsp:txBody>
      <dsp:txXfrm>
        <a:off x="9250452" y="2028475"/>
        <a:ext cx="955081" cy="477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6074C-E9DB-4604-9B90-0A9B8719CD25}">
      <dsp:nvSpPr>
        <dsp:cNvPr id="0" name=""/>
        <dsp:cNvSpPr/>
      </dsp:nvSpPr>
      <dsp:spPr>
        <a:xfrm>
          <a:off x="0" y="3697"/>
          <a:ext cx="10058399" cy="575639"/>
        </a:xfrm>
        <a:prstGeom prst="roundRect">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b="1" i="0" kern="1200" baseline="0" dirty="0"/>
            <a:t>FEATURE ENGINEERING:BAG OF WORDS MODEL</a:t>
          </a:r>
          <a:endParaRPr lang="en-CA" sz="2400" kern="1200" dirty="0"/>
        </a:p>
      </dsp:txBody>
      <dsp:txXfrm>
        <a:off x="28100" y="31797"/>
        <a:ext cx="10002199" cy="5194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B29A-F204-453C-AAC2-B8AE6CFB7783}">
      <dsp:nvSpPr>
        <dsp:cNvPr id="0" name=""/>
        <dsp:cNvSpPr/>
      </dsp:nvSpPr>
      <dsp:spPr>
        <a:xfrm>
          <a:off x="0" y="12923"/>
          <a:ext cx="10058399" cy="7148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b="1" kern="1200"/>
            <a:t>Stopwords</a:t>
          </a:r>
          <a:r>
            <a:rPr lang="en-CA" sz="1300" kern="1200"/>
            <a:t> are words which do not contain enough significance to be used without our algorithm. We would not want these words taking up space in our database, or taking up valuable processing time. For this, we can remove them easily by storing a list of words that you consider to be stop words.</a:t>
          </a:r>
        </a:p>
      </dsp:txBody>
      <dsp:txXfrm>
        <a:off x="34897" y="47820"/>
        <a:ext cx="9988605" cy="645076"/>
      </dsp:txXfrm>
    </dsp:sp>
    <dsp:sp modelId="{519ACC55-B790-4EBF-96E1-0186E74192A2}">
      <dsp:nvSpPr>
        <dsp:cNvPr id="0" name=""/>
        <dsp:cNvSpPr/>
      </dsp:nvSpPr>
      <dsp:spPr>
        <a:xfrm>
          <a:off x="0" y="765233"/>
          <a:ext cx="10058399" cy="7148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b="1" kern="1200"/>
            <a:t>Tokenization </a:t>
          </a:r>
          <a:r>
            <a:rPr lang="en-CA" sz="1300" kern="1200"/>
            <a:t>is the act of breaking up a sequence of strings into pieces such as words, keywords, phrases, symbols and other elements called </a:t>
          </a:r>
          <a:r>
            <a:rPr lang="en-CA" sz="1300" b="1" kern="1200"/>
            <a:t>tokens</a:t>
          </a:r>
          <a:r>
            <a:rPr lang="en-CA" sz="1300" kern="1200"/>
            <a:t>. Tokens can be individual words, phrases or even whole sentences. In the process of tokenization, some characters like punctuation marks are discarded.</a:t>
          </a:r>
        </a:p>
      </dsp:txBody>
      <dsp:txXfrm>
        <a:off x="34897" y="800130"/>
        <a:ext cx="9988605" cy="6450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002D5-8EBA-437E-99DA-7A0CF3C13047}">
      <dsp:nvSpPr>
        <dsp:cNvPr id="0" name=""/>
        <dsp:cNvSpPr/>
      </dsp:nvSpPr>
      <dsp:spPr>
        <a:xfrm>
          <a:off x="0" y="15689"/>
          <a:ext cx="260405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dirty="0"/>
            <a:t>FINANCIAL </a:t>
          </a:r>
          <a:r>
            <a:rPr lang="en-CA" sz="2300" kern="1200" dirty="0">
              <a:solidFill>
                <a:srgbClr val="FF0000"/>
              </a:solidFill>
            </a:rPr>
            <a:t>TEXT</a:t>
          </a:r>
          <a:r>
            <a:rPr lang="en-CA" sz="2300" kern="1200" dirty="0"/>
            <a:t> </a:t>
          </a:r>
        </a:p>
      </dsp:txBody>
      <dsp:txXfrm>
        <a:off x="26930" y="42619"/>
        <a:ext cx="2550192" cy="4977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9A8E7-B7D5-49AF-AE65-795DFA933CB1}">
      <dsp:nvSpPr>
        <dsp:cNvPr id="0" name=""/>
        <dsp:cNvSpPr/>
      </dsp:nvSpPr>
      <dsp:spPr>
        <a:xfrm>
          <a:off x="0" y="1524"/>
          <a:ext cx="10058399"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b="1" i="0" kern="1200" baseline="0"/>
            <a:t>MODEL RESULTS ANALYSIS</a:t>
          </a:r>
          <a:endParaRPr lang="en-CA" sz="3200" kern="1200"/>
        </a:p>
      </dsp:txBody>
      <dsp:txXfrm>
        <a:off x="37467" y="38991"/>
        <a:ext cx="9983465" cy="6925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33767-7CFE-4A10-B048-70C60DE856FE}">
      <dsp:nvSpPr>
        <dsp:cNvPr id="0" name=""/>
        <dsp:cNvSpPr/>
      </dsp:nvSpPr>
      <dsp:spPr>
        <a:xfrm>
          <a:off x="0" y="2227"/>
          <a:ext cx="10058399" cy="1367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CA" sz="5700" b="1" i="0" kern="1200" baseline="0" dirty="0"/>
            <a:t>MODEL IMPROVEMENT</a:t>
          </a:r>
          <a:endParaRPr lang="en-CA" sz="5700" kern="1200" dirty="0"/>
        </a:p>
      </dsp:txBody>
      <dsp:txXfrm>
        <a:off x="66738" y="68965"/>
        <a:ext cx="9924923" cy="12336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CA529-796F-4B7C-965A-AF76283C42E4}">
      <dsp:nvSpPr>
        <dsp:cNvPr id="0" name=""/>
        <dsp:cNvSpPr/>
      </dsp:nvSpPr>
      <dsp:spPr>
        <a:xfrm>
          <a:off x="0" y="33594"/>
          <a:ext cx="10058399"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kern="1200"/>
            <a:t>Steps taken:</a:t>
          </a:r>
        </a:p>
      </dsp:txBody>
      <dsp:txXfrm>
        <a:off x="0" y="33594"/>
        <a:ext cx="10058399" cy="460800"/>
      </dsp:txXfrm>
    </dsp:sp>
    <dsp:sp modelId="{CDFB651F-B66C-4FBB-8EE8-A70A305DA337}">
      <dsp:nvSpPr>
        <dsp:cNvPr id="0" name=""/>
        <dsp:cNvSpPr/>
      </dsp:nvSpPr>
      <dsp:spPr>
        <a:xfrm>
          <a:off x="0" y="494394"/>
          <a:ext cx="10058399" cy="1141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t>Shuffling the featureset</a:t>
          </a:r>
          <a:r>
            <a:rPr lang="en-CA" sz="1600" kern="1200"/>
            <a:t>: to eliminate bias in models</a:t>
          </a:r>
        </a:p>
        <a:p>
          <a:pPr marL="171450" lvl="1" indent="-171450" algn="l" defTabSz="711200">
            <a:lnSpc>
              <a:spcPct val="90000"/>
            </a:lnSpc>
            <a:spcBef>
              <a:spcPct val="0"/>
            </a:spcBef>
            <a:spcAft>
              <a:spcPct val="15000"/>
            </a:spcAft>
            <a:buChar char="•"/>
          </a:pPr>
          <a:r>
            <a:rPr lang="en-CA" sz="1600" kern="1200" dirty="0"/>
            <a:t>Ensemble method :</a:t>
          </a:r>
          <a:r>
            <a:rPr lang="en-US" sz="1600" kern="1200" dirty="0"/>
            <a:t>Ensemble methods are </a:t>
          </a:r>
          <a:r>
            <a:rPr lang="en-US" sz="1600" b="1" kern="1200" dirty="0"/>
            <a:t>meta-algorithms that combine several machine learning techniques into one predictive model</a:t>
          </a:r>
          <a:r>
            <a:rPr lang="en-US" sz="1600" kern="1200" dirty="0"/>
            <a:t> in order to decrease variance (bagging), bias (boosting), or improve predictions (stacking)</a:t>
          </a:r>
          <a:endParaRPr lang="en-CA" sz="1600" kern="1200" dirty="0"/>
        </a:p>
      </dsp:txBody>
      <dsp:txXfrm>
        <a:off x="0" y="494394"/>
        <a:ext cx="10058399" cy="11419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BC985-1153-45BB-89E1-2DF225314D18}">
      <dsp:nvSpPr>
        <dsp:cNvPr id="0" name=""/>
        <dsp:cNvSpPr/>
      </dsp:nvSpPr>
      <dsp:spPr>
        <a:xfrm>
          <a:off x="0" y="2227"/>
          <a:ext cx="10058399" cy="1367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CA" sz="5700" b="1" i="0" kern="1200" baseline="0"/>
            <a:t>SUMMARY FINDINGS</a:t>
          </a:r>
          <a:endParaRPr lang="en-CA" sz="5700" kern="1200"/>
        </a:p>
      </dsp:txBody>
      <dsp:txXfrm>
        <a:off x="66738" y="68965"/>
        <a:ext cx="9924923" cy="1233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BA6B1-10BC-45E4-80E8-9DE95E5148B4}">
      <dsp:nvSpPr>
        <dsp:cNvPr id="0" name=""/>
        <dsp:cNvSpPr/>
      </dsp:nvSpPr>
      <dsp:spPr>
        <a:xfrm>
          <a:off x="0" y="230569"/>
          <a:ext cx="1005839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kern="1200"/>
            <a:t>Neutral sentiments constitute 59% of the total dataset while negative sentiments takes the  baseline record of 12% from the data set.</a:t>
          </a:r>
        </a:p>
      </dsp:txBody>
      <dsp:txXfrm>
        <a:off x="15221" y="245790"/>
        <a:ext cx="10027957" cy="281363"/>
      </dsp:txXfrm>
    </dsp:sp>
    <dsp:sp modelId="{55BD5928-854A-471B-A7DD-DC3F341EB3B7}">
      <dsp:nvSpPr>
        <dsp:cNvPr id="0" name=""/>
        <dsp:cNvSpPr/>
      </dsp:nvSpPr>
      <dsp:spPr>
        <a:xfrm>
          <a:off x="0" y="579814"/>
          <a:ext cx="1005839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kern="1200"/>
            <a:t>This is normal for a healthy economy, most news headlines must not trigger stock prices movements.</a:t>
          </a:r>
        </a:p>
      </dsp:txBody>
      <dsp:txXfrm>
        <a:off x="15221" y="595035"/>
        <a:ext cx="10027957"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3A716-89E0-4A96-9156-A5188C28ED9B}">
      <dsp:nvSpPr>
        <dsp:cNvPr id="0" name=""/>
        <dsp:cNvSpPr/>
      </dsp:nvSpPr>
      <dsp:spPr>
        <a:xfrm>
          <a:off x="0" y="37412"/>
          <a:ext cx="8603673"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t>Most financial news contains an average of 100 words in length</a:t>
          </a:r>
        </a:p>
      </dsp:txBody>
      <dsp:txXfrm>
        <a:off x="16392" y="53804"/>
        <a:ext cx="8570889" cy="303006"/>
      </dsp:txXfrm>
    </dsp:sp>
    <dsp:sp modelId="{763B773D-6C48-4091-A655-E47D13DBD7F7}">
      <dsp:nvSpPr>
        <dsp:cNvPr id="0" name=""/>
        <dsp:cNvSpPr/>
      </dsp:nvSpPr>
      <dsp:spPr>
        <a:xfrm>
          <a:off x="0" y="413523"/>
          <a:ext cx="8603673"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Negative news headlines contained more words than the rest of the class.</a:t>
          </a:r>
        </a:p>
      </dsp:txBody>
      <dsp:txXfrm>
        <a:off x="16392" y="429915"/>
        <a:ext cx="8570889" cy="303006"/>
      </dsp:txXfrm>
    </dsp:sp>
    <dsp:sp modelId="{696238EA-4E45-4405-B522-8D118481ADC2}">
      <dsp:nvSpPr>
        <dsp:cNvPr id="0" name=""/>
        <dsp:cNvSpPr/>
      </dsp:nvSpPr>
      <dsp:spPr>
        <a:xfrm>
          <a:off x="0" y="789633"/>
          <a:ext cx="8603673"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Negative class top for most news headlines with words exceeding 50.</a:t>
          </a:r>
        </a:p>
      </dsp:txBody>
      <dsp:txXfrm>
        <a:off x="16392" y="806025"/>
        <a:ext cx="8570889" cy="303006"/>
      </dsp:txXfrm>
    </dsp:sp>
    <dsp:sp modelId="{A1B1EA14-35F4-43B8-B259-C52287F2789A}">
      <dsp:nvSpPr>
        <dsp:cNvPr id="0" name=""/>
        <dsp:cNvSpPr/>
      </dsp:nvSpPr>
      <dsp:spPr>
        <a:xfrm>
          <a:off x="0" y="1165743"/>
          <a:ext cx="8603673"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Neutral statements top for news headlines less than 50</a:t>
          </a:r>
        </a:p>
      </dsp:txBody>
      <dsp:txXfrm>
        <a:off x="16392" y="1182135"/>
        <a:ext cx="8570889" cy="303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3F09-9846-4C78-B042-8E70B82CD11D}">
      <dsp:nvSpPr>
        <dsp:cNvPr id="0" name=""/>
        <dsp:cNvSpPr/>
      </dsp:nvSpPr>
      <dsp:spPr>
        <a:xfrm>
          <a:off x="0" y="2813"/>
          <a:ext cx="10058399" cy="11033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CA" sz="4600" b="0" i="0" kern="1200" baseline="0"/>
            <a:t>WORD FREQUENCY ANALYSIS</a:t>
          </a:r>
          <a:endParaRPr lang="en-CA" sz="4600" kern="1200"/>
        </a:p>
      </dsp:txBody>
      <dsp:txXfrm>
        <a:off x="53859" y="56672"/>
        <a:ext cx="9950681" cy="9955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56E9-8AF4-43C1-86DC-5BA591DDA9F5}">
      <dsp:nvSpPr>
        <dsp:cNvPr id="0" name=""/>
        <dsp:cNvSpPr/>
      </dsp:nvSpPr>
      <dsp:spPr>
        <a:xfrm>
          <a:off x="0" y="10050"/>
          <a:ext cx="1005839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Most popular 10 words in the news headlines are figure, money, money percent as depicted by the plot above.</a:t>
          </a:r>
        </a:p>
      </dsp:txBody>
      <dsp:txXfrm>
        <a:off x="42722" y="52772"/>
        <a:ext cx="9972955"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35AFD-B40B-4825-ACF3-09AA40490AFB}">
      <dsp:nvSpPr>
        <dsp:cNvPr id="0" name=""/>
        <dsp:cNvSpPr/>
      </dsp:nvSpPr>
      <dsp:spPr>
        <a:xfrm>
          <a:off x="0" y="1691"/>
          <a:ext cx="8620539" cy="11033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CA" sz="4600" b="1" i="0" kern="1200" baseline="0" dirty="0"/>
            <a:t>BUILDING THE NLP MODEL</a:t>
          </a:r>
          <a:endParaRPr lang="en-CA" sz="4600" kern="1200" dirty="0"/>
        </a:p>
      </dsp:txBody>
      <dsp:txXfrm>
        <a:off x="53859" y="55550"/>
        <a:ext cx="8512821" cy="9955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5C677-C691-4F7A-9E58-1EB9F9DF5BBE}">
      <dsp:nvSpPr>
        <dsp:cNvPr id="0" name=""/>
        <dsp:cNvSpPr/>
      </dsp:nvSpPr>
      <dsp:spPr>
        <a:xfrm>
          <a:off x="754379" y="0"/>
          <a:ext cx="8549640" cy="110669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44D94E-750A-4F71-8CC3-053768B905F7}">
      <dsp:nvSpPr>
        <dsp:cNvPr id="0" name=""/>
        <dsp:cNvSpPr/>
      </dsp:nvSpPr>
      <dsp:spPr>
        <a:xfrm>
          <a:off x="0" y="271099"/>
          <a:ext cx="1927389" cy="5622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NLP MODEL PROCESS:</a:t>
          </a:r>
        </a:p>
      </dsp:txBody>
      <dsp:txXfrm>
        <a:off x="27445" y="298544"/>
        <a:ext cx="1872499" cy="507318"/>
      </dsp:txXfrm>
    </dsp:sp>
    <dsp:sp modelId="{CECA87B5-C0A9-4F6F-85A1-80693D2D3108}">
      <dsp:nvSpPr>
        <dsp:cNvPr id="0" name=""/>
        <dsp:cNvSpPr/>
      </dsp:nvSpPr>
      <dsp:spPr>
        <a:xfrm>
          <a:off x="2034978" y="332007"/>
          <a:ext cx="1927389" cy="442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a:t>Text preprocessing</a:t>
          </a:r>
        </a:p>
      </dsp:txBody>
      <dsp:txXfrm>
        <a:off x="2056588" y="353617"/>
        <a:ext cx="1884169" cy="399457"/>
      </dsp:txXfrm>
    </dsp:sp>
    <dsp:sp modelId="{AAE011C7-3E33-4A1B-9536-36677D451DCA}">
      <dsp:nvSpPr>
        <dsp:cNvPr id="0" name=""/>
        <dsp:cNvSpPr/>
      </dsp:nvSpPr>
      <dsp:spPr>
        <a:xfrm>
          <a:off x="4065505" y="332007"/>
          <a:ext cx="1927389" cy="442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a:t>Basic features</a:t>
          </a:r>
        </a:p>
      </dsp:txBody>
      <dsp:txXfrm>
        <a:off x="4087115" y="353617"/>
        <a:ext cx="1884169" cy="399457"/>
      </dsp:txXfrm>
    </dsp:sp>
    <dsp:sp modelId="{64818E12-ED05-4963-971F-322DCDF7F786}">
      <dsp:nvSpPr>
        <dsp:cNvPr id="0" name=""/>
        <dsp:cNvSpPr/>
      </dsp:nvSpPr>
      <dsp:spPr>
        <a:xfrm>
          <a:off x="6096032" y="332007"/>
          <a:ext cx="1927389" cy="442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a:t>Word features</a:t>
          </a:r>
        </a:p>
      </dsp:txBody>
      <dsp:txXfrm>
        <a:off x="6117642" y="353617"/>
        <a:ext cx="1884169" cy="399457"/>
      </dsp:txXfrm>
    </dsp:sp>
    <dsp:sp modelId="{BF278248-B15B-44C3-A0BF-82A1F0CD50A2}">
      <dsp:nvSpPr>
        <dsp:cNvPr id="0" name=""/>
        <dsp:cNvSpPr/>
      </dsp:nvSpPr>
      <dsp:spPr>
        <a:xfrm>
          <a:off x="8126559" y="332007"/>
          <a:ext cx="1927389" cy="442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a:t>Vectorization(bag of words)</a:t>
          </a:r>
        </a:p>
      </dsp:txBody>
      <dsp:txXfrm>
        <a:off x="8148169" y="353617"/>
        <a:ext cx="1884169" cy="3994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B516A-4E5D-4631-B8B7-DD3A23781361}">
      <dsp:nvSpPr>
        <dsp:cNvPr id="0" name=""/>
        <dsp:cNvSpPr/>
      </dsp:nvSpPr>
      <dsp:spPr>
        <a:xfrm>
          <a:off x="0" y="4987"/>
          <a:ext cx="7944679"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A" sz="2500" b="1" i="0" kern="1200" baseline="0"/>
            <a:t>NEWS HEADLINES APPEARANCE</a:t>
          </a:r>
          <a:endParaRPr lang="en-CA" sz="2500" kern="1200"/>
        </a:p>
      </dsp:txBody>
      <dsp:txXfrm>
        <a:off x="29271" y="34258"/>
        <a:ext cx="7886137" cy="5410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58933-F0C9-4443-859D-4714AE7977A8}">
      <dsp:nvSpPr>
        <dsp:cNvPr id="0" name=""/>
        <dsp:cNvSpPr/>
      </dsp:nvSpPr>
      <dsp:spPr>
        <a:xfrm>
          <a:off x="0" y="11492"/>
          <a:ext cx="10058399"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CA" sz="3800" b="1" i="0" kern="1200" baseline="0" dirty="0"/>
            <a:t>DATA PREPROCESSING</a:t>
          </a:r>
          <a:endParaRPr lang="en-CA" sz="3800" kern="1200" dirty="0"/>
        </a:p>
      </dsp:txBody>
      <dsp:txXfrm>
        <a:off x="44492" y="55984"/>
        <a:ext cx="9969415" cy="822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2123646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448422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087497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914353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31366919"/>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637175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135588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551821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4592835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5744801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966773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21673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transition spd="med">
    <p:pull/>
  </p:transition>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10" Type="http://schemas.openxmlformats.org/officeDocument/2006/relationships/image" Target="../media/image20.png"/><Relationship Id="rId4" Type="http://schemas.openxmlformats.org/officeDocument/2006/relationships/diagramQuickStyle" Target="../diagrams/quickStyle8.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image" Target="../media/image23.png"/><Relationship Id="rId18" Type="http://schemas.microsoft.com/office/2007/relationships/diagramDrawing" Target="../diagrams/drawing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22.png"/><Relationship Id="rId17" Type="http://schemas.openxmlformats.org/officeDocument/2006/relationships/diagramColors" Target="../diagrams/colors13.xml"/><Relationship Id="rId2" Type="http://schemas.openxmlformats.org/officeDocument/2006/relationships/diagramData" Target="../diagrams/data11.xml"/><Relationship Id="rId16" Type="http://schemas.openxmlformats.org/officeDocument/2006/relationships/diagramQuickStyle" Target="../diagrams/quickStyle13.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Layout" Target="../diagrams/layout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4.xml"/><Relationship Id="rId7" Type="http://schemas.openxmlformats.org/officeDocument/2006/relationships/image" Target="../media/image25.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28.png"/><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27.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ky view of a mountain&#10;&#10;Description automatically generated">
            <a:extLst>
              <a:ext uri="{FF2B5EF4-FFF2-40B4-BE49-F238E27FC236}">
                <a16:creationId xmlns:a16="http://schemas.microsoft.com/office/drawing/2014/main" id="{CE414468-350B-4800-A3EB-ADBFA1255111}"/>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18" name="Rectangle 1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518B114E-810A-4A37-95A9-4690EB0D09DD}"/>
              </a:ext>
            </a:extLst>
          </p:cNvPr>
          <p:cNvSpPr>
            <a:spLocks noGrp="1"/>
          </p:cNvSpPr>
          <p:nvPr>
            <p:ph type="ctrTitle"/>
          </p:nvPr>
        </p:nvSpPr>
        <p:spPr>
          <a:xfrm>
            <a:off x="1769532" y="2091263"/>
            <a:ext cx="8652938" cy="2461504"/>
          </a:xfrm>
        </p:spPr>
        <p:txBody>
          <a:bodyPr>
            <a:normAutofit/>
          </a:bodyPr>
          <a:lstStyle/>
          <a:p>
            <a:r>
              <a:rPr lang="en-CA" sz="4000" dirty="0"/>
              <a:t>NATURAL LANGUAGE PROCESSING(NLP)</a:t>
            </a:r>
            <a:br>
              <a:rPr lang="en-CA" sz="4000" dirty="0"/>
            </a:br>
            <a:br>
              <a:rPr lang="en-CA" sz="4000" dirty="0"/>
            </a:br>
            <a:r>
              <a:rPr lang="en-CA" sz="4000" dirty="0"/>
              <a:t>PROJECT:FINANCIAL TEXT MINING</a:t>
            </a:r>
          </a:p>
        </p:txBody>
      </p:sp>
      <p:sp>
        <p:nvSpPr>
          <p:cNvPr id="3" name="Subtitle 2">
            <a:extLst>
              <a:ext uri="{FF2B5EF4-FFF2-40B4-BE49-F238E27FC236}">
                <a16:creationId xmlns:a16="http://schemas.microsoft.com/office/drawing/2014/main" id="{92720290-1BEF-4171-A6C5-B3FC6F23E8AE}"/>
              </a:ext>
            </a:extLst>
          </p:cNvPr>
          <p:cNvSpPr>
            <a:spLocks noGrp="1"/>
          </p:cNvSpPr>
          <p:nvPr>
            <p:ph type="subTitle" idx="1"/>
          </p:nvPr>
        </p:nvSpPr>
        <p:spPr>
          <a:xfrm>
            <a:off x="1769532" y="4623127"/>
            <a:ext cx="8655200" cy="457201"/>
          </a:xfrm>
        </p:spPr>
        <p:txBody>
          <a:bodyPr>
            <a:normAutofit/>
          </a:bodyPr>
          <a:lstStyle/>
          <a:p>
            <a:pPr>
              <a:spcAft>
                <a:spcPts val="600"/>
              </a:spcAft>
            </a:pPr>
            <a:r>
              <a:rPr lang="en-CA" dirty="0">
                <a:solidFill>
                  <a:schemeClr val="tx1"/>
                </a:solidFill>
              </a:rPr>
              <a:t>METRO COLEGE DSP PROJECT :MUWANI ROBOSN</a:t>
            </a:r>
          </a:p>
        </p:txBody>
      </p:sp>
      <p:sp>
        <p:nvSpPr>
          <p:cNvPr id="20" name="Rectangle 1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5" name="TextBox 4">
            <a:extLst>
              <a:ext uri="{FF2B5EF4-FFF2-40B4-BE49-F238E27FC236}">
                <a16:creationId xmlns:a16="http://schemas.microsoft.com/office/drawing/2014/main" id="{3E6AAE7F-CE7F-413C-8B2C-9B8B82E29971}"/>
              </a:ext>
            </a:extLst>
          </p:cNvPr>
          <p:cNvSpPr txBox="1"/>
          <p:nvPr/>
        </p:nvSpPr>
        <p:spPr>
          <a:xfrm>
            <a:off x="4170219" y="5112233"/>
            <a:ext cx="3144981" cy="369332"/>
          </a:xfrm>
          <a:prstGeom prst="rect">
            <a:avLst/>
          </a:prstGeom>
          <a:noFill/>
        </p:spPr>
        <p:txBody>
          <a:bodyPr wrap="square" rtlCol="0">
            <a:spAutoFit/>
          </a:bodyPr>
          <a:lstStyle/>
          <a:p>
            <a:pPr algn="ctr"/>
            <a:r>
              <a:rPr lang="en-CA" dirty="0"/>
              <a:t>Date:30 May 2020</a:t>
            </a:r>
          </a:p>
        </p:txBody>
      </p:sp>
    </p:spTree>
    <p:extLst>
      <p:ext uri="{BB962C8B-B14F-4D97-AF65-F5344CB8AC3E}">
        <p14:creationId xmlns:p14="http://schemas.microsoft.com/office/powerpoint/2010/main" val="2473111745"/>
      </p:ext>
    </p:extLst>
  </p:cSld>
  <p:clrMapOvr>
    <a:overrideClrMapping bg1="dk1" tx1="lt1" bg2="dk2" tx2="lt2" accent1="accent1" accent2="accent2" accent3="accent3" accent4="accent4" accent5="accent5" accent6="accent6" hlink="hlink" folHlink="folHlink"/>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A226F52-4380-4465-966C-2B0EDF12B76D}"/>
              </a:ext>
            </a:extLst>
          </p:cNvPr>
          <p:cNvGraphicFramePr/>
          <p:nvPr/>
        </p:nvGraphicFramePr>
        <p:xfrm>
          <a:off x="1066800" y="642594"/>
          <a:ext cx="10058400" cy="110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a:extLst>
              <a:ext uri="{FF2B5EF4-FFF2-40B4-BE49-F238E27FC236}">
                <a16:creationId xmlns:a16="http://schemas.microsoft.com/office/drawing/2014/main" id="{EDBFCF86-BFCC-4D2D-86C4-576AB0F5279E}"/>
              </a:ext>
            </a:extLst>
          </p:cNvPr>
          <p:cNvGraphicFramePr>
            <a:graphicFrameLocks noGrp="1"/>
          </p:cNvGraphicFramePr>
          <p:nvPr>
            <p:ph idx="1"/>
            <p:extLst>
              <p:ext uri="{D42A27DB-BD31-4B8C-83A1-F6EECF244321}">
                <p14:modId xmlns:p14="http://schemas.microsoft.com/office/powerpoint/2010/main" val="4278053846"/>
              </p:ext>
            </p:extLst>
          </p:nvPr>
        </p:nvGraphicFramePr>
        <p:xfrm>
          <a:off x="1066800" y="5320145"/>
          <a:ext cx="10058400" cy="895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a:extLst>
              <a:ext uri="{FF2B5EF4-FFF2-40B4-BE49-F238E27FC236}">
                <a16:creationId xmlns:a16="http://schemas.microsoft.com/office/drawing/2014/main" id="{65B386E8-C64D-4343-99F1-8BDA6CC9A1EC}"/>
              </a:ext>
            </a:extLst>
          </p:cNvPr>
          <p:cNvPicPr>
            <a:picLocks noChangeAspect="1"/>
          </p:cNvPicPr>
          <p:nvPr/>
        </p:nvPicPr>
        <p:blipFill>
          <a:blip r:embed="rId12"/>
          <a:stretch>
            <a:fillRect/>
          </a:stretch>
        </p:blipFill>
        <p:spPr>
          <a:xfrm>
            <a:off x="1570994" y="2009576"/>
            <a:ext cx="6844136" cy="3310569"/>
          </a:xfrm>
          <a:prstGeom prst="rect">
            <a:avLst/>
          </a:prstGeom>
        </p:spPr>
      </p:pic>
      <p:pic>
        <p:nvPicPr>
          <p:cNvPr id="10" name="Picture 9">
            <a:extLst>
              <a:ext uri="{FF2B5EF4-FFF2-40B4-BE49-F238E27FC236}">
                <a16:creationId xmlns:a16="http://schemas.microsoft.com/office/drawing/2014/main" id="{818131C8-ABAF-4292-92A8-838E0D94765F}"/>
              </a:ext>
            </a:extLst>
          </p:cNvPr>
          <p:cNvPicPr>
            <a:picLocks noChangeAspect="1"/>
          </p:cNvPicPr>
          <p:nvPr/>
        </p:nvPicPr>
        <p:blipFill>
          <a:blip r:embed="rId13"/>
          <a:stretch>
            <a:fillRect/>
          </a:stretch>
        </p:blipFill>
        <p:spPr>
          <a:xfrm>
            <a:off x="8727032" y="2009576"/>
            <a:ext cx="2709594" cy="2376894"/>
          </a:xfrm>
          <a:prstGeom prst="rect">
            <a:avLst/>
          </a:prstGeom>
        </p:spPr>
      </p:pic>
    </p:spTree>
    <p:extLst>
      <p:ext uri="{BB962C8B-B14F-4D97-AF65-F5344CB8AC3E}">
        <p14:creationId xmlns:p14="http://schemas.microsoft.com/office/powerpoint/2010/main" val="286414042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53718F4-84BE-48A1-A5B2-50751BD80F80}"/>
              </a:ext>
            </a:extLst>
          </p:cNvPr>
          <p:cNvGraphicFramePr/>
          <p:nvPr>
            <p:extLst>
              <p:ext uri="{D42A27DB-BD31-4B8C-83A1-F6EECF244321}">
                <p14:modId xmlns:p14="http://schemas.microsoft.com/office/powerpoint/2010/main" val="3560168926"/>
              </p:ext>
            </p:extLst>
          </p:nvPr>
        </p:nvGraphicFramePr>
        <p:xfrm>
          <a:off x="1066800" y="642594"/>
          <a:ext cx="8620539" cy="1106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E973CB16-CB3B-47D3-A51D-B9CF7F9D0F70}"/>
              </a:ext>
            </a:extLst>
          </p:cNvPr>
          <p:cNvGraphicFramePr>
            <a:graphicFrameLocks noGrp="1"/>
          </p:cNvGraphicFramePr>
          <p:nvPr>
            <p:ph idx="1"/>
            <p:extLst>
              <p:ext uri="{D42A27DB-BD31-4B8C-83A1-F6EECF244321}">
                <p14:modId xmlns:p14="http://schemas.microsoft.com/office/powerpoint/2010/main" val="804663023"/>
              </p:ext>
            </p:extLst>
          </p:nvPr>
        </p:nvGraphicFramePr>
        <p:xfrm>
          <a:off x="651164" y="5382098"/>
          <a:ext cx="10058400" cy="11066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B551A65E-D648-4150-AC1B-A4B3399F71A9}"/>
              </a:ext>
            </a:extLst>
          </p:cNvPr>
          <p:cNvPicPr>
            <a:picLocks noChangeAspect="1"/>
          </p:cNvPicPr>
          <p:nvPr/>
        </p:nvPicPr>
        <p:blipFill>
          <a:blip r:embed="rId12"/>
          <a:stretch>
            <a:fillRect/>
          </a:stretch>
        </p:blipFill>
        <p:spPr>
          <a:xfrm>
            <a:off x="1313170" y="1749287"/>
            <a:ext cx="9077739" cy="3861804"/>
          </a:xfrm>
          <a:prstGeom prst="rect">
            <a:avLst/>
          </a:prstGeom>
        </p:spPr>
      </p:pic>
    </p:spTree>
    <p:extLst>
      <p:ext uri="{BB962C8B-B14F-4D97-AF65-F5344CB8AC3E}">
        <p14:creationId xmlns:p14="http://schemas.microsoft.com/office/powerpoint/2010/main" val="153996349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DC3DD94-D00A-4612-BD85-66B1328F1121}"/>
              </a:ext>
            </a:extLst>
          </p:cNvPr>
          <p:cNvGraphicFramePr/>
          <p:nvPr/>
        </p:nvGraphicFramePr>
        <p:xfrm>
          <a:off x="2325756" y="556591"/>
          <a:ext cx="7944679"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F1C189B-8F81-4351-BC46-A335A3275247}"/>
              </a:ext>
            </a:extLst>
          </p:cNvPr>
          <p:cNvPicPr>
            <a:picLocks noChangeAspect="1"/>
          </p:cNvPicPr>
          <p:nvPr/>
        </p:nvPicPr>
        <p:blipFill>
          <a:blip r:embed="rId7"/>
          <a:stretch>
            <a:fillRect/>
          </a:stretch>
        </p:blipFill>
        <p:spPr>
          <a:xfrm>
            <a:off x="695739" y="1282750"/>
            <a:ext cx="5400261" cy="2219807"/>
          </a:xfrm>
          <a:prstGeom prst="rect">
            <a:avLst/>
          </a:prstGeom>
        </p:spPr>
      </p:pic>
      <p:pic>
        <p:nvPicPr>
          <p:cNvPr id="6" name="Picture 5">
            <a:extLst>
              <a:ext uri="{FF2B5EF4-FFF2-40B4-BE49-F238E27FC236}">
                <a16:creationId xmlns:a16="http://schemas.microsoft.com/office/drawing/2014/main" id="{F2F4ADD3-154B-43A4-B7F2-7C16AC0558E7}"/>
              </a:ext>
            </a:extLst>
          </p:cNvPr>
          <p:cNvPicPr>
            <a:picLocks noChangeAspect="1"/>
          </p:cNvPicPr>
          <p:nvPr/>
        </p:nvPicPr>
        <p:blipFill>
          <a:blip r:embed="rId8"/>
          <a:stretch>
            <a:fillRect/>
          </a:stretch>
        </p:blipFill>
        <p:spPr>
          <a:xfrm>
            <a:off x="6481475" y="1282750"/>
            <a:ext cx="4782270" cy="2219808"/>
          </a:xfrm>
          <a:prstGeom prst="rect">
            <a:avLst/>
          </a:prstGeom>
        </p:spPr>
      </p:pic>
      <p:pic>
        <p:nvPicPr>
          <p:cNvPr id="7" name="Picture 6">
            <a:extLst>
              <a:ext uri="{FF2B5EF4-FFF2-40B4-BE49-F238E27FC236}">
                <a16:creationId xmlns:a16="http://schemas.microsoft.com/office/drawing/2014/main" id="{155A95BC-38A9-41CA-86E7-37E3BE36F8DE}"/>
              </a:ext>
            </a:extLst>
          </p:cNvPr>
          <p:cNvPicPr>
            <a:picLocks noChangeAspect="1"/>
          </p:cNvPicPr>
          <p:nvPr/>
        </p:nvPicPr>
        <p:blipFill>
          <a:blip r:embed="rId9"/>
          <a:stretch>
            <a:fillRect/>
          </a:stretch>
        </p:blipFill>
        <p:spPr>
          <a:xfrm>
            <a:off x="830996" y="3936369"/>
            <a:ext cx="5029477" cy="1924103"/>
          </a:xfrm>
          <a:prstGeom prst="rect">
            <a:avLst/>
          </a:prstGeom>
        </p:spPr>
      </p:pic>
      <p:pic>
        <p:nvPicPr>
          <p:cNvPr id="8" name="Picture 7">
            <a:extLst>
              <a:ext uri="{FF2B5EF4-FFF2-40B4-BE49-F238E27FC236}">
                <a16:creationId xmlns:a16="http://schemas.microsoft.com/office/drawing/2014/main" id="{36F0C303-6B89-444F-945B-24FC636C4AD3}"/>
              </a:ext>
            </a:extLst>
          </p:cNvPr>
          <p:cNvPicPr>
            <a:picLocks noChangeAspect="1"/>
          </p:cNvPicPr>
          <p:nvPr/>
        </p:nvPicPr>
        <p:blipFill>
          <a:blip r:embed="rId10"/>
          <a:stretch>
            <a:fillRect/>
          </a:stretch>
        </p:blipFill>
        <p:spPr>
          <a:xfrm>
            <a:off x="6578734" y="3887877"/>
            <a:ext cx="4782270" cy="2021086"/>
          </a:xfrm>
          <a:prstGeom prst="rect">
            <a:avLst/>
          </a:prstGeom>
        </p:spPr>
      </p:pic>
    </p:spTree>
    <p:extLst>
      <p:ext uri="{BB962C8B-B14F-4D97-AF65-F5344CB8AC3E}">
        <p14:creationId xmlns:p14="http://schemas.microsoft.com/office/powerpoint/2010/main" val="251721851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E8CBFD6-2C48-484B-A0AA-5AFE36BCA2E1}"/>
              </a:ext>
            </a:extLst>
          </p:cNvPr>
          <p:cNvGraphicFramePr/>
          <p:nvPr>
            <p:extLst>
              <p:ext uri="{D42A27DB-BD31-4B8C-83A1-F6EECF244321}">
                <p14:modId xmlns:p14="http://schemas.microsoft.com/office/powerpoint/2010/main" val="3532052006"/>
              </p:ext>
            </p:extLst>
          </p:nvPr>
        </p:nvGraphicFramePr>
        <p:xfrm>
          <a:off x="1066800" y="642594"/>
          <a:ext cx="10058400" cy="934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306F554E-5E2E-426D-A1A7-1F456807D33B}"/>
              </a:ext>
            </a:extLst>
          </p:cNvPr>
          <p:cNvGraphicFramePr>
            <a:graphicFrameLocks noGrp="1"/>
          </p:cNvGraphicFramePr>
          <p:nvPr>
            <p:ph idx="1"/>
            <p:extLst>
              <p:ext uri="{D42A27DB-BD31-4B8C-83A1-F6EECF244321}">
                <p14:modId xmlns:p14="http://schemas.microsoft.com/office/powerpoint/2010/main" val="808016864"/>
              </p:ext>
            </p:extLst>
          </p:nvPr>
        </p:nvGraphicFramePr>
        <p:xfrm>
          <a:off x="1066800" y="1762539"/>
          <a:ext cx="10210800" cy="3856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5029927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DB2E-1B40-4785-AC3C-D291ED42C142}"/>
              </a:ext>
            </a:extLst>
          </p:cNvPr>
          <p:cNvSpPr>
            <a:spLocks noGrp="1"/>
          </p:cNvSpPr>
          <p:nvPr>
            <p:ph type="title"/>
          </p:nvPr>
        </p:nvSpPr>
        <p:spPr>
          <a:xfrm>
            <a:off x="1066800" y="642594"/>
            <a:ext cx="10058400" cy="792311"/>
          </a:xfrm>
        </p:spPr>
        <p:txBody>
          <a:bodyPr>
            <a:normAutofit/>
          </a:bodyPr>
          <a:lstStyle/>
          <a:p>
            <a:pPr algn="ctr"/>
            <a:r>
              <a:rPr lang="en-CA" sz="3600" dirty="0"/>
              <a:t>SAMPLE TEXT CLEANING:REGEX FUNCTIONS</a:t>
            </a:r>
          </a:p>
        </p:txBody>
      </p:sp>
      <p:pic>
        <p:nvPicPr>
          <p:cNvPr id="4" name="Picture 3">
            <a:extLst>
              <a:ext uri="{FF2B5EF4-FFF2-40B4-BE49-F238E27FC236}">
                <a16:creationId xmlns:a16="http://schemas.microsoft.com/office/drawing/2014/main" id="{0A680560-A520-432C-AC01-F5A415F516CB}"/>
              </a:ext>
            </a:extLst>
          </p:cNvPr>
          <p:cNvPicPr>
            <a:picLocks noChangeAspect="1"/>
          </p:cNvPicPr>
          <p:nvPr/>
        </p:nvPicPr>
        <p:blipFill>
          <a:blip r:embed="rId2"/>
          <a:stretch>
            <a:fillRect/>
          </a:stretch>
        </p:blipFill>
        <p:spPr>
          <a:xfrm>
            <a:off x="1066799" y="2110154"/>
            <a:ext cx="9385495" cy="3573194"/>
          </a:xfrm>
          <a:prstGeom prst="rect">
            <a:avLst/>
          </a:prstGeom>
          <a:ln>
            <a:noFill/>
          </a:ln>
          <a:effectLst>
            <a:outerShdw blurRad="190500" algn="tl" rotWithShape="0">
              <a:srgbClr val="000000">
                <a:alpha val="70000"/>
              </a:srgbClr>
            </a:outerShdw>
          </a:effectLst>
        </p:spPr>
      </p:pic>
      <p:sp>
        <p:nvSpPr>
          <p:cNvPr id="5" name="Arrow: Down 4">
            <a:extLst>
              <a:ext uri="{FF2B5EF4-FFF2-40B4-BE49-F238E27FC236}">
                <a16:creationId xmlns:a16="http://schemas.microsoft.com/office/drawing/2014/main" id="{EF23462A-4929-4368-B83F-7108998D9BC4}"/>
              </a:ext>
            </a:extLst>
          </p:cNvPr>
          <p:cNvSpPr/>
          <p:nvPr/>
        </p:nvSpPr>
        <p:spPr>
          <a:xfrm>
            <a:off x="4994031" y="1317843"/>
            <a:ext cx="484632" cy="7923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6424958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0FE87030-94D2-465B-9A53-5C1FB7BFDEB8}"/>
              </a:ext>
            </a:extLst>
          </p:cNvPr>
          <p:cNvGraphicFramePr/>
          <p:nvPr>
            <p:extLst>
              <p:ext uri="{D42A27DB-BD31-4B8C-83A1-F6EECF244321}">
                <p14:modId xmlns:p14="http://schemas.microsoft.com/office/powerpoint/2010/main" val="3885945756"/>
              </p:ext>
            </p:extLst>
          </p:nvPr>
        </p:nvGraphicFramePr>
        <p:xfrm>
          <a:off x="1066800" y="642594"/>
          <a:ext cx="10058400" cy="58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571A0CA2-3014-4AD8-B4A5-79E1E5452A9A}"/>
              </a:ext>
            </a:extLst>
          </p:cNvPr>
          <p:cNvGraphicFramePr>
            <a:graphicFrameLocks noGrp="1"/>
          </p:cNvGraphicFramePr>
          <p:nvPr>
            <p:ph idx="1"/>
            <p:extLst>
              <p:ext uri="{D42A27DB-BD31-4B8C-83A1-F6EECF244321}">
                <p14:modId xmlns:p14="http://schemas.microsoft.com/office/powerpoint/2010/main" val="3112468124"/>
              </p:ext>
            </p:extLst>
          </p:nvPr>
        </p:nvGraphicFramePr>
        <p:xfrm>
          <a:off x="1066800" y="4722379"/>
          <a:ext cx="10058400" cy="14930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a:extLst>
              <a:ext uri="{FF2B5EF4-FFF2-40B4-BE49-F238E27FC236}">
                <a16:creationId xmlns:a16="http://schemas.microsoft.com/office/drawing/2014/main" id="{CF37E770-BCAB-4CC6-88AA-C8E45D38FAB5}"/>
              </a:ext>
            </a:extLst>
          </p:cNvPr>
          <p:cNvPicPr>
            <a:picLocks noChangeAspect="1"/>
          </p:cNvPicPr>
          <p:nvPr/>
        </p:nvPicPr>
        <p:blipFill>
          <a:blip r:embed="rId12"/>
          <a:stretch>
            <a:fillRect/>
          </a:stretch>
        </p:blipFill>
        <p:spPr>
          <a:xfrm>
            <a:off x="4465983" y="2483297"/>
            <a:ext cx="6036170" cy="2048362"/>
          </a:xfrm>
          <a:prstGeom prst="rect">
            <a:avLst/>
          </a:prstGeom>
        </p:spPr>
      </p:pic>
      <p:pic>
        <p:nvPicPr>
          <p:cNvPr id="6" name="Picture 5">
            <a:extLst>
              <a:ext uri="{FF2B5EF4-FFF2-40B4-BE49-F238E27FC236}">
                <a16:creationId xmlns:a16="http://schemas.microsoft.com/office/drawing/2014/main" id="{F2FCA179-443A-4E26-B9D5-E5AB9A586B37}"/>
              </a:ext>
            </a:extLst>
          </p:cNvPr>
          <p:cNvPicPr>
            <a:picLocks noChangeAspect="1"/>
          </p:cNvPicPr>
          <p:nvPr/>
        </p:nvPicPr>
        <p:blipFill>
          <a:blip r:embed="rId13"/>
          <a:stretch>
            <a:fillRect/>
          </a:stretch>
        </p:blipFill>
        <p:spPr>
          <a:xfrm>
            <a:off x="1066799" y="1416348"/>
            <a:ext cx="9435353" cy="1066949"/>
          </a:xfrm>
          <a:prstGeom prst="rect">
            <a:avLst/>
          </a:prstGeom>
        </p:spPr>
      </p:pic>
      <p:graphicFrame>
        <p:nvGraphicFramePr>
          <p:cNvPr id="9" name="Content Placeholder 3">
            <a:extLst>
              <a:ext uri="{FF2B5EF4-FFF2-40B4-BE49-F238E27FC236}">
                <a16:creationId xmlns:a16="http://schemas.microsoft.com/office/drawing/2014/main" id="{D5FBBCDF-4A0D-4AEC-B2B1-0E0AD756B852}"/>
              </a:ext>
            </a:extLst>
          </p:cNvPr>
          <p:cNvGraphicFramePr>
            <a:graphicFrameLocks/>
          </p:cNvGraphicFramePr>
          <p:nvPr>
            <p:extLst>
              <p:ext uri="{D42A27DB-BD31-4B8C-83A1-F6EECF244321}">
                <p14:modId xmlns:p14="http://schemas.microsoft.com/office/powerpoint/2010/main" val="1609956036"/>
              </p:ext>
            </p:extLst>
          </p:nvPr>
        </p:nvGraphicFramePr>
        <p:xfrm>
          <a:off x="881271" y="3155428"/>
          <a:ext cx="2604052" cy="58303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0" name="Arrow: Right 9">
            <a:extLst>
              <a:ext uri="{FF2B5EF4-FFF2-40B4-BE49-F238E27FC236}">
                <a16:creationId xmlns:a16="http://schemas.microsoft.com/office/drawing/2014/main" id="{2A8A5C33-3FD4-4856-9F72-3AAD4D1CD641}"/>
              </a:ext>
            </a:extLst>
          </p:cNvPr>
          <p:cNvSpPr/>
          <p:nvPr/>
        </p:nvSpPr>
        <p:spPr>
          <a:xfrm>
            <a:off x="3644349" y="3429000"/>
            <a:ext cx="450574" cy="188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175384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4C58-D175-46DD-A3AF-2FAEE8587D4F}"/>
              </a:ext>
            </a:extLst>
          </p:cNvPr>
          <p:cNvSpPr>
            <a:spLocks noGrp="1"/>
          </p:cNvSpPr>
          <p:nvPr>
            <p:ph type="title"/>
          </p:nvPr>
        </p:nvSpPr>
        <p:spPr/>
        <p:txBody>
          <a:bodyPr/>
          <a:lstStyle/>
          <a:p>
            <a:pPr algn="ctr"/>
            <a:r>
              <a:rPr lang="en-CA" dirty="0"/>
              <a:t>MODELS DEPLOYMENT</a:t>
            </a:r>
            <a:br>
              <a:rPr lang="en-CA" dirty="0"/>
            </a:br>
            <a:endParaRPr lang="en-CA" dirty="0"/>
          </a:p>
        </p:txBody>
      </p:sp>
      <p:pic>
        <p:nvPicPr>
          <p:cNvPr id="4" name="Picture 3">
            <a:extLst>
              <a:ext uri="{FF2B5EF4-FFF2-40B4-BE49-F238E27FC236}">
                <a16:creationId xmlns:a16="http://schemas.microsoft.com/office/drawing/2014/main" id="{BFDD8683-1DE9-40BF-BC7C-CC87BECA1270}"/>
              </a:ext>
            </a:extLst>
          </p:cNvPr>
          <p:cNvPicPr>
            <a:picLocks noChangeAspect="1"/>
          </p:cNvPicPr>
          <p:nvPr/>
        </p:nvPicPr>
        <p:blipFill>
          <a:blip r:embed="rId2"/>
          <a:stretch>
            <a:fillRect/>
          </a:stretch>
        </p:blipFill>
        <p:spPr>
          <a:xfrm>
            <a:off x="1744394" y="2138289"/>
            <a:ext cx="8496886" cy="34370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Arrow: Down 6">
            <a:extLst>
              <a:ext uri="{FF2B5EF4-FFF2-40B4-BE49-F238E27FC236}">
                <a16:creationId xmlns:a16="http://schemas.microsoft.com/office/drawing/2014/main" id="{3049C55D-169F-49EB-96FF-7BB33709E35E}"/>
              </a:ext>
            </a:extLst>
          </p:cNvPr>
          <p:cNvSpPr/>
          <p:nvPr/>
        </p:nvSpPr>
        <p:spPr>
          <a:xfrm>
            <a:off x="5509436" y="1282675"/>
            <a:ext cx="418162"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4685885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9C6D30E-F22F-41B9-9EC9-913EA0073796}"/>
              </a:ext>
            </a:extLst>
          </p:cNvPr>
          <p:cNvGraphicFramePr/>
          <p:nvPr>
            <p:extLst>
              <p:ext uri="{D42A27DB-BD31-4B8C-83A1-F6EECF244321}">
                <p14:modId xmlns:p14="http://schemas.microsoft.com/office/powerpoint/2010/main" val="2740180091"/>
              </p:ext>
            </p:extLst>
          </p:nvPr>
        </p:nvGraphicFramePr>
        <p:xfrm>
          <a:off x="1066800" y="642594"/>
          <a:ext cx="10058400" cy="77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570F3CB-EF60-43A2-BCB5-6CE3CD980874}"/>
              </a:ext>
            </a:extLst>
          </p:cNvPr>
          <p:cNvSpPr>
            <a:spLocks noGrp="1"/>
          </p:cNvSpPr>
          <p:nvPr>
            <p:ph idx="1"/>
          </p:nvPr>
        </p:nvSpPr>
        <p:spPr>
          <a:xfrm>
            <a:off x="1066800" y="5001492"/>
            <a:ext cx="10058400" cy="1386056"/>
          </a:xfrm>
        </p:spPr>
        <p:txBody>
          <a:bodyPr>
            <a:normAutofit fontScale="85000" lnSpcReduction="20000"/>
          </a:bodyPr>
          <a:lstStyle/>
          <a:p>
            <a:r>
              <a:rPr lang="en-CA" dirty="0"/>
              <a:t>Logistic regression  performed better than all the models, recording an accuracy of ~72%.</a:t>
            </a:r>
          </a:p>
          <a:p>
            <a:r>
              <a:rPr lang="en-CA" dirty="0"/>
              <a:t> SVM, SGD, Random Forests and KNN all recorded an accuracy of ~70%~70%,~69% and ~65% respectively</a:t>
            </a:r>
          </a:p>
          <a:p>
            <a:r>
              <a:rPr lang="en-CA" dirty="0"/>
              <a:t>Worst performing models were LDA and NB, all below </a:t>
            </a:r>
          </a:p>
          <a:p>
            <a:r>
              <a:rPr lang="en-CA" dirty="0"/>
              <a:t>There was greater variability in all model that performed better scores @K fold model validation at cv=10 was lower than the obtaining accuracy score</a:t>
            </a:r>
          </a:p>
        </p:txBody>
      </p:sp>
      <p:pic>
        <p:nvPicPr>
          <p:cNvPr id="4" name="Picture 3">
            <a:extLst>
              <a:ext uri="{FF2B5EF4-FFF2-40B4-BE49-F238E27FC236}">
                <a16:creationId xmlns:a16="http://schemas.microsoft.com/office/drawing/2014/main" id="{543F865E-9DF0-4B89-96EB-4507DBD59109}"/>
              </a:ext>
            </a:extLst>
          </p:cNvPr>
          <p:cNvPicPr>
            <a:picLocks noChangeAspect="1"/>
          </p:cNvPicPr>
          <p:nvPr/>
        </p:nvPicPr>
        <p:blipFill>
          <a:blip r:embed="rId7"/>
          <a:stretch>
            <a:fillRect/>
          </a:stretch>
        </p:blipFill>
        <p:spPr>
          <a:xfrm>
            <a:off x="691956" y="1731818"/>
            <a:ext cx="4529401" cy="3075710"/>
          </a:xfrm>
          <a:prstGeom prst="rect">
            <a:avLst/>
          </a:prstGeom>
        </p:spPr>
      </p:pic>
      <p:pic>
        <p:nvPicPr>
          <p:cNvPr id="5" name="Picture 4">
            <a:extLst>
              <a:ext uri="{FF2B5EF4-FFF2-40B4-BE49-F238E27FC236}">
                <a16:creationId xmlns:a16="http://schemas.microsoft.com/office/drawing/2014/main" id="{AE08ADA5-203C-4B76-A05B-7B78D1341B8C}"/>
              </a:ext>
            </a:extLst>
          </p:cNvPr>
          <p:cNvPicPr>
            <a:picLocks noChangeAspect="1"/>
          </p:cNvPicPr>
          <p:nvPr/>
        </p:nvPicPr>
        <p:blipFill>
          <a:blip r:embed="rId8"/>
          <a:stretch>
            <a:fillRect/>
          </a:stretch>
        </p:blipFill>
        <p:spPr>
          <a:xfrm>
            <a:off x="5512904" y="1607128"/>
            <a:ext cx="5404477" cy="3200400"/>
          </a:xfrm>
          <a:prstGeom prst="rect">
            <a:avLst/>
          </a:prstGeom>
        </p:spPr>
      </p:pic>
    </p:spTree>
    <p:extLst>
      <p:ext uri="{BB962C8B-B14F-4D97-AF65-F5344CB8AC3E}">
        <p14:creationId xmlns:p14="http://schemas.microsoft.com/office/powerpoint/2010/main" val="34254032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B85AD82-3A8F-4A19-8563-22175009BAF8}"/>
              </a:ext>
            </a:extLst>
          </p:cNvPr>
          <p:cNvGraphicFramePr/>
          <p:nvPr>
            <p:extLst>
              <p:ext uri="{D42A27DB-BD31-4B8C-83A1-F6EECF244321}">
                <p14:modId xmlns:p14="http://schemas.microsoft.com/office/powerpoint/2010/main" val="2877315156"/>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9151BB70-4AB8-49C9-839E-537E172183BE}"/>
              </a:ext>
            </a:extLst>
          </p:cNvPr>
          <p:cNvGraphicFramePr>
            <a:graphicFrameLocks noGrp="1"/>
          </p:cNvGraphicFramePr>
          <p:nvPr>
            <p:ph idx="1"/>
            <p:extLst>
              <p:ext uri="{D42A27DB-BD31-4B8C-83A1-F6EECF244321}">
                <p14:modId xmlns:p14="http://schemas.microsoft.com/office/powerpoint/2010/main" val="3528712831"/>
              </p:ext>
            </p:extLst>
          </p:nvPr>
        </p:nvGraphicFramePr>
        <p:xfrm>
          <a:off x="1066800" y="4545496"/>
          <a:ext cx="10058400" cy="16699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a:extLst>
              <a:ext uri="{FF2B5EF4-FFF2-40B4-BE49-F238E27FC236}">
                <a16:creationId xmlns:a16="http://schemas.microsoft.com/office/drawing/2014/main" id="{363E1448-23B6-4F81-B6A4-91DFDAC93AD9}"/>
              </a:ext>
            </a:extLst>
          </p:cNvPr>
          <p:cNvPicPr>
            <a:picLocks noChangeAspect="1"/>
          </p:cNvPicPr>
          <p:nvPr/>
        </p:nvPicPr>
        <p:blipFill>
          <a:blip r:embed="rId12"/>
          <a:stretch>
            <a:fillRect/>
          </a:stretch>
        </p:blipFill>
        <p:spPr>
          <a:xfrm>
            <a:off x="5697415" y="2058304"/>
            <a:ext cx="4951828" cy="2487192"/>
          </a:xfrm>
          <a:prstGeom prst="rect">
            <a:avLst/>
          </a:prstGeom>
        </p:spPr>
      </p:pic>
      <p:pic>
        <p:nvPicPr>
          <p:cNvPr id="3" name="Picture 2">
            <a:extLst>
              <a:ext uri="{FF2B5EF4-FFF2-40B4-BE49-F238E27FC236}">
                <a16:creationId xmlns:a16="http://schemas.microsoft.com/office/drawing/2014/main" id="{C1065E99-751E-4C7D-B31D-E586BAF47402}"/>
              </a:ext>
            </a:extLst>
          </p:cNvPr>
          <p:cNvPicPr>
            <a:picLocks noChangeAspect="1"/>
          </p:cNvPicPr>
          <p:nvPr/>
        </p:nvPicPr>
        <p:blipFill>
          <a:blip r:embed="rId13"/>
          <a:stretch>
            <a:fillRect/>
          </a:stretch>
        </p:blipFill>
        <p:spPr>
          <a:xfrm>
            <a:off x="1066800" y="2058304"/>
            <a:ext cx="4630616" cy="2785503"/>
          </a:xfrm>
          <a:prstGeom prst="rect">
            <a:avLst/>
          </a:prstGeom>
        </p:spPr>
      </p:pic>
    </p:spTree>
    <p:extLst>
      <p:ext uri="{BB962C8B-B14F-4D97-AF65-F5344CB8AC3E}">
        <p14:creationId xmlns:p14="http://schemas.microsoft.com/office/powerpoint/2010/main" val="373840074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D279C6E-4EA7-4521-B63E-144C8DB834C3}"/>
              </a:ext>
            </a:extLst>
          </p:cNvPr>
          <p:cNvGraphicFramePr/>
          <p:nvPr>
            <p:extLst>
              <p:ext uri="{D42A27DB-BD31-4B8C-83A1-F6EECF244321}">
                <p14:modId xmlns:p14="http://schemas.microsoft.com/office/powerpoint/2010/main" val="4196500769"/>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289D556-F576-46F6-B171-574A0D7C1A70}"/>
              </a:ext>
            </a:extLst>
          </p:cNvPr>
          <p:cNvSpPr>
            <a:spLocks noGrp="1"/>
          </p:cNvSpPr>
          <p:nvPr>
            <p:ph idx="1"/>
          </p:nvPr>
        </p:nvSpPr>
        <p:spPr>
          <a:xfrm>
            <a:off x="742122" y="2103120"/>
            <a:ext cx="10383078" cy="3688080"/>
          </a:xfrm>
        </p:spPr>
        <p:txBody>
          <a:bodyPr>
            <a:normAutofit/>
          </a:bodyPr>
          <a:lstStyle/>
          <a:p>
            <a:pPr lvl="0"/>
            <a:r>
              <a:rPr lang="en-US" dirty="0"/>
              <a:t>Logistic regression  presented as  a better  model in predicting the polarity of financial news headlines. However, the score signify need for improvement through use of best hyper parameters (Gridsearch).</a:t>
            </a:r>
          </a:p>
          <a:p>
            <a:pPr lvl="0"/>
            <a:r>
              <a:rPr lang="en-US" dirty="0"/>
              <a:t>Model improvement was applied via ensemble method, score went up to 73%.</a:t>
            </a:r>
          </a:p>
          <a:p>
            <a:pPr lvl="0"/>
            <a:r>
              <a:rPr lang="en-CA" dirty="0"/>
              <a:t>NB,SGD ,RFC and SVC presented alternative accuracy scores but needs great improvement.</a:t>
            </a:r>
          </a:p>
          <a:p>
            <a:pPr lvl="0"/>
            <a:r>
              <a:rPr lang="en-US" dirty="0"/>
              <a:t>Great variability was observed in K-fold accuracy scores in all models that performed better, test scores and accuracy score almost the same for all the models that did not perform well.</a:t>
            </a:r>
            <a:endParaRPr lang="en-CA" dirty="0"/>
          </a:p>
          <a:p>
            <a:pPr lvl="0"/>
            <a:r>
              <a:rPr lang="en-US" dirty="0"/>
              <a:t>K fold score </a:t>
            </a:r>
            <a:r>
              <a:rPr lang="en-US" dirty="0" err="1"/>
              <a:t>stdv</a:t>
            </a:r>
            <a:r>
              <a:rPr lang="en-US" dirty="0"/>
              <a:t> was too high for all models that performed better ( variance between the k-fold scores, for cv=10).</a:t>
            </a:r>
            <a:endParaRPr lang="en-CA" dirty="0"/>
          </a:p>
          <a:p>
            <a:pPr lvl="0"/>
            <a:r>
              <a:rPr lang="en-US" dirty="0"/>
              <a:t>LDA, KNN and CART models proved to be the worst models in predicting the financial text sentiments. The model accuracy score were less than 60% and thus not acceptable models.</a:t>
            </a:r>
            <a:endParaRPr lang="en-CA" dirty="0"/>
          </a:p>
          <a:p>
            <a:endParaRPr lang="en-CA" dirty="0"/>
          </a:p>
        </p:txBody>
      </p:sp>
    </p:spTree>
    <p:extLst>
      <p:ext uri="{BB962C8B-B14F-4D97-AF65-F5344CB8AC3E}">
        <p14:creationId xmlns:p14="http://schemas.microsoft.com/office/powerpoint/2010/main" val="335693496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6890-F8C5-5C45-96D6-1BD1DC4BFE70}"/>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b="1" dirty="0"/>
              <a:t>Objectives</a:t>
            </a:r>
          </a:p>
        </p:txBody>
      </p:sp>
      <p:sp>
        <p:nvSpPr>
          <p:cNvPr id="3" name="Content Placeholder 2">
            <a:extLst>
              <a:ext uri="{FF2B5EF4-FFF2-40B4-BE49-F238E27FC236}">
                <a16:creationId xmlns:a16="http://schemas.microsoft.com/office/drawing/2014/main" id="{9179EDCB-E001-A344-B538-7B9BE960E9AB}"/>
              </a:ext>
            </a:extLst>
          </p:cNvPr>
          <p:cNvSpPr>
            <a:spLocks noGrp="1"/>
          </p:cNvSpPr>
          <p:nvPr>
            <p:ph sz="half" idx="1"/>
          </p:nvPr>
        </p:nvSpPr>
        <p:spPr>
          <a:xfrm>
            <a:off x="557720" y="2149813"/>
            <a:ext cx="3376971" cy="3488987"/>
          </a:xfrm>
        </p:spPr>
        <p:txBody>
          <a:bodyPr vert="horz" lIns="91440" tIns="45720" rIns="91440" bIns="45720" rtlCol="0">
            <a:normAutofit/>
          </a:bodyPr>
          <a:lstStyle/>
          <a:p>
            <a:pPr marL="342900">
              <a:lnSpc>
                <a:spcPct val="100000"/>
              </a:lnSpc>
            </a:pPr>
            <a:r>
              <a:rPr lang="en-US" sz="1400" dirty="0">
                <a:solidFill>
                  <a:schemeClr val="tx1">
                    <a:lumMod val="85000"/>
                    <a:lumOff val="15000"/>
                  </a:schemeClr>
                </a:solidFill>
              </a:rPr>
              <a:t>Business  Problem</a:t>
            </a:r>
          </a:p>
          <a:p>
            <a:pPr marL="342900">
              <a:lnSpc>
                <a:spcPct val="100000"/>
              </a:lnSpc>
            </a:pPr>
            <a:r>
              <a:rPr lang="en-US" sz="1400" dirty="0">
                <a:solidFill>
                  <a:schemeClr val="tx1">
                    <a:lumMod val="85000"/>
                    <a:lumOff val="15000"/>
                  </a:schemeClr>
                </a:solidFill>
              </a:rPr>
              <a:t>Hypothesis Generation</a:t>
            </a:r>
          </a:p>
          <a:p>
            <a:pPr marL="342900">
              <a:lnSpc>
                <a:spcPct val="100000"/>
              </a:lnSpc>
            </a:pPr>
            <a:r>
              <a:rPr lang="en-US" sz="1400" dirty="0">
                <a:solidFill>
                  <a:schemeClr val="tx1">
                    <a:lumMod val="85000"/>
                    <a:lumOff val="15000"/>
                  </a:schemeClr>
                </a:solidFill>
              </a:rPr>
              <a:t>Exploratory Data  Analysis </a:t>
            </a:r>
          </a:p>
          <a:p>
            <a:pPr marL="342900">
              <a:lnSpc>
                <a:spcPct val="100000"/>
              </a:lnSpc>
            </a:pPr>
            <a:r>
              <a:rPr lang="en-US" sz="1400" dirty="0">
                <a:solidFill>
                  <a:schemeClr val="tx1">
                    <a:lumMod val="85000"/>
                    <a:lumOff val="15000"/>
                  </a:schemeClr>
                </a:solidFill>
              </a:rPr>
              <a:t>Data Cleaning</a:t>
            </a:r>
          </a:p>
          <a:p>
            <a:pPr marL="342900">
              <a:lnSpc>
                <a:spcPct val="100000"/>
              </a:lnSpc>
            </a:pPr>
            <a:r>
              <a:rPr lang="en-US" sz="1400" dirty="0">
                <a:solidFill>
                  <a:schemeClr val="tx1">
                    <a:lumMod val="85000"/>
                    <a:lumOff val="15000"/>
                  </a:schemeClr>
                </a:solidFill>
              </a:rPr>
              <a:t>Feature Engineering</a:t>
            </a:r>
          </a:p>
          <a:p>
            <a:pPr marL="342900">
              <a:lnSpc>
                <a:spcPct val="100000"/>
              </a:lnSpc>
            </a:pPr>
            <a:r>
              <a:rPr lang="en-US" sz="1400" dirty="0">
                <a:solidFill>
                  <a:schemeClr val="tx1">
                    <a:lumMod val="85000"/>
                    <a:lumOff val="15000"/>
                  </a:schemeClr>
                </a:solidFill>
              </a:rPr>
              <a:t>Model Building</a:t>
            </a:r>
          </a:p>
          <a:p>
            <a:pPr marL="342900">
              <a:lnSpc>
                <a:spcPct val="100000"/>
              </a:lnSpc>
            </a:pPr>
            <a:r>
              <a:rPr lang="en-US" sz="1400" dirty="0">
                <a:solidFill>
                  <a:schemeClr val="tx1">
                    <a:lumMod val="85000"/>
                    <a:lumOff val="15000"/>
                  </a:schemeClr>
                </a:solidFill>
              </a:rPr>
              <a:t>Model Results Analysis</a:t>
            </a:r>
          </a:p>
          <a:p>
            <a:pPr marL="342900">
              <a:lnSpc>
                <a:spcPct val="100000"/>
              </a:lnSpc>
            </a:pPr>
            <a:r>
              <a:rPr lang="en-US" sz="1400" dirty="0">
                <a:solidFill>
                  <a:schemeClr val="tx1">
                    <a:lumMod val="85000"/>
                    <a:lumOff val="15000"/>
                  </a:schemeClr>
                </a:solidFill>
              </a:rPr>
              <a:t>Summary (conclusion &amp; Recommendations)</a:t>
            </a:r>
          </a:p>
          <a:p>
            <a:pPr marL="342900">
              <a:lnSpc>
                <a:spcPct val="100000"/>
              </a:lnSpc>
            </a:pPr>
            <a:r>
              <a:rPr lang="en-US" sz="1400" dirty="0">
                <a:solidFill>
                  <a:schemeClr val="tx1">
                    <a:lumMod val="85000"/>
                    <a:lumOff val="15000"/>
                  </a:schemeClr>
                </a:solidFill>
              </a:rPr>
              <a:t>Q&amp;A</a:t>
            </a:r>
          </a:p>
        </p:txBody>
      </p:sp>
      <p:pic>
        <p:nvPicPr>
          <p:cNvPr id="6" name="Picture 5">
            <a:extLst>
              <a:ext uri="{FF2B5EF4-FFF2-40B4-BE49-F238E27FC236}">
                <a16:creationId xmlns:a16="http://schemas.microsoft.com/office/drawing/2014/main" id="{F0A3E67A-D15C-4C99-BC09-9EBB42C7100E}"/>
              </a:ext>
            </a:extLst>
          </p:cNvPr>
          <p:cNvPicPr>
            <a:picLocks noChangeAspect="1"/>
          </p:cNvPicPr>
          <p:nvPr/>
        </p:nvPicPr>
        <p:blipFill>
          <a:blip r:embed="rId2"/>
          <a:stretch>
            <a:fillRect/>
          </a:stretch>
        </p:blipFill>
        <p:spPr>
          <a:xfrm>
            <a:off x="3934691" y="834888"/>
            <a:ext cx="6534526" cy="5326168"/>
          </a:xfrm>
          <a:prstGeom prst="rect">
            <a:avLst/>
          </a:prstGeom>
        </p:spPr>
      </p:pic>
    </p:spTree>
    <p:extLst>
      <p:ext uri="{BB962C8B-B14F-4D97-AF65-F5344CB8AC3E}">
        <p14:creationId xmlns:p14="http://schemas.microsoft.com/office/powerpoint/2010/main" val="377658060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0EDC-2205-4EDF-9BF6-0CBF61AB2466}"/>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1E5DF10F-24A2-4960-BC80-8E306C48EC13}"/>
              </a:ext>
            </a:extLst>
          </p:cNvPr>
          <p:cNvSpPr>
            <a:spLocks noGrp="1"/>
          </p:cNvSpPr>
          <p:nvPr>
            <p:ph idx="1"/>
          </p:nvPr>
        </p:nvSpPr>
        <p:spPr>
          <a:xfrm>
            <a:off x="1066800" y="1702191"/>
            <a:ext cx="10058400" cy="4513215"/>
          </a:xfrm>
        </p:spPr>
        <p:txBody>
          <a:bodyPr>
            <a:normAutofit fontScale="70000" lnSpcReduction="20000"/>
          </a:bodyPr>
          <a:lstStyle/>
          <a:p>
            <a:pPr marL="0" lvl="0" indent="0">
              <a:buNone/>
            </a:pPr>
            <a:endParaRPr lang="en-US" dirty="0"/>
          </a:p>
          <a:p>
            <a:pPr lvl="0">
              <a:buFont typeface="Courier New" panose="02070309020205020404" pitchFamily="49" charset="0"/>
              <a:buChar char="o"/>
            </a:pPr>
            <a:r>
              <a:rPr lang="en-US" sz="2200" dirty="0"/>
              <a:t>The obtaining results show suitability of </a:t>
            </a:r>
            <a:r>
              <a:rPr lang="en-US" sz="2100" dirty="0"/>
              <a:t> </a:t>
            </a:r>
            <a:r>
              <a:rPr lang="en-US" sz="2100" b="1" dirty="0"/>
              <a:t>Logistic Regression </a:t>
            </a:r>
            <a:r>
              <a:rPr lang="en-US" sz="2100" dirty="0"/>
              <a:t>as a better model in predicting the polarity of financial text for this data set. Therefore I recommend using this model with great caution to avoid overfitting. The model accuracy can further be improved  by selecting best parameters and hyper parameters. </a:t>
            </a:r>
          </a:p>
          <a:p>
            <a:pPr lvl="0">
              <a:buFont typeface="Courier New" panose="02070309020205020404" pitchFamily="49" charset="0"/>
              <a:buChar char="o"/>
            </a:pPr>
            <a:r>
              <a:rPr lang="en-US" sz="2000" b="1" dirty="0"/>
              <a:t>Alternatively, Use of ensemble method: </a:t>
            </a:r>
            <a:r>
              <a:rPr lang="en-US" sz="2000" dirty="0"/>
              <a:t>thus </a:t>
            </a:r>
            <a:r>
              <a:rPr lang="en-US" sz="2100" dirty="0"/>
              <a:t>select all models with average score of 70% and run an ensemble method with only better models (L</a:t>
            </a:r>
            <a:r>
              <a:rPr lang="en-CA" sz="2100" dirty="0"/>
              <a:t> R,NB,SGD ,RFC and SVC ).</a:t>
            </a:r>
          </a:p>
          <a:p>
            <a:pPr lvl="0">
              <a:buFont typeface="Courier New" panose="02070309020205020404" pitchFamily="49" charset="0"/>
              <a:buChar char="o"/>
            </a:pPr>
            <a:r>
              <a:rPr lang="en-US" sz="2200" b="1" dirty="0"/>
              <a:t>Add more data</a:t>
            </a:r>
            <a:r>
              <a:rPr lang="en-US" sz="2200" dirty="0"/>
              <a:t>-for models with high variance high variance of predictions it is ideal to increase the training set</a:t>
            </a:r>
            <a:r>
              <a:rPr lang="en-CA" sz="2200" dirty="0"/>
              <a:t> size. Try increasing your sample by providing new data, which could translate into new cases or new features.</a:t>
            </a:r>
          </a:p>
          <a:p>
            <a:pPr lvl="0">
              <a:buFont typeface="Courier New" panose="02070309020205020404" pitchFamily="49" charset="0"/>
              <a:buChar char="o"/>
            </a:pPr>
            <a:r>
              <a:rPr lang="en-US" sz="2200" b="1" dirty="0"/>
              <a:t>Data Preprocessing &amp; Feature engineering</a:t>
            </a:r>
            <a:r>
              <a:rPr lang="en-US" sz="2200" dirty="0"/>
              <a:t>-apart from transformations, creating new variables out of existing variables is also very helpful. to create new features that improve the model’s performance. Every new feature can make guessing the target response easier. Automatic feature creation is possible using polynomial expansion or the support vector machines class of machine learning algorithms. Support vector machines can automatically look for better features in higher-dimensional feature spaces in a way that’s both computationally fast and memory optimal.</a:t>
            </a:r>
          </a:p>
          <a:p>
            <a:pPr>
              <a:buFont typeface="Courier New" panose="02070309020205020404" pitchFamily="49" charset="0"/>
              <a:buChar char="o"/>
            </a:pPr>
            <a:r>
              <a:rPr lang="en-CA" sz="2200" dirty="0"/>
              <a:t>Consider applying deep learning models such as </a:t>
            </a:r>
            <a:r>
              <a:rPr lang="en-CA" sz="2200" b="1" dirty="0"/>
              <a:t>Recurrent Neural Networks</a:t>
            </a:r>
            <a:r>
              <a:rPr lang="en-CA" sz="2200" dirty="0"/>
              <a:t> (RNN). These are good for processing sequence data for predictions. Two models can be tried LSTM and GRU models. LSTM’s and GRU’s were created as a method to mitigate short-term memory using mechanisms called gates. Gates are just neural networks that regulate the flow of information flowing through the sequence chain. </a:t>
            </a:r>
          </a:p>
          <a:p>
            <a:pPr lvl="0">
              <a:buFont typeface="Courier New" panose="02070309020205020404" pitchFamily="49" charset="0"/>
              <a:buChar char="o"/>
            </a:pPr>
            <a:endParaRPr lang="en-CA" sz="2200" dirty="0"/>
          </a:p>
          <a:p>
            <a:endParaRPr lang="en-CA" dirty="0"/>
          </a:p>
        </p:txBody>
      </p:sp>
    </p:spTree>
    <p:extLst>
      <p:ext uri="{BB962C8B-B14F-4D97-AF65-F5344CB8AC3E}">
        <p14:creationId xmlns:p14="http://schemas.microsoft.com/office/powerpoint/2010/main" val="67073050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0423A-EA55-4E83-AABC-756921CB3E4A}"/>
              </a:ext>
            </a:extLst>
          </p:cNvPr>
          <p:cNvPicPr>
            <a:picLocks noChangeAspect="1"/>
          </p:cNvPicPr>
          <p:nvPr/>
        </p:nvPicPr>
        <p:blipFill>
          <a:blip r:embed="rId2"/>
          <a:stretch>
            <a:fillRect/>
          </a:stretch>
        </p:blipFill>
        <p:spPr>
          <a:xfrm>
            <a:off x="278296" y="1020417"/>
            <a:ext cx="11595652" cy="5367131"/>
          </a:xfrm>
          <a:prstGeom prst="rect">
            <a:avLst/>
          </a:prstGeom>
        </p:spPr>
      </p:pic>
    </p:spTree>
    <p:extLst>
      <p:ext uri="{BB962C8B-B14F-4D97-AF65-F5344CB8AC3E}">
        <p14:creationId xmlns:p14="http://schemas.microsoft.com/office/powerpoint/2010/main" val="17675056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EA69-FC57-4F33-A116-AFA1D2226015}"/>
              </a:ext>
            </a:extLst>
          </p:cNvPr>
          <p:cNvSpPr>
            <a:spLocks noGrp="1"/>
          </p:cNvSpPr>
          <p:nvPr>
            <p:ph type="title"/>
          </p:nvPr>
        </p:nvSpPr>
        <p:spPr/>
        <p:txBody>
          <a:bodyPr/>
          <a:lstStyle/>
          <a:p>
            <a:pPr algn="ctr"/>
            <a:r>
              <a:rPr lang="en-US" dirty="0"/>
              <a:t>BUSINESS  PROBLEM</a:t>
            </a:r>
            <a:br>
              <a:rPr lang="en-US" dirty="0"/>
            </a:br>
            <a:endParaRPr lang="en-CA" dirty="0"/>
          </a:p>
        </p:txBody>
      </p:sp>
      <p:sp>
        <p:nvSpPr>
          <p:cNvPr id="3" name="Content Placeholder 2">
            <a:extLst>
              <a:ext uri="{FF2B5EF4-FFF2-40B4-BE49-F238E27FC236}">
                <a16:creationId xmlns:a16="http://schemas.microsoft.com/office/drawing/2014/main" id="{7A27B419-EB2D-4247-8892-AE8D770D7F1F}"/>
              </a:ext>
            </a:extLst>
          </p:cNvPr>
          <p:cNvSpPr>
            <a:spLocks noGrp="1"/>
          </p:cNvSpPr>
          <p:nvPr>
            <p:ph idx="1"/>
          </p:nvPr>
        </p:nvSpPr>
        <p:spPr>
          <a:xfrm>
            <a:off x="887896" y="1524000"/>
            <a:ext cx="10694504" cy="4691406"/>
          </a:xfrm>
        </p:spPr>
        <p:txBody>
          <a:bodyPr/>
          <a:lstStyle/>
          <a:p>
            <a:r>
              <a:rPr lang="en-CA" sz="1800" dirty="0"/>
              <a:t>Making investment decisions based on relevant financial information is a predominant challenge for modern investors. </a:t>
            </a:r>
          </a:p>
          <a:p>
            <a:r>
              <a:rPr lang="en-CA" sz="1800" dirty="0"/>
              <a:t>Now, even obscure companies produce a constant stream of information, from the daily price fluctuations in the stock to announcements and posts on dedicated message boards. When information floods in, it can be difficult to pick out what is important.</a:t>
            </a:r>
          </a:p>
          <a:p>
            <a:r>
              <a:rPr lang="en-CA" sz="1800" dirty="0"/>
              <a:t> Current approaches to mine sentiments from financial texts largely rely on domain-specific dictionaries. However, dictionary-based methods often fail to accurately predict the polarity of financial information.</a:t>
            </a:r>
          </a:p>
          <a:p>
            <a:r>
              <a:rPr lang="en-US" sz="1800" b="1" dirty="0"/>
              <a:t>The aim is to build a predictive model and find whether the news may have positive, negative, or neutral influence on the stock price. </a:t>
            </a:r>
            <a:r>
              <a:rPr lang="en-CA" sz="1800" dirty="0"/>
              <a:t>As a result, sentences which have a sentiment that is not relevant from an economic or financial perspective are considered neutral. Using this model, the financial phrase bank will help prospective investor to know which news headlines will have an impact on the stock market prices.</a:t>
            </a:r>
          </a:p>
          <a:p>
            <a:endParaRPr lang="en-CA" sz="1800" dirty="0"/>
          </a:p>
          <a:p>
            <a:endParaRPr lang="en-CA" dirty="0"/>
          </a:p>
        </p:txBody>
      </p:sp>
    </p:spTree>
    <p:extLst>
      <p:ext uri="{BB962C8B-B14F-4D97-AF65-F5344CB8AC3E}">
        <p14:creationId xmlns:p14="http://schemas.microsoft.com/office/powerpoint/2010/main" val="15967359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3880-1D11-4E16-9649-909A9738ACAE}"/>
              </a:ext>
            </a:extLst>
          </p:cNvPr>
          <p:cNvSpPr>
            <a:spLocks noGrp="1"/>
          </p:cNvSpPr>
          <p:nvPr>
            <p:ph type="title"/>
          </p:nvPr>
        </p:nvSpPr>
        <p:spPr/>
        <p:txBody>
          <a:bodyPr>
            <a:normAutofit/>
          </a:bodyPr>
          <a:lstStyle/>
          <a:p>
            <a:r>
              <a:rPr lang="en-CA" sz="3600" dirty="0"/>
              <a:t>FINANCIAL TEXT MINING(NEWS HEADLINES)</a:t>
            </a:r>
          </a:p>
        </p:txBody>
      </p:sp>
      <p:sp>
        <p:nvSpPr>
          <p:cNvPr id="3" name="Content Placeholder 2">
            <a:extLst>
              <a:ext uri="{FF2B5EF4-FFF2-40B4-BE49-F238E27FC236}">
                <a16:creationId xmlns:a16="http://schemas.microsoft.com/office/drawing/2014/main" id="{EBBC7A96-CF18-4B15-B74D-0238575BDB27}"/>
              </a:ext>
            </a:extLst>
          </p:cNvPr>
          <p:cNvSpPr>
            <a:spLocks noGrp="1"/>
          </p:cNvSpPr>
          <p:nvPr>
            <p:ph idx="1"/>
          </p:nvPr>
        </p:nvSpPr>
        <p:spPr>
          <a:xfrm>
            <a:off x="5681002" y="1855304"/>
            <a:ext cx="5849816" cy="4147931"/>
          </a:xfrm>
        </p:spPr>
        <p:txBody>
          <a:bodyPr/>
          <a:lstStyle/>
          <a:p>
            <a:pPr marL="0" indent="0">
              <a:buNone/>
            </a:pPr>
            <a:r>
              <a:rPr lang="en-CA" b="1" dirty="0"/>
              <a:t>THE STUDY: </a:t>
            </a:r>
            <a:endParaRPr lang="en-CA" dirty="0"/>
          </a:p>
          <a:p>
            <a:r>
              <a:rPr lang="en-CA" dirty="0"/>
              <a:t>The data covers release of the financial phrase bank with a collection of 4846 sentences in the form of financial news headlines. </a:t>
            </a:r>
          </a:p>
          <a:p>
            <a:r>
              <a:rPr lang="en-CA" dirty="0"/>
              <a:t>The study is focused only on financial and economic domains. </a:t>
            </a:r>
          </a:p>
          <a:p>
            <a:r>
              <a:rPr lang="en-CA" dirty="0"/>
              <a:t>The aim is to build a predictive model and find whether the news may have positive, negative, or neutral influence on the stock price. </a:t>
            </a:r>
          </a:p>
          <a:p>
            <a:r>
              <a:rPr lang="en-CA" dirty="0"/>
              <a:t>As a result, sentences which have a sentiment that is not relevant from an economic or financial perspective are considered neutral</a:t>
            </a:r>
          </a:p>
          <a:p>
            <a:r>
              <a:rPr lang="en-CA" dirty="0"/>
              <a:t>Model Analysis is based on NLP</a:t>
            </a:r>
          </a:p>
        </p:txBody>
      </p:sp>
      <p:pic>
        <p:nvPicPr>
          <p:cNvPr id="4" name="Picture 3">
            <a:extLst>
              <a:ext uri="{FF2B5EF4-FFF2-40B4-BE49-F238E27FC236}">
                <a16:creationId xmlns:a16="http://schemas.microsoft.com/office/drawing/2014/main" id="{C2EF6004-1BAD-4AA4-BD29-E59D25EFC0A8}"/>
              </a:ext>
            </a:extLst>
          </p:cNvPr>
          <p:cNvPicPr>
            <a:picLocks noChangeAspect="1"/>
          </p:cNvPicPr>
          <p:nvPr/>
        </p:nvPicPr>
        <p:blipFill>
          <a:blip r:embed="rId2"/>
          <a:stretch>
            <a:fillRect/>
          </a:stretch>
        </p:blipFill>
        <p:spPr>
          <a:xfrm>
            <a:off x="534572" y="1954041"/>
            <a:ext cx="2082019" cy="2209996"/>
          </a:xfrm>
          <a:prstGeom prst="rect">
            <a:avLst/>
          </a:prstGeom>
        </p:spPr>
      </p:pic>
      <p:pic>
        <p:nvPicPr>
          <p:cNvPr id="5" name="Picture 4">
            <a:extLst>
              <a:ext uri="{FF2B5EF4-FFF2-40B4-BE49-F238E27FC236}">
                <a16:creationId xmlns:a16="http://schemas.microsoft.com/office/drawing/2014/main" id="{919A67AF-5B2B-41D6-80E9-B33463E6A75A}"/>
              </a:ext>
            </a:extLst>
          </p:cNvPr>
          <p:cNvPicPr>
            <a:picLocks noChangeAspect="1"/>
          </p:cNvPicPr>
          <p:nvPr/>
        </p:nvPicPr>
        <p:blipFill>
          <a:blip r:embed="rId3"/>
          <a:stretch>
            <a:fillRect/>
          </a:stretch>
        </p:blipFill>
        <p:spPr>
          <a:xfrm>
            <a:off x="661182" y="4335742"/>
            <a:ext cx="4487592" cy="2065058"/>
          </a:xfrm>
          <a:prstGeom prst="rect">
            <a:avLst/>
          </a:prstGeom>
        </p:spPr>
      </p:pic>
      <p:pic>
        <p:nvPicPr>
          <p:cNvPr id="6" name="Picture 5">
            <a:extLst>
              <a:ext uri="{FF2B5EF4-FFF2-40B4-BE49-F238E27FC236}">
                <a16:creationId xmlns:a16="http://schemas.microsoft.com/office/drawing/2014/main" id="{A77DA1B7-8762-4A8D-8F53-5985A0954DCB}"/>
              </a:ext>
            </a:extLst>
          </p:cNvPr>
          <p:cNvPicPr>
            <a:picLocks noChangeAspect="1"/>
          </p:cNvPicPr>
          <p:nvPr/>
        </p:nvPicPr>
        <p:blipFill>
          <a:blip r:embed="rId4"/>
          <a:stretch>
            <a:fillRect/>
          </a:stretch>
        </p:blipFill>
        <p:spPr>
          <a:xfrm>
            <a:off x="2616591" y="2185899"/>
            <a:ext cx="2532183" cy="1978138"/>
          </a:xfrm>
          <a:prstGeom prst="rect">
            <a:avLst/>
          </a:prstGeom>
        </p:spPr>
      </p:pic>
    </p:spTree>
    <p:extLst>
      <p:ext uri="{BB962C8B-B14F-4D97-AF65-F5344CB8AC3E}">
        <p14:creationId xmlns:p14="http://schemas.microsoft.com/office/powerpoint/2010/main" val="344881143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1B6-A289-4965-A137-18258ED8DE92}"/>
              </a:ext>
            </a:extLst>
          </p:cNvPr>
          <p:cNvSpPr>
            <a:spLocks noGrp="1"/>
          </p:cNvSpPr>
          <p:nvPr>
            <p:ph type="title"/>
          </p:nvPr>
        </p:nvSpPr>
        <p:spPr/>
        <p:txBody>
          <a:bodyPr/>
          <a:lstStyle/>
          <a:p>
            <a:pPr algn="ctr"/>
            <a:r>
              <a:rPr lang="en-US" dirty="0"/>
              <a:t>HYPOTHESIS GENERATION</a:t>
            </a:r>
            <a:br>
              <a:rPr lang="en-US" dirty="0"/>
            </a:br>
            <a:endParaRPr lang="en-CA" dirty="0"/>
          </a:p>
        </p:txBody>
      </p:sp>
      <p:sp>
        <p:nvSpPr>
          <p:cNvPr id="3" name="Content Placeholder 2">
            <a:extLst>
              <a:ext uri="{FF2B5EF4-FFF2-40B4-BE49-F238E27FC236}">
                <a16:creationId xmlns:a16="http://schemas.microsoft.com/office/drawing/2014/main" id="{13E91EAF-DC6F-4FA6-8EA6-4C2F0D7B763C}"/>
              </a:ext>
            </a:extLst>
          </p:cNvPr>
          <p:cNvSpPr>
            <a:spLocks noGrp="1"/>
          </p:cNvSpPr>
          <p:nvPr>
            <p:ph idx="1"/>
          </p:nvPr>
        </p:nvSpPr>
        <p:spPr>
          <a:xfrm>
            <a:off x="1066800" y="1565564"/>
            <a:ext cx="10058400" cy="4387180"/>
          </a:xfrm>
        </p:spPr>
        <p:txBody>
          <a:bodyPr/>
          <a:lstStyle/>
          <a:p>
            <a:pPr fontAlgn="base"/>
            <a:r>
              <a:rPr lang="en-GB" dirty="0"/>
              <a:t>Financial Sentiment Hypothesis Criteria </a:t>
            </a:r>
            <a:endParaRPr lang="en-CA" dirty="0"/>
          </a:p>
          <a:p>
            <a:r>
              <a:rPr lang="en-CA" b="1" dirty="0"/>
              <a:t>Positive sentiments:</a:t>
            </a:r>
            <a:r>
              <a:rPr lang="en-CA" dirty="0"/>
              <a:t> news headlines containing positive sentiments are on average less than 50 words. Existing words or phrases contain statements like  company posting good profitability indicators, gain in earning per share, signing on new mega investment projects, growth prospects via mergers and acquisitions tend to increase the stock price of any share. Investors tend to take a buy or sell position, speculating for future gains or some take a sell position to reap the cumulative gains.</a:t>
            </a:r>
          </a:p>
          <a:p>
            <a:pPr lvl="1"/>
            <a:r>
              <a:rPr lang="en-CA" dirty="0"/>
              <a:t>Key investments decision/strategy is :</a:t>
            </a:r>
            <a:r>
              <a:rPr lang="en-CA" b="1" dirty="0"/>
              <a:t>buy or sell position</a:t>
            </a:r>
            <a:endParaRPr lang="en-CA" dirty="0"/>
          </a:p>
          <a:p>
            <a:r>
              <a:rPr lang="en-CA" b="1" dirty="0"/>
              <a:t>Negative sentiments:</a:t>
            </a:r>
            <a:r>
              <a:rPr lang="en-CA" dirty="0"/>
              <a:t> more verbose, words average more than 100. Additionally, negative reports, negative profits, decline in earnings per share and negative news reports results in negative sentiments hence decline in stock market prices.</a:t>
            </a:r>
            <a:r>
              <a:rPr lang="en-CA" b="1" dirty="0"/>
              <a:t> </a:t>
            </a:r>
            <a:r>
              <a:rPr lang="en-CA" dirty="0"/>
              <a:t>Investors will recommend to sell or to liquidate the asset.</a:t>
            </a:r>
          </a:p>
          <a:p>
            <a:pPr lvl="1"/>
            <a:r>
              <a:rPr lang="en-CA" dirty="0"/>
              <a:t>Key investments decision/strategy is :</a:t>
            </a:r>
            <a:r>
              <a:rPr lang="en-CA" b="1" dirty="0"/>
              <a:t>liquidate or hold</a:t>
            </a:r>
            <a:endParaRPr lang="en-CA" dirty="0"/>
          </a:p>
          <a:p>
            <a:r>
              <a:rPr lang="en-CA" b="1" dirty="0"/>
              <a:t>Neutral sentiments:</a:t>
            </a:r>
            <a:r>
              <a:rPr lang="en-CA" dirty="0"/>
              <a:t> general financial news with no impact on stock prices. Investors tend to take wait and see scenario or just a hold on position.</a:t>
            </a:r>
          </a:p>
          <a:p>
            <a:pPr lvl="1"/>
            <a:r>
              <a:rPr lang="en-CA" dirty="0"/>
              <a:t>Key investments decision/strategy is :</a:t>
            </a:r>
            <a:r>
              <a:rPr lang="en-CA" b="1" dirty="0"/>
              <a:t>wait and see or hold position</a:t>
            </a:r>
          </a:p>
          <a:p>
            <a:pPr marL="274320" lvl="1" indent="0">
              <a:buNone/>
            </a:pPr>
            <a:endParaRPr lang="en-CA" dirty="0"/>
          </a:p>
          <a:p>
            <a:endParaRPr lang="en-CA" dirty="0"/>
          </a:p>
        </p:txBody>
      </p:sp>
    </p:spTree>
    <p:extLst>
      <p:ext uri="{BB962C8B-B14F-4D97-AF65-F5344CB8AC3E}">
        <p14:creationId xmlns:p14="http://schemas.microsoft.com/office/powerpoint/2010/main" val="414045792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C3ECF-83ED-4FE8-8EED-39BD8FC86CC5}"/>
              </a:ext>
            </a:extLst>
          </p:cNvPr>
          <p:cNvPicPr>
            <a:picLocks noChangeAspect="1"/>
          </p:cNvPicPr>
          <p:nvPr/>
        </p:nvPicPr>
        <p:blipFill rotWithShape="1">
          <a:blip r:embed="rId2">
            <a:alphaModFix amt="35000"/>
          </a:blip>
          <a:srcRect/>
          <a:stretch/>
        </p:blipFill>
        <p:spPr>
          <a:xfrm>
            <a:off x="-437301" y="10"/>
            <a:ext cx="12191980" cy="6857990"/>
          </a:xfrm>
          <a:prstGeom prst="rect">
            <a:avLst/>
          </a:prstGeom>
        </p:spPr>
      </p:pic>
      <p:graphicFrame>
        <p:nvGraphicFramePr>
          <p:cNvPr id="4" name="Diagram 3">
            <a:extLst>
              <a:ext uri="{FF2B5EF4-FFF2-40B4-BE49-F238E27FC236}">
                <a16:creationId xmlns:a16="http://schemas.microsoft.com/office/drawing/2014/main" id="{8BCDA7F5-DA52-475A-8BA2-CF723C1D1CB9}"/>
              </a:ext>
            </a:extLst>
          </p:cNvPr>
          <p:cNvGraphicFramePr/>
          <p:nvPr>
            <p:extLst>
              <p:ext uri="{D42A27DB-BD31-4B8C-83A1-F6EECF244321}">
                <p14:modId xmlns:p14="http://schemas.microsoft.com/office/powerpoint/2010/main" val="1864753529"/>
              </p:ext>
            </p:extLst>
          </p:nvPr>
        </p:nvGraphicFramePr>
        <p:xfrm>
          <a:off x="934278" y="766614"/>
          <a:ext cx="10058400" cy="831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27F80AD5-DE67-4464-8949-E3D9C1B05F41}"/>
              </a:ext>
            </a:extLst>
          </p:cNvPr>
          <p:cNvSpPr>
            <a:spLocks noGrp="1"/>
          </p:cNvSpPr>
          <p:nvPr>
            <p:ph idx="1"/>
          </p:nvPr>
        </p:nvSpPr>
        <p:spPr>
          <a:xfrm>
            <a:off x="1066800" y="2251928"/>
            <a:ext cx="10299895" cy="3298874"/>
          </a:xfrm>
        </p:spPr>
        <p:txBody>
          <a:bodyPr>
            <a:normAutofit/>
          </a:bodyPr>
          <a:lstStyle/>
          <a:p>
            <a:r>
              <a:rPr lang="en-US" sz="1600" b="1" dirty="0"/>
              <a:t>NLP (Natural Language Processing) </a:t>
            </a:r>
          </a:p>
          <a:p>
            <a:pPr lvl="1"/>
            <a:r>
              <a:rPr lang="en-US" sz="1600" dirty="0"/>
              <a:t>is a set of techniques for approaching text problems.   It is an approach to communication, personal development, and psychotherapy created by Richard Bandler and John Grinder in California, United States in the 1970s.  The followings are his definition of NLP </a:t>
            </a:r>
          </a:p>
          <a:p>
            <a:pPr lvl="1"/>
            <a:endParaRPr lang="en-US" sz="1600" dirty="0"/>
          </a:p>
          <a:p>
            <a:pPr lvl="1"/>
            <a:r>
              <a:rPr lang="en-US" sz="1600" dirty="0"/>
              <a:t>TF_IDF ENCODING</a:t>
            </a:r>
          </a:p>
          <a:p>
            <a:pPr lvl="1"/>
            <a:r>
              <a:rPr lang="en-US" sz="1600" dirty="0"/>
              <a:t>STOP LISTS</a:t>
            </a:r>
          </a:p>
          <a:p>
            <a:pPr lvl="1"/>
            <a:r>
              <a:rPr lang="en-US" sz="1600" dirty="0"/>
              <a:t>STEMMING</a:t>
            </a:r>
          </a:p>
          <a:p>
            <a:pPr lvl="1"/>
            <a:r>
              <a:rPr lang="en-US" sz="1600" dirty="0"/>
              <a:t>TURNING DOCUMENT INTO A VECTOR</a:t>
            </a:r>
          </a:p>
          <a:p>
            <a:pPr lvl="1"/>
            <a:r>
              <a:rPr lang="en-US" sz="1600" dirty="0"/>
              <a:t>BAG OF WORDS</a:t>
            </a:r>
          </a:p>
          <a:p>
            <a:pPr lvl="1"/>
            <a:endParaRPr lang="en-US" dirty="0"/>
          </a:p>
          <a:p>
            <a:pPr lvl="1"/>
            <a:endParaRPr lang="en-CA" dirty="0"/>
          </a:p>
        </p:txBody>
      </p:sp>
      <p:sp>
        <p:nvSpPr>
          <p:cNvPr id="11" name="Rectangle 10">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6" name="Picture 5">
            <a:extLst>
              <a:ext uri="{FF2B5EF4-FFF2-40B4-BE49-F238E27FC236}">
                <a16:creationId xmlns:a16="http://schemas.microsoft.com/office/drawing/2014/main" id="{AEFE5421-5E30-4EEB-86FA-8516DCAC3519}"/>
              </a:ext>
            </a:extLst>
          </p:cNvPr>
          <p:cNvPicPr>
            <a:picLocks noChangeAspect="1"/>
          </p:cNvPicPr>
          <p:nvPr/>
        </p:nvPicPr>
        <p:blipFill>
          <a:blip r:embed="rId8"/>
          <a:stretch>
            <a:fillRect/>
          </a:stretch>
        </p:blipFill>
        <p:spPr>
          <a:xfrm>
            <a:off x="5830956" y="3428999"/>
            <a:ext cx="5770435" cy="3051313"/>
          </a:xfrm>
          <a:prstGeom prst="rect">
            <a:avLst/>
          </a:prstGeom>
        </p:spPr>
      </p:pic>
    </p:spTree>
    <p:extLst>
      <p:ext uri="{BB962C8B-B14F-4D97-AF65-F5344CB8AC3E}">
        <p14:creationId xmlns:p14="http://schemas.microsoft.com/office/powerpoint/2010/main" val="881299714"/>
      </p:ext>
    </p:extLst>
  </p:cSld>
  <p:clrMapOvr>
    <a:overrideClrMapping bg1="dk1" tx1="lt1" bg2="dk2" tx2="lt2" accent1="accent1" accent2="accent2" accent3="accent3" accent4="accent4" accent5="accent5" accent6="accent6" hlink="hlink" folHlink="folHlink"/>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526E-AC13-4413-8546-63FB2B1FDDBA}"/>
              </a:ext>
            </a:extLst>
          </p:cNvPr>
          <p:cNvSpPr>
            <a:spLocks noGrp="1"/>
          </p:cNvSpPr>
          <p:nvPr>
            <p:ph type="title"/>
          </p:nvPr>
        </p:nvSpPr>
        <p:spPr>
          <a:xfrm>
            <a:off x="1066800" y="642594"/>
            <a:ext cx="10058400" cy="930578"/>
          </a:xfrm>
        </p:spPr>
        <p:txBody>
          <a:bodyPr/>
          <a:lstStyle/>
          <a:p>
            <a:pPr algn="ctr"/>
            <a:r>
              <a:rPr lang="en-CA" dirty="0"/>
              <a:t>DATA READING</a:t>
            </a:r>
          </a:p>
        </p:txBody>
      </p:sp>
      <p:sp>
        <p:nvSpPr>
          <p:cNvPr id="3" name="Content Placeholder 2">
            <a:extLst>
              <a:ext uri="{FF2B5EF4-FFF2-40B4-BE49-F238E27FC236}">
                <a16:creationId xmlns:a16="http://schemas.microsoft.com/office/drawing/2014/main" id="{86A8690F-C015-4D83-BFB1-3CE5B133DEB4}"/>
              </a:ext>
            </a:extLst>
          </p:cNvPr>
          <p:cNvSpPr>
            <a:spLocks noGrp="1"/>
          </p:cNvSpPr>
          <p:nvPr>
            <p:ph idx="1"/>
          </p:nvPr>
        </p:nvSpPr>
        <p:spPr>
          <a:xfrm>
            <a:off x="1066800" y="5284828"/>
            <a:ext cx="10058400" cy="667916"/>
          </a:xfrm>
        </p:spPr>
        <p:txBody>
          <a:bodyPr/>
          <a:lstStyle/>
          <a:p>
            <a:r>
              <a:rPr lang="en-CA" dirty="0"/>
              <a:t>Above shows how the text appears after reading it in Jupiter Notebook</a:t>
            </a:r>
          </a:p>
        </p:txBody>
      </p:sp>
      <p:pic>
        <p:nvPicPr>
          <p:cNvPr id="4" name="Picture 3">
            <a:extLst>
              <a:ext uri="{FF2B5EF4-FFF2-40B4-BE49-F238E27FC236}">
                <a16:creationId xmlns:a16="http://schemas.microsoft.com/office/drawing/2014/main" id="{EB251044-3258-4BD7-9D98-5316AF00B107}"/>
              </a:ext>
            </a:extLst>
          </p:cNvPr>
          <p:cNvPicPr>
            <a:picLocks noChangeAspect="1"/>
          </p:cNvPicPr>
          <p:nvPr/>
        </p:nvPicPr>
        <p:blipFill>
          <a:blip r:embed="rId2"/>
          <a:stretch>
            <a:fillRect/>
          </a:stretch>
        </p:blipFill>
        <p:spPr>
          <a:xfrm>
            <a:off x="1575582" y="1780945"/>
            <a:ext cx="8525021" cy="3296110"/>
          </a:xfrm>
          <a:prstGeom prst="rect">
            <a:avLst/>
          </a:prstGeom>
        </p:spPr>
      </p:pic>
    </p:spTree>
    <p:extLst>
      <p:ext uri="{BB962C8B-B14F-4D97-AF65-F5344CB8AC3E}">
        <p14:creationId xmlns:p14="http://schemas.microsoft.com/office/powerpoint/2010/main" val="29975922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1B6-A289-4965-A137-18258ED8DE92}"/>
              </a:ext>
            </a:extLst>
          </p:cNvPr>
          <p:cNvSpPr>
            <a:spLocks noGrp="1"/>
          </p:cNvSpPr>
          <p:nvPr>
            <p:ph type="title"/>
          </p:nvPr>
        </p:nvSpPr>
        <p:spPr>
          <a:xfrm>
            <a:off x="1066800" y="490330"/>
            <a:ext cx="10058400" cy="1537116"/>
          </a:xfrm>
        </p:spPr>
        <p:txBody>
          <a:bodyPr>
            <a:normAutofit fontScale="90000"/>
          </a:bodyPr>
          <a:lstStyle/>
          <a:p>
            <a:pPr algn="ctr"/>
            <a:br>
              <a:rPr lang="en-US" dirty="0"/>
            </a:br>
            <a:r>
              <a:rPr lang="en-US" dirty="0"/>
              <a:t>EXPLORATORY DATA  ANALYSIS </a:t>
            </a:r>
            <a:br>
              <a:rPr lang="en-US" dirty="0"/>
            </a:br>
            <a:br>
              <a:rPr lang="en-US" dirty="0"/>
            </a:br>
            <a:endParaRPr lang="en-CA" dirty="0"/>
          </a:p>
        </p:txBody>
      </p:sp>
      <p:graphicFrame>
        <p:nvGraphicFramePr>
          <p:cNvPr id="6" name="Content Placeholder 5">
            <a:extLst>
              <a:ext uri="{FF2B5EF4-FFF2-40B4-BE49-F238E27FC236}">
                <a16:creationId xmlns:a16="http://schemas.microsoft.com/office/drawing/2014/main" id="{77C3457A-56A1-4507-A3C1-9C28C1105B6D}"/>
              </a:ext>
            </a:extLst>
          </p:cNvPr>
          <p:cNvGraphicFramePr>
            <a:graphicFrameLocks noGrp="1"/>
          </p:cNvGraphicFramePr>
          <p:nvPr>
            <p:ph idx="1"/>
            <p:extLst>
              <p:ext uri="{D42A27DB-BD31-4B8C-83A1-F6EECF244321}">
                <p14:modId xmlns:p14="http://schemas.microsoft.com/office/powerpoint/2010/main" val="852240939"/>
              </p:ext>
            </p:extLst>
          </p:nvPr>
        </p:nvGraphicFramePr>
        <p:xfrm>
          <a:off x="1066800" y="4830554"/>
          <a:ext cx="10058400" cy="112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58D95B4-A707-4B98-A461-E69ABD8BE2AD}"/>
              </a:ext>
            </a:extLst>
          </p:cNvPr>
          <p:cNvPicPr>
            <a:picLocks noChangeAspect="1"/>
          </p:cNvPicPr>
          <p:nvPr/>
        </p:nvPicPr>
        <p:blipFill>
          <a:blip r:embed="rId7"/>
          <a:stretch>
            <a:fillRect/>
          </a:stretch>
        </p:blipFill>
        <p:spPr>
          <a:xfrm>
            <a:off x="1307454" y="2080728"/>
            <a:ext cx="3461494" cy="1537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D2119122-AEFC-460D-82F7-D4CA1834C7A2}"/>
              </a:ext>
            </a:extLst>
          </p:cNvPr>
          <p:cNvPicPr>
            <a:picLocks noChangeAspect="1"/>
          </p:cNvPicPr>
          <p:nvPr/>
        </p:nvPicPr>
        <p:blipFill>
          <a:blip r:embed="rId8"/>
          <a:stretch>
            <a:fillRect/>
          </a:stretch>
        </p:blipFill>
        <p:spPr>
          <a:xfrm>
            <a:off x="5035827" y="1423457"/>
            <a:ext cx="5950225" cy="3407097"/>
          </a:xfrm>
          <a:prstGeom prst="rect">
            <a:avLst/>
          </a:prstGeom>
        </p:spPr>
      </p:pic>
    </p:spTree>
    <p:extLst>
      <p:ext uri="{BB962C8B-B14F-4D97-AF65-F5344CB8AC3E}">
        <p14:creationId xmlns:p14="http://schemas.microsoft.com/office/powerpoint/2010/main" val="284719699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1B6-A289-4965-A137-18258ED8DE92}"/>
              </a:ext>
            </a:extLst>
          </p:cNvPr>
          <p:cNvSpPr>
            <a:spLocks noGrp="1"/>
          </p:cNvSpPr>
          <p:nvPr>
            <p:ph type="title"/>
          </p:nvPr>
        </p:nvSpPr>
        <p:spPr/>
        <p:txBody>
          <a:bodyPr/>
          <a:lstStyle/>
          <a:p>
            <a:pPr algn="ctr"/>
            <a:r>
              <a:rPr lang="en-US" dirty="0"/>
              <a:t>WORD COUNT DISTRIBUTION</a:t>
            </a:r>
            <a:br>
              <a:rPr lang="en-US" dirty="0"/>
            </a:br>
            <a:endParaRPr lang="en-CA" dirty="0"/>
          </a:p>
        </p:txBody>
      </p:sp>
      <p:graphicFrame>
        <p:nvGraphicFramePr>
          <p:cNvPr id="6" name="Content Placeholder 5">
            <a:extLst>
              <a:ext uri="{FF2B5EF4-FFF2-40B4-BE49-F238E27FC236}">
                <a16:creationId xmlns:a16="http://schemas.microsoft.com/office/drawing/2014/main" id="{C90F28B7-BCD3-4DE5-ADF6-9B414AB54CD7}"/>
              </a:ext>
            </a:extLst>
          </p:cNvPr>
          <p:cNvGraphicFramePr>
            <a:graphicFrameLocks noGrp="1"/>
          </p:cNvGraphicFramePr>
          <p:nvPr>
            <p:ph idx="1"/>
            <p:extLst>
              <p:ext uri="{D42A27DB-BD31-4B8C-83A1-F6EECF244321}">
                <p14:modId xmlns:p14="http://schemas.microsoft.com/office/powerpoint/2010/main" val="770479679"/>
              </p:ext>
            </p:extLst>
          </p:nvPr>
        </p:nvGraphicFramePr>
        <p:xfrm>
          <a:off x="1427018" y="4843808"/>
          <a:ext cx="8603673" cy="1538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3A8B2E9-DF96-47D4-979B-B214C5365DFB}"/>
              </a:ext>
            </a:extLst>
          </p:cNvPr>
          <p:cNvPicPr>
            <a:picLocks noChangeAspect="1"/>
          </p:cNvPicPr>
          <p:nvPr/>
        </p:nvPicPr>
        <p:blipFill>
          <a:blip r:embed="rId7"/>
          <a:stretch>
            <a:fillRect/>
          </a:stretch>
        </p:blipFill>
        <p:spPr>
          <a:xfrm>
            <a:off x="1252025" y="1406964"/>
            <a:ext cx="4322127" cy="3151181"/>
          </a:xfrm>
          <a:prstGeom prst="rect">
            <a:avLst/>
          </a:prstGeom>
        </p:spPr>
      </p:pic>
      <p:pic>
        <p:nvPicPr>
          <p:cNvPr id="5" name="Picture 4">
            <a:extLst>
              <a:ext uri="{FF2B5EF4-FFF2-40B4-BE49-F238E27FC236}">
                <a16:creationId xmlns:a16="http://schemas.microsoft.com/office/drawing/2014/main" id="{DBBC9571-8A27-48E8-9D7E-770E5A3CA5C4}"/>
              </a:ext>
            </a:extLst>
          </p:cNvPr>
          <p:cNvPicPr>
            <a:picLocks noChangeAspect="1"/>
          </p:cNvPicPr>
          <p:nvPr/>
        </p:nvPicPr>
        <p:blipFill>
          <a:blip r:embed="rId8"/>
          <a:stretch>
            <a:fillRect/>
          </a:stretch>
        </p:blipFill>
        <p:spPr>
          <a:xfrm>
            <a:off x="5832761" y="1406964"/>
            <a:ext cx="4844617" cy="3151181"/>
          </a:xfrm>
          <a:prstGeom prst="rect">
            <a:avLst/>
          </a:prstGeom>
        </p:spPr>
      </p:pic>
    </p:spTree>
    <p:extLst>
      <p:ext uri="{BB962C8B-B14F-4D97-AF65-F5344CB8AC3E}">
        <p14:creationId xmlns:p14="http://schemas.microsoft.com/office/powerpoint/2010/main" val="275690877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243541"/>
      </a:dk2>
      <a:lt2>
        <a:srgbClr val="E8E3E2"/>
      </a:lt2>
      <a:accent1>
        <a:srgbClr val="79AAB1"/>
      </a:accent1>
      <a:accent2>
        <a:srgbClr val="81AA9E"/>
      </a:accent2>
      <a:accent3>
        <a:srgbClr val="8BA3C0"/>
      </a:accent3>
      <a:accent4>
        <a:srgbClr val="BA7F95"/>
      </a:accent4>
      <a:accent5>
        <a:srgbClr val="C59694"/>
      </a:accent5>
      <a:accent6>
        <a:srgbClr val="BA9A7F"/>
      </a:accent6>
      <a:hlink>
        <a:srgbClr val="AE7269"/>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5256</TotalTime>
  <Words>1505</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Avenir Next LT Pro</vt:lpstr>
      <vt:lpstr>Avenir Next LT Pro Light</vt:lpstr>
      <vt:lpstr>Courier New</vt:lpstr>
      <vt:lpstr>Garamond</vt:lpstr>
      <vt:lpstr>SavonVTI</vt:lpstr>
      <vt:lpstr>NATURAL LANGUAGE PROCESSING(NLP)  PROJECT:FINANCIAL TEXT MINING</vt:lpstr>
      <vt:lpstr>Objectives</vt:lpstr>
      <vt:lpstr>BUSINESS  PROBLEM </vt:lpstr>
      <vt:lpstr>FINANCIAL TEXT MINING(NEWS HEADLINES)</vt:lpstr>
      <vt:lpstr>HYPOTHESIS GENERATION </vt:lpstr>
      <vt:lpstr>PowerPoint Presentation</vt:lpstr>
      <vt:lpstr>DATA READING</vt:lpstr>
      <vt:lpstr> EXPLORATORY DATA  ANALYSIS   </vt:lpstr>
      <vt:lpstr>WORD COUNT DISTRIBUTION </vt:lpstr>
      <vt:lpstr>PowerPoint Presentation</vt:lpstr>
      <vt:lpstr>PowerPoint Presentation</vt:lpstr>
      <vt:lpstr>PowerPoint Presentation</vt:lpstr>
      <vt:lpstr>PowerPoint Presentation</vt:lpstr>
      <vt:lpstr>SAMPLE TEXT CLEANING:REGEX FUNCTIONS</vt:lpstr>
      <vt:lpstr>PowerPoint Presentation</vt:lpstr>
      <vt:lpstr>MODELS DEPLOYMENT </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PROCESSING(NLP)</dc:title>
  <dc:creator>Cristine Pawid</dc:creator>
  <cp:lastModifiedBy>Cristine Pawid</cp:lastModifiedBy>
  <cp:revision>61</cp:revision>
  <dcterms:created xsi:type="dcterms:W3CDTF">2020-05-23T15:22:22Z</dcterms:created>
  <dcterms:modified xsi:type="dcterms:W3CDTF">2020-05-30T17:54:59Z</dcterms:modified>
</cp:coreProperties>
</file>