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4" d="100"/>
          <a:sy n="104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F326-A1E5-6B86-B135-40DF8C8E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A47F-0A65-F8A6-9916-609EAC76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230A-7AA9-D421-CCE7-7BD92859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F3B1-847C-F73D-6C9D-117D7059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FA15-5638-517E-9B3A-8F512B0B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EBC-DE46-07E5-0CF8-591E126E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B39B-BB55-EC83-8652-A0FD5F5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20B8-45A5-14C1-7FEC-CB6B3A7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7528-4735-038C-8690-A986BBC7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0794-CDE9-BF91-20A1-690F64FA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63A0C-697E-ED4F-6E4A-E34F1D06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A907-ADF6-0FFF-98C7-6980C54A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0E69-4276-2E24-5B05-270AF413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CC44-3E40-6869-4CDC-3C9F605D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AEFC-FCA5-C8F1-8869-724ACE9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D397-718F-AD40-867E-2AD9CD16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CE2E-AB0F-2A92-F490-926F9E92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CEDE-EDA4-57EA-3700-6A1BCFC2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1AC-6B88-F963-9331-106EBD59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AF87-96E4-7754-4B86-AE33E415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0EB7-8679-6C90-1999-1372EBA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5121-D94D-6593-642D-A71DE4B7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7473-9A62-3C5E-E05D-80AAECE3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7729-0D9A-B829-7319-7839D615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A49B-A6D2-F57E-A480-18909EA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BBA3-47B7-16F7-12C0-9EE2A7ED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A422-1977-8520-AB47-2776CEDF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48FF-6C98-5C4F-7423-00AD6669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D737-C9CD-1F64-1A3E-1CF0A90A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E3B8-06AA-06F0-D849-6AD53EFC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BB076-49C8-19BC-1964-13B5C5D7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76A-AA88-66A1-286B-3A2BAA0C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85AF-1853-406D-27FC-41537584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0B4A-DA7A-859F-0219-16510B9DE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0B3F-6D34-A483-45AF-FD28CCC5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CDCE-72EB-9536-EEF0-A4A2905B5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15DC-9FAA-1B4B-D8E6-4DCA7B37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F1877-D3EB-166B-05D8-A2928F8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0A8B7-6D6E-BE4F-C820-5CFA481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0EB4-9E24-EB8A-E20B-DAA8AD2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0938-288E-CF61-921F-F56CD6EF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44399-2516-3518-8FF4-C14FDE4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2C96D-5286-7B0D-374D-35F2F905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23C8-79A7-FB10-AB1C-D8ED4CD1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55C33-DE9F-020A-8C6F-875316B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0D597-70AD-AC35-D307-3FB0759E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FB9-DCDB-0617-3F7A-4CE98B31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EDB2-62EE-5660-62C4-4AC338C8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2FFF1-9525-73C8-313D-C5CFFC587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94B7-0212-6FA9-EDC2-A6155850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642B-CD22-E5C7-D359-2638455F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FD23-6860-E307-8F0F-11134546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A5A7-DB03-96D1-C2D6-4A15919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5B0D-E734-C6EB-2A3B-4A68FB1E9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BBCB-6758-82E7-A409-51230121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8053D-15CC-C74A-511E-2EC0B48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4C72-98F6-3F88-FAFE-A536292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9671-2D71-E601-FEA4-088A4CA3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BB960-6C47-2A6B-EAFC-C430F74E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411A-D43F-86A1-E5F0-BC36B966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512F-EAA3-1203-3477-D603C4D6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2A89-E896-6588-6CA8-2CEBAC7F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995-7309-788B-52FC-49830293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C67B522-B3D5-8A1E-2B8E-A6D1BCFDD84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84131"/>
            <a:ext cx="10115194" cy="3357549"/>
            <a:chOff x="30829" y="3330000"/>
            <a:chExt cx="10054908" cy="3337538"/>
          </a:xfrm>
        </p:grpSpPr>
        <p:pic>
          <p:nvPicPr>
            <p:cNvPr id="3" name="Picture 2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FC7B94DB-41F7-283A-7F59-A4EA401DC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98"/>
            <a:stretch>
              <a:fillRect/>
            </a:stretch>
          </p:blipFill>
          <p:spPr>
            <a:xfrm>
              <a:off x="30829" y="3330000"/>
              <a:ext cx="4934269" cy="3337538"/>
            </a:xfrm>
            <a:prstGeom prst="rect">
              <a:avLst/>
            </a:prstGeom>
          </p:spPr>
        </p:pic>
        <p:pic>
          <p:nvPicPr>
            <p:cNvPr id="7" name="Picture 6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1457875C-DE1A-7D65-975F-8B043492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398"/>
            <a:stretch>
              <a:fillRect/>
            </a:stretch>
          </p:blipFill>
          <p:spPr>
            <a:xfrm>
              <a:off x="5151469" y="3330000"/>
              <a:ext cx="4934268" cy="333753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0A30DCD-D13D-7CA9-7CA3-09187A989E8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09730-D38A-24A6-B9DF-817282D07F58}"/>
              </a:ext>
            </a:extLst>
          </p:cNvPr>
          <p:cNvSpPr txBox="1"/>
          <p:nvPr/>
        </p:nvSpPr>
        <p:spPr>
          <a:xfrm>
            <a:off x="1965167" y="0"/>
            <a:ext cx="82616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Acute Stress Decreases Activity of Appetite Regulating Neurons in the Female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Rat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Dorsomedial Hypothalamus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2FB873-0BC1-CB5F-10B6-B8B9E6A0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504" y="71451"/>
            <a:ext cx="1798599" cy="77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274CC1-7BCE-B7AB-D5F1-ADBB55B5D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54" y="71451"/>
            <a:ext cx="1177859" cy="771498"/>
          </a:xfrm>
          <a:prstGeom prst="rect">
            <a:avLst/>
          </a:prstGeom>
        </p:spPr>
      </p:pic>
      <p:pic>
        <p:nvPicPr>
          <p:cNvPr id="22" name="Picture 21" descr="A diagram of a brain&#10;&#10;AI-generated content may be incorrect.">
            <a:extLst>
              <a:ext uri="{FF2B5EF4-FFF2-40B4-BE49-F238E27FC236}">
                <a16:creationId xmlns:a16="http://schemas.microsoft.com/office/drawing/2014/main" id="{B863BC6F-5BCA-AC6A-3C4E-AE986659E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09" y="1002796"/>
            <a:ext cx="4502234" cy="2482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1C0F9C-185E-B4C8-9938-8B481C1DC36D}"/>
              </a:ext>
            </a:extLst>
          </p:cNvPr>
          <p:cNvSpPr txBox="1"/>
          <p:nvPr/>
        </p:nvSpPr>
        <p:spPr>
          <a:xfrm>
            <a:off x="9925574" y="3482662"/>
            <a:ext cx="203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All experiments were performed according to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protocol #104140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approved by the 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Mount Allison University Animal Care Committee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in accordance with the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Canadian Council on Animal Care Guidelines</a:t>
            </a:r>
            <a:endParaRPr lang="en-US" sz="9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pic>
        <p:nvPicPr>
          <p:cNvPr id="30" name="Picture 29" descr="A close-up of a grey and pink image&#10;&#10;AI-generated content may be incorrect.">
            <a:extLst>
              <a:ext uri="{FF2B5EF4-FFF2-40B4-BE49-F238E27FC236}">
                <a16:creationId xmlns:a16="http://schemas.microsoft.com/office/drawing/2014/main" id="{B840FD4C-1756-F75D-EAFE-9789CA32DF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t="2943" r="1685" b="3666"/>
          <a:stretch>
            <a:fillRect/>
          </a:stretch>
        </p:blipFill>
        <p:spPr>
          <a:xfrm>
            <a:off x="5052488" y="1056336"/>
            <a:ext cx="6688141" cy="237266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180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FEB44-C2ED-ED0A-D76B-09E1B678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5568819-2DC1-A508-E0F8-3CC8AC95BF3D}"/>
              </a:ext>
            </a:extLst>
          </p:cNvPr>
          <p:cNvGrpSpPr>
            <a:grpSpLocks noChangeAspect="1"/>
          </p:cNvGrpSpPr>
          <p:nvPr/>
        </p:nvGrpSpPr>
        <p:grpSpPr>
          <a:xfrm>
            <a:off x="759998" y="3429000"/>
            <a:ext cx="10115194" cy="3357549"/>
            <a:chOff x="30829" y="3330000"/>
            <a:chExt cx="10054908" cy="3337538"/>
          </a:xfrm>
        </p:grpSpPr>
        <p:pic>
          <p:nvPicPr>
            <p:cNvPr id="3" name="Picture 2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D185BAA4-BBB2-7A8A-E96E-3C443146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98"/>
            <a:stretch>
              <a:fillRect/>
            </a:stretch>
          </p:blipFill>
          <p:spPr>
            <a:xfrm>
              <a:off x="30829" y="3330000"/>
              <a:ext cx="4934269" cy="3337538"/>
            </a:xfrm>
            <a:prstGeom prst="rect">
              <a:avLst/>
            </a:prstGeom>
          </p:spPr>
        </p:pic>
        <p:pic>
          <p:nvPicPr>
            <p:cNvPr id="7" name="Picture 6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BD95D71F-C523-272C-A45C-CA9644E9B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398"/>
            <a:stretch>
              <a:fillRect/>
            </a:stretch>
          </p:blipFill>
          <p:spPr>
            <a:xfrm>
              <a:off x="5151469" y="3330000"/>
              <a:ext cx="4934268" cy="333753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A3362B-6878-1C72-910B-F341628FC04C}"/>
              </a:ext>
            </a:extLst>
          </p:cNvPr>
          <p:cNvSpPr txBox="1"/>
          <p:nvPr/>
        </p:nvSpPr>
        <p:spPr>
          <a:xfrm>
            <a:off x="1965167" y="0"/>
            <a:ext cx="82616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Acute Stress Decreases Activity of Appetite Regulating Neurons in the Female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Rat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Dorsomedial Hypothalamus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pic>
        <p:nvPicPr>
          <p:cNvPr id="22" name="Picture 21" descr="A diagram of a brain&#10;&#10;AI-generated content may be incorrect.">
            <a:extLst>
              <a:ext uri="{FF2B5EF4-FFF2-40B4-BE49-F238E27FC236}">
                <a16:creationId xmlns:a16="http://schemas.microsoft.com/office/drawing/2014/main" id="{DA5AA7B5-49BF-64F5-3037-0247365AD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62" y="336363"/>
            <a:ext cx="4502234" cy="2482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C862CE-3060-3B1C-5272-6701827B9594}"/>
              </a:ext>
            </a:extLst>
          </p:cNvPr>
          <p:cNvPicPr>
            <a:picLocks/>
          </p:cNvPicPr>
          <p:nvPr/>
        </p:nvPicPr>
        <p:blipFill>
          <a:blip r:embed="rId5"/>
          <a:srcRect r="845"/>
          <a:stretch/>
        </p:blipFill>
        <p:spPr>
          <a:xfrm>
            <a:off x="7167803" y="0"/>
            <a:ext cx="4100015" cy="301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E0D62-80CF-ED39-F2EC-57BC1EF1DA90}"/>
              </a:ext>
            </a:extLst>
          </p:cNvPr>
          <p:cNvSpPr txBox="1"/>
          <p:nvPr/>
        </p:nvSpPr>
        <p:spPr>
          <a:xfrm>
            <a:off x="2178043" y="2819288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excitatory activity in the long term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7611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C0C16-9A07-6A8D-ED40-B671DFA7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0F017C-559F-D2BA-49ED-B9DB044F60B0}"/>
              </a:ext>
            </a:extLst>
          </p:cNvPr>
          <p:cNvGrpSpPr/>
          <p:nvPr/>
        </p:nvGrpSpPr>
        <p:grpSpPr>
          <a:xfrm>
            <a:off x="715763" y="3343064"/>
            <a:ext cx="10760471" cy="3342503"/>
            <a:chOff x="631766" y="3429000"/>
            <a:chExt cx="10760471" cy="3342503"/>
          </a:xfrm>
        </p:grpSpPr>
        <p:pic>
          <p:nvPicPr>
            <p:cNvPr id="3" name="Picture 2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A4D9FD4A-CEDE-EB46-1E05-7493FDE6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1733"/>
            <a:stretch>
              <a:fillRect/>
            </a:stretch>
          </p:blipFill>
          <p:spPr>
            <a:xfrm>
              <a:off x="631766" y="3429000"/>
              <a:ext cx="5296239" cy="3342503"/>
            </a:xfrm>
            <a:prstGeom prst="rect">
              <a:avLst/>
            </a:prstGeom>
          </p:spPr>
        </p:pic>
        <p:pic>
          <p:nvPicPr>
            <p:cNvPr id="7" name="Picture 6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10BF62DE-A69E-EC8D-0E3D-3787E49D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1733"/>
            <a:stretch>
              <a:fillRect/>
            </a:stretch>
          </p:blipFill>
          <p:spPr>
            <a:xfrm>
              <a:off x="6095999" y="3429000"/>
              <a:ext cx="5296238" cy="334250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3A829E-A7E2-39B5-9281-A76068E56747}"/>
              </a:ext>
            </a:extLst>
          </p:cNvPr>
          <p:cNvSpPr txBox="1"/>
          <p:nvPr/>
        </p:nvSpPr>
        <p:spPr>
          <a:xfrm>
            <a:off x="1965167" y="0"/>
            <a:ext cx="82616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Acute Stress Decreases Activity of Appetite Regulating Neurons in the Female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Rat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Dorsomedial Hypothalamus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pic>
        <p:nvPicPr>
          <p:cNvPr id="22" name="Picture 21" descr="A diagram of a brain&#10;&#10;AI-generated content may be incorrect.">
            <a:extLst>
              <a:ext uri="{FF2B5EF4-FFF2-40B4-BE49-F238E27FC236}">
                <a16:creationId xmlns:a16="http://schemas.microsoft.com/office/drawing/2014/main" id="{7721021B-5C9D-95DA-D1C5-56DCF929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353" y="10092"/>
            <a:ext cx="4673906" cy="257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86A50-A119-B8DF-00F4-966008E8E8EC}"/>
              </a:ext>
            </a:extLst>
          </p:cNvPr>
          <p:cNvSpPr txBox="1"/>
          <p:nvPr/>
        </p:nvSpPr>
        <p:spPr>
          <a:xfrm>
            <a:off x="979447" y="2597784"/>
            <a:ext cx="1023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US" sz="2400" dirty="0">
                <a:latin typeface="Trebuchet MS" panose="020B0703020202090204" pitchFamily="34" charset="0"/>
              </a:rPr>
              <a:t>decreases long term excitatory activity of neurons in the female rat dorsomedial hypothalamus</a:t>
            </a:r>
            <a:endParaRPr lang="en-US" sz="2400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Picture 4" descr="A close-up of a grey and pink image&#10;&#10;AI-generated content may be incorrect.">
            <a:extLst>
              <a:ext uri="{FF2B5EF4-FFF2-40B4-BE49-F238E27FC236}">
                <a16:creationId xmlns:a16="http://schemas.microsoft.com/office/drawing/2014/main" id="{5F4DEF48-0E25-6CA7-A67D-33377DF92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t="2943" r="1685" b="3666"/>
          <a:stretch>
            <a:fillRect/>
          </a:stretch>
        </p:blipFill>
        <p:spPr>
          <a:xfrm>
            <a:off x="277740" y="209504"/>
            <a:ext cx="6504733" cy="23076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739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159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39</cp:revision>
  <dcterms:created xsi:type="dcterms:W3CDTF">2025-07-06T22:22:18Z</dcterms:created>
  <dcterms:modified xsi:type="dcterms:W3CDTF">2025-07-07T15:06:16Z</dcterms:modified>
</cp:coreProperties>
</file>