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60" r:id="rId11"/>
    <p:sldId id="259" r:id="rId12"/>
    <p:sldId id="265" r:id="rId13"/>
    <p:sldId id="266" r:id="rId14"/>
    <p:sldId id="267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96"/>
    <a:srgbClr val="C11C84"/>
    <a:srgbClr val="EB647E"/>
    <a:srgbClr val="6497B1"/>
    <a:srgbClr val="F19CAC"/>
    <a:srgbClr val="F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4"/>
    <p:restoredTop sz="94689"/>
  </p:normalViewPr>
  <p:slideViewPr>
    <p:cSldViewPr snapToGrid="0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CBB4-1D5E-E61B-9FE1-4DBF8095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81FB-DA3F-970A-2112-CCE6231E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E685-9893-2DD6-E21D-75DCF704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989A-67A9-1B5E-1082-2D47B3B3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CA" b="1" dirty="0">
                <a:solidFill>
                  <a:srgbClr val="005B96"/>
                </a:solidFill>
                <a:latin typeface="Trebuchet MS" panose="020B0703020202090204" pitchFamily="34" charset="0"/>
              </a:rPr>
              <a:t>decreases</a:t>
            </a:r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84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(statistically)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depending on CB1Rs</a:t>
            </a:r>
            <a:endParaRPr lang="en-US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B076852-7D8E-E0DE-8A6B-94CD2F7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9" y="1053658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7780-6C86-85E7-64A6-9A9D917E5249}"/>
              </a:ext>
            </a:extLst>
          </p:cNvPr>
          <p:cNvSpPr txBox="1"/>
          <p:nvPr/>
        </p:nvSpPr>
        <p:spPr>
          <a:xfrm>
            <a:off x="3892379" y="1121620"/>
            <a:ext cx="40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Repeated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33865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0A49-8A5E-9ADF-FBA0-0C571A8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" y="82992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D33C-B622-DA5A-5874-55495DDD6983}"/>
              </a:ext>
            </a:extLst>
          </p:cNvPr>
          <p:cNvSpPr txBox="1"/>
          <p:nvPr/>
        </p:nvSpPr>
        <p:spPr>
          <a:xfrm>
            <a:off x="8649729" y="2266955"/>
            <a:ext cx="2592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the probability of glutamate release after HFS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838A-CA6F-5658-E2C5-0B5C8001BC15}"/>
              </a:ext>
            </a:extLst>
          </p:cNvPr>
          <p:cNvSpPr txBox="1"/>
          <p:nvPr/>
        </p:nvSpPr>
        <p:spPr>
          <a:xfrm>
            <a:off x="3296534" y="64526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17606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reaction&#10;&#10;AI-generated content may be incorrect.">
            <a:extLst>
              <a:ext uri="{FF2B5EF4-FFF2-40B4-BE49-F238E27FC236}">
                <a16:creationId xmlns:a16="http://schemas.microsoft.com/office/drawing/2014/main" id="{7246BB3C-DCE2-5A14-573C-CE9664D4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8" y="825991"/>
            <a:ext cx="7980403" cy="570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8C99-F61D-D00D-7AC3-28C58ACB6FCB}"/>
              </a:ext>
            </a:extLst>
          </p:cNvPr>
          <p:cNvSpPr txBox="1"/>
          <p:nvPr/>
        </p:nvSpPr>
        <p:spPr>
          <a:xfrm>
            <a:off x="8452021" y="2090172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The effect of acute stress on the probability of glutamate release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is dependent on CB1Rs</a:t>
            </a:r>
          </a:p>
        </p:txBody>
      </p:sp>
    </p:spTree>
    <p:extLst>
      <p:ext uri="{BB962C8B-B14F-4D97-AF65-F5344CB8AC3E}">
        <p14:creationId xmlns:p14="http://schemas.microsoft.com/office/powerpoint/2010/main" val="65157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1048-2B54-F0B6-0F8C-52828821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105" y="1130198"/>
            <a:ext cx="5985747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B4E67-B7D3-D138-FD0D-0D896435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9504" y="1130199"/>
            <a:ext cx="5985748" cy="427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0AEBE-B90F-B4BF-D5F7-498465A2B060}"/>
              </a:ext>
            </a:extLst>
          </p:cNvPr>
          <p:cNvSpPr txBox="1"/>
          <p:nvPr/>
        </p:nvSpPr>
        <p:spPr>
          <a:xfrm>
            <a:off x="2023788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C7314-826B-009A-3F89-12DD68716AF6}"/>
              </a:ext>
            </a:extLst>
          </p:cNvPr>
          <p:cNvSpPr txBox="1"/>
          <p:nvPr/>
        </p:nvSpPr>
        <p:spPr>
          <a:xfrm>
            <a:off x="7335689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896E2-1964-1D22-35B3-91343461D258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peak amplitude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E5DF8-1F95-5E24-F55C-4DA7994C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A500A-A77A-54DA-C5F3-544E9D0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92" y="1196456"/>
            <a:ext cx="5976898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E5B65-1553-C590-7B36-64E86003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206876"/>
            <a:ext cx="5985748" cy="4267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D4F2-3E70-75FA-3C20-4ED2797414DA}"/>
              </a:ext>
            </a:extLst>
          </p:cNvPr>
          <p:cNvSpPr txBox="1"/>
          <p:nvPr/>
        </p:nvSpPr>
        <p:spPr>
          <a:xfrm>
            <a:off x="2036144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A759-29E4-4173-420D-24713BDCD190}"/>
              </a:ext>
            </a:extLst>
          </p:cNvPr>
          <p:cNvSpPr txBox="1"/>
          <p:nvPr/>
        </p:nvSpPr>
        <p:spPr>
          <a:xfrm>
            <a:off x="7348045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85F55-6E8D-6DEF-536A-07667C78B25B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frequency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35823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C5304-BDE6-1328-DD99-83503317722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8C03-A32E-F42A-ABB6-9E6E9B868032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7707-33C9-AC21-9AC9-BF9F61F67E6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B78-06E7-F320-C44D-C33F99447BF8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251D-4FF6-0B78-E798-1C5DE7735C5E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A44B-C97B-077E-628E-9C06CDEAA564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375C9-C739-8998-0C20-0483CEC364E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43BD-3036-4BA3-CEE6-27234C587663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0BA9-6388-43F2-A9B1-A8006B307A33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1C39-4A98-CB1A-4843-C1DF158EFD5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C65BA-57C9-99CC-0B80-0783F3F718C4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735A-8E2E-3C49-5C6D-71DD3F6C12F2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F8AE1-6241-0F98-C3A9-64CE81AD2F0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D1A83FFF-59F7-72BA-4EAE-D60EE6ED1486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378DDE-2C4A-48DF-66DF-4AA51A3EE0C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4764130C-AA2D-F919-179E-ADD77BEC916F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E3B56A7D-2D82-7C22-1F50-A9F4AFA5D76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22D711CC-C406-ADDF-CA62-0DBF522F480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781D6365-D552-9C5B-FA1B-49BF08D6C066}"/>
              </a:ext>
            </a:extLst>
          </p:cNvPr>
          <p:cNvSpPr/>
          <p:nvPr/>
        </p:nvSpPr>
        <p:spPr>
          <a:xfrm>
            <a:off x="154524" y="394771"/>
            <a:ext cx="5518255" cy="4782026"/>
          </a:xfrm>
          <a:prstGeom prst="star5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11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47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61A3-A481-CB17-6F22-53D0D331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364B1-9E53-757D-F6B3-C29025DEEA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F1E3E-7A8A-E870-76C9-1B9B08C53EA8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0BEB2-21C1-E5A4-ED59-BADD3990655F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4F295-76D5-B73B-11CF-BF57B2787D5C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4CED-1D7E-53E6-5AEC-0FBE49380A87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B4666-4468-8B55-9669-5CBD8F3590C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C67A-08FC-2D9E-EE4E-A9DC4A3F2CD0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0FE48-817C-187C-7D7A-A67DDD7B5376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5202-8CDE-90DA-2E5B-4827ABA34F17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9603F-875B-F5F1-55A6-EAC039B9C0F5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90E6-8453-D45C-C998-61024A4CFB7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46F3F-AC6C-58D9-65AF-2DB9B6ADCDBC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55569BB4-2FF0-40FA-6A36-DB1C31C525A7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7328B56-1670-1154-4DB4-DBFFA70C6135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AD21570-441D-0CE6-C5EB-A35AC4F11635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9A61A11A-3BD5-46D9-18EB-9E5212D13A4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E8F3090-60A0-D53C-30D6-7F0230437F5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2529-A2C6-00E9-393C-5AA534842221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2469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6B4F-19EE-1580-8095-C0DF2317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B43EA-5564-F0F3-4567-FB45E6030AE4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5F00-2D7D-6B8F-843C-CDF21E10969B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E2DE-FEC1-B7A6-A033-D6CE14FD5F44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111A-0344-6C36-D82E-FC5448E9F5D1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08EFF-A368-5347-E292-944BE8DC12B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2224-AAB5-B9D0-7E7B-151657EFF140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AFFC-C3B2-D02F-F325-FE53921DB3D4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BB79F-350E-E252-78B8-41FE237E6860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9E6B8-6754-7080-F52F-2BE1518075E8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D5D9-7B6C-841D-C7C1-C55F23E873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221C-1000-9CA5-2915-851BA38A3DF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A661-22CD-5F45-8C11-1A17A1777CF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26D404D3-27A4-AD04-CC3E-5B41D2A1D81F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7642F40-7CAB-0810-9B71-7662F28C5B91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0749B3B7-16BC-73BD-E52D-D4F1DD61EE68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AADC6EA8-C97C-6EBB-8A0E-2F2D22BD3B40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C6E71-73C9-CC43-47EC-338383CE406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3361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CA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5AE8F-C48E-5C7A-D690-6756CD9E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20C3-9E98-F8D8-26F4-07CED8D639EA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A72C-E6E8-D2E7-0876-1266BCB80E0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F245-5AAC-0045-C46E-80D2D4C45D29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D54F-22E4-E274-30AF-C01FFCB4EE03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7C92-37A3-304C-9956-D1511E13912E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7EA8-A559-7B5D-12CE-A27F2309E168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C398C-A61D-FE66-D18E-7BE8F767FAE1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BA9-660C-2E52-1160-196720F4F04E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6363D-73F8-8A76-A0D7-F8C192826735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3819A-1047-8578-5602-65C0029C4C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38B3-9D12-E759-DF5D-D4DCAC8B3A86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F8C86-DF06-AACA-E16F-AD23F1D32ED3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7BB2C28-D846-71F6-4149-D967804FF54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E98F5BA-5E8B-FD36-E5C4-26EDBCCD248B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F4A1409B-9A9C-462F-3021-23BCFC1718A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B679-602E-50E5-DB51-7256F891F6DB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1523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7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EF663-2584-E480-A2BD-780BF583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4F7F9-E30B-075C-F004-1CABCCF261A8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A982E-2A6D-F1EF-0DAC-B4C49E120FE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D1C4-0AFE-43F3-44D6-91F168748F8D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E6D0-805F-AE89-061E-A0144B34B108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C682-592A-6215-1DC2-9F76BFDB7E1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BE14-A2E1-1923-DB39-14E9708B0D51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1E48-D76F-6AD2-8FD9-7847DF36C22B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7D8C-76DB-74AB-7CFB-E241BD129F0D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5151A-ACA8-C45A-6BED-A412604D6D6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A8A4-FA44-FD68-3DC4-F40D236A0B7F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55FAF-76A4-9641-1875-BAFA793F9FB5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4DC33-D6A9-24E0-E833-A71E1CB8947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5BC171F-3BF2-8C2A-2F08-DA0D376D7BF2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2C9C973A-18AC-0642-4B14-E69128C62E65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FA487-01FB-0D84-481F-AC036712DFA4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40868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1C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7F20B-9DD0-9D0B-02B8-5ABAE992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BB06-011C-BCCC-CB3A-207734B241A3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4D5B-2013-1204-B714-DC899AA081B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CD3-D8B7-C374-5724-9FA14B34422E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A5F27-FA45-91E5-76BD-0804EB84A8A7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33D6-6989-F614-5965-9D5B62D6E806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C1DE-7389-C16A-B357-12145E53459A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B670-7D45-1A4B-A439-5BD47731EA4C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9760D-AD02-B02E-D97F-030DC16554DC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C6B4-6DB6-F67D-4F64-96AFF5C65FF9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6F4C-246D-9A52-5319-7985F736886A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1E7A2-4C06-C404-E31A-D63964AE212A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5B2C0-D758-F732-4FDF-4F78927501C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D1F2793-BE96-D385-83A5-C1B77733AC56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9406-4E3B-8C89-EA27-EFE83FFD96B3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2847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94E6F-DD77-4025-964A-F6A72F80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DD75-4153-2DE5-7B85-FB2A516D49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6259-DE01-1E0A-CF90-8744410A5CBF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A1E-39F7-23E5-6E8E-37922AFBB5FC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DFD45-AD49-83E0-04B0-AB3A26E3611F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3E5D-35DC-B6D5-5232-F67F2409C110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0424-6B7F-0A46-B014-2A826540CB5F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712C-A3C2-673A-E7BB-20467631CA38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8665F-FE71-7221-F928-516BE88497E8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C932-DF6B-EA1B-4FB8-13BB829FA082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327A2-90A0-4F88-54BA-26BED6F7D686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A7547-23A5-C63E-003E-9BC51547B47F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9EBCF-B55E-F61D-2F8D-27DB77C0B261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F383-1EF6-2DF7-0F6B-54096E4783CF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0280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400</Words>
  <Application>Microsoft Macintosh PowerPoint</Application>
  <PresentationFormat>Widescreen</PresentationFormat>
  <Paragraphs>123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29</cp:revision>
  <dcterms:created xsi:type="dcterms:W3CDTF">2025-06-28T14:38:09Z</dcterms:created>
  <dcterms:modified xsi:type="dcterms:W3CDTF">2025-07-06T23:14:16Z</dcterms:modified>
</cp:coreProperties>
</file>