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FF"/>
    <a:srgbClr val="F19CAC"/>
    <a:srgbClr val="EB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6"/>
    <p:restoredTop sz="94689"/>
  </p:normalViewPr>
  <p:slideViewPr>
    <p:cSldViewPr snapToGrid="0">
      <p:cViewPr varScale="1">
        <p:scale>
          <a:sx n="121" d="100"/>
          <a:sy n="121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1: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Recording of live neuron.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Stimulating electrode (light blue) stimulates DMH neurons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(gray) in the surrounding tissue to release neurotransmitter, while the recording electrode (dark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blue) records from the target DMH neuron (pink), visualized at 40X magnification.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 repeated group</a:t>
            </a:r>
          </a:p>
          <a:p>
            <a:r>
              <a:rPr lang="en-US" dirty="0"/>
              <a:t>Live injections of the medication that blocks corticosterone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decreases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llage of a person in a red jacket&#10;&#10;AI-generated content may be incorrect.">
            <a:extLst>
              <a:ext uri="{FF2B5EF4-FFF2-40B4-BE49-F238E27FC236}">
                <a16:creationId xmlns:a16="http://schemas.microsoft.com/office/drawing/2014/main" id="{B8282E48-87F3-E77C-7745-EC1C93361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" b="851"/>
          <a:stretch>
            <a:fillRect/>
          </a:stretch>
        </p:blipFill>
        <p:spPr bwMode="auto">
          <a:xfrm>
            <a:off x="1964265" y="85395"/>
            <a:ext cx="8263469" cy="66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ell&#10;&#10;AI-generated content may be incorrect.">
            <a:extLst>
              <a:ext uri="{FF2B5EF4-FFF2-40B4-BE49-F238E27FC236}">
                <a16:creationId xmlns:a16="http://schemas.microsoft.com/office/drawing/2014/main" id="{50231ADA-EF4C-5599-D32E-C510C2BA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3" y="1302418"/>
            <a:ext cx="11675353" cy="42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independently of CB1Rs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150</Words>
  <Application>Microsoft Macintosh PowerPoint</Application>
  <PresentationFormat>Widescreen</PresentationFormat>
  <Paragraphs>22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10</cp:revision>
  <dcterms:created xsi:type="dcterms:W3CDTF">2025-06-28T14:38:09Z</dcterms:created>
  <dcterms:modified xsi:type="dcterms:W3CDTF">2025-07-02T16:13:37Z</dcterms:modified>
</cp:coreProperties>
</file>