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2" d="100"/>
          <a:sy n="112" d="100"/>
        </p:scale>
        <p:origin x="10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F326-A1E5-6B86-B135-40DF8C8E0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A47F-0A65-F8A6-9916-609EAC76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230A-7AA9-D421-CCE7-7BD92859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F3B1-847C-F73D-6C9D-117D7059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FA15-5638-517E-9B3A-8F512B0B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6EBC-DE46-07E5-0CF8-591E126E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B39B-BB55-EC83-8652-A0FD5F5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20B8-45A5-14C1-7FEC-CB6B3A72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7528-4735-038C-8690-A986BBC7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0794-CDE9-BF91-20A1-690F64FA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63A0C-697E-ED4F-6E4A-E34F1D066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DA907-ADF6-0FFF-98C7-6980C54A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0E69-4276-2E24-5B05-270AF413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FCC44-3E40-6869-4CDC-3C9F605D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AEFC-FCA5-C8F1-8869-724ACE9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D397-718F-AD40-867E-2AD9CD16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CE2E-AB0F-2A92-F490-926F9E92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CEDE-EDA4-57EA-3700-6A1BCFC2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11AC-6B88-F963-9331-106EBD59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AF87-96E4-7754-4B86-AE33E415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0EB7-8679-6C90-1999-1372EBAA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5121-D94D-6593-642D-A71DE4B7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7473-9A62-3C5E-E05D-80AAECE3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7729-0D9A-B829-7319-7839D615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A49B-A6D2-F57E-A480-18909EAE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BBA3-47B7-16F7-12C0-9EE2A7ED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A422-1977-8520-AB47-2776CEDF6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48FF-6C98-5C4F-7423-00AD6669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D737-C9CD-1F64-1A3E-1CF0A90A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E3B8-06AA-06F0-D849-6AD53EFC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BB076-49C8-19BC-1964-13B5C5D7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876A-AA88-66A1-286B-3A2BAA0C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85AF-1853-406D-27FC-41537584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E0B4A-DA7A-859F-0219-16510B9DE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A0B3F-6D34-A483-45AF-FD28CCC50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BCDCE-72EB-9536-EEF0-A4A2905B5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15DC-9FAA-1B4B-D8E6-4DCA7B37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F1877-D3EB-166B-05D8-A2928F8F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0A8B7-6D6E-BE4F-C820-5CFA4810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0EB4-9E24-EB8A-E20B-DAA8AD24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0938-288E-CF61-921F-F56CD6EF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44399-2516-3518-8FF4-C14FDE4F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2C96D-5286-7B0D-374D-35F2F905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E23C8-79A7-FB10-AB1C-D8ED4CD1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55C33-DE9F-020A-8C6F-875316B8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0D597-70AD-AC35-D307-3FB0759E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BFB9-DCDB-0617-3F7A-4CE98B31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EDB2-62EE-5660-62C4-4AC338C8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2FFF1-9525-73C8-313D-C5CFFC587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194B7-0212-6FA9-EDC2-A6155850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642B-CD22-E5C7-D359-2638455F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FD23-6860-E307-8F0F-11134546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A5A7-DB03-96D1-C2D6-4A15919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05B0D-E734-C6EB-2A3B-4A68FB1E9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3BBCB-6758-82E7-A409-51230121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8053D-15CC-C74A-511E-2EC0B482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4C72-98F6-3F88-FAFE-A536292B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9671-2D71-E601-FEA4-088A4CA3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BB960-6C47-2A6B-EAFC-C430F74E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411A-D43F-86A1-E5F0-BC36B966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512F-EAA3-1203-3477-D603C4D61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0AF96-6BCE-CD40-B538-8EE64BD3FE1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2A89-E896-6588-6CA8-2CEBAC7FC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A995-7309-788B-52FC-49830293B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C0C16-9A07-6A8D-ED40-B671DFA7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80F017C-559F-D2BA-49ED-B9DB044F60B0}"/>
              </a:ext>
            </a:extLst>
          </p:cNvPr>
          <p:cNvGrpSpPr/>
          <p:nvPr/>
        </p:nvGrpSpPr>
        <p:grpSpPr>
          <a:xfrm>
            <a:off x="715763" y="3343064"/>
            <a:ext cx="10760471" cy="3342503"/>
            <a:chOff x="631766" y="3429000"/>
            <a:chExt cx="10760471" cy="3342503"/>
          </a:xfrm>
        </p:grpSpPr>
        <p:pic>
          <p:nvPicPr>
            <p:cNvPr id="3" name="Picture 2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A4D9FD4A-CEDE-EB46-1E05-7493FDE6D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1733"/>
            <a:stretch>
              <a:fillRect/>
            </a:stretch>
          </p:blipFill>
          <p:spPr>
            <a:xfrm>
              <a:off x="631766" y="3429000"/>
              <a:ext cx="5296239" cy="3342503"/>
            </a:xfrm>
            <a:prstGeom prst="rect">
              <a:avLst/>
            </a:prstGeom>
          </p:spPr>
        </p:pic>
        <p:pic>
          <p:nvPicPr>
            <p:cNvPr id="7" name="Picture 6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10BF62DE-A69E-EC8D-0E3D-3787E49D6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1733"/>
            <a:stretch>
              <a:fillRect/>
            </a:stretch>
          </p:blipFill>
          <p:spPr>
            <a:xfrm>
              <a:off x="6095999" y="3429000"/>
              <a:ext cx="5296238" cy="334250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3A829E-A7E2-39B5-9281-A76068E56747}"/>
              </a:ext>
            </a:extLst>
          </p:cNvPr>
          <p:cNvSpPr txBox="1"/>
          <p:nvPr/>
        </p:nvSpPr>
        <p:spPr>
          <a:xfrm>
            <a:off x="1965167" y="0"/>
            <a:ext cx="826166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Acute Stress Decreases Activity of Appetite Regulating Neurons in the Female</a:t>
            </a:r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Rat</a:t>
            </a:r>
            <a:r>
              <a:rPr lang="en-US" b="1" dirty="0">
                <a:latin typeface="Trebuchet MS" panose="020B070302020209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rebuchet MS" panose="020B0703020202090204" pitchFamily="34" charset="0"/>
              </a:rPr>
              <a:t>Dorsomedial Hypothalamus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Ruby Muzzatti, Dr Karen Crosby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Trebuchet MS" panose="020B0703020202090204" pitchFamily="34" charset="0"/>
              </a:rPr>
              <a:t>Department of Biology, Mount Allison University, Sackville, New Brunswick, Canada</a:t>
            </a:r>
          </a:p>
        </p:txBody>
      </p:sp>
      <p:pic>
        <p:nvPicPr>
          <p:cNvPr id="22" name="Picture 21" descr="A diagram of a brain&#10;&#10;AI-generated content may be incorrect.">
            <a:extLst>
              <a:ext uri="{FF2B5EF4-FFF2-40B4-BE49-F238E27FC236}">
                <a16:creationId xmlns:a16="http://schemas.microsoft.com/office/drawing/2014/main" id="{7721021B-5C9D-95DA-D1C5-56DCF9296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353" y="10092"/>
            <a:ext cx="4673906" cy="257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86A50-A119-B8DF-00F4-966008E8E8EC}"/>
              </a:ext>
            </a:extLst>
          </p:cNvPr>
          <p:cNvSpPr txBox="1"/>
          <p:nvPr/>
        </p:nvSpPr>
        <p:spPr>
          <a:xfrm>
            <a:off x="979447" y="2734545"/>
            <a:ext cx="1023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</a:t>
            </a:r>
            <a:r>
              <a:rPr lang="en-US" sz="2400" dirty="0">
                <a:latin typeface="Trebuchet MS" panose="020B0703020202090204" pitchFamily="34" charset="0"/>
              </a:rPr>
              <a:t>decreases activity of neurons that regulate appetite </a:t>
            </a:r>
            <a:endParaRPr lang="en-US" sz="2400" dirty="0">
              <a:solidFill>
                <a:srgbClr val="EB647E"/>
              </a:solidFill>
              <a:latin typeface="Trebuchet MS" panose="020B0703020202090204" pitchFamily="34" charset="0"/>
            </a:endParaRPr>
          </a:p>
        </p:txBody>
      </p:sp>
      <p:pic>
        <p:nvPicPr>
          <p:cNvPr id="5" name="Picture 4" descr="A close-up of a grey and pink image&#10;&#10;AI-generated content may be incorrect.">
            <a:extLst>
              <a:ext uri="{FF2B5EF4-FFF2-40B4-BE49-F238E27FC236}">
                <a16:creationId xmlns:a16="http://schemas.microsoft.com/office/drawing/2014/main" id="{5F4DEF48-0E25-6CA7-A67D-33377DF920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t="2943" r="1685" b="3666"/>
          <a:stretch>
            <a:fillRect/>
          </a:stretch>
        </p:blipFill>
        <p:spPr>
          <a:xfrm>
            <a:off x="277740" y="209504"/>
            <a:ext cx="6504733" cy="2307600"/>
          </a:xfrm>
          <a:prstGeom prst="rect">
            <a:avLst/>
          </a:prstGeom>
          <a:ln w="9525"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B8908F-08EC-DBFE-7FD8-6E7DE0F0FE6B}"/>
              </a:ext>
            </a:extLst>
          </p:cNvPr>
          <p:cNvSpPr/>
          <p:nvPr/>
        </p:nvSpPr>
        <p:spPr>
          <a:xfrm>
            <a:off x="815554" y="3530184"/>
            <a:ext cx="517161" cy="2705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90F83B-C481-2646-CF6C-0A378A5F7689}"/>
              </a:ext>
            </a:extLst>
          </p:cNvPr>
          <p:cNvSpPr/>
          <p:nvPr/>
        </p:nvSpPr>
        <p:spPr>
          <a:xfrm>
            <a:off x="6187491" y="3530184"/>
            <a:ext cx="517161" cy="2705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DBD8D-E683-B5AD-9936-FE67D1DD9B2D}"/>
              </a:ext>
            </a:extLst>
          </p:cNvPr>
          <p:cNvSpPr txBox="1"/>
          <p:nvPr/>
        </p:nvSpPr>
        <p:spPr>
          <a:xfrm rot="16200000">
            <a:off x="117475" y="4664583"/>
            <a:ext cx="206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Current 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6E5EF-B4D8-25D5-0BED-E216412CA6DD}"/>
              </a:ext>
            </a:extLst>
          </p:cNvPr>
          <p:cNvSpPr txBox="1"/>
          <p:nvPr/>
        </p:nvSpPr>
        <p:spPr>
          <a:xfrm rot="16200000">
            <a:off x="5567233" y="4664583"/>
            <a:ext cx="206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Current Amplitude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6BA60F-3F79-9A20-2D8A-2B9194483C38}"/>
              </a:ext>
            </a:extLst>
          </p:cNvPr>
          <p:cNvSpPr/>
          <p:nvPr/>
        </p:nvSpPr>
        <p:spPr>
          <a:xfrm>
            <a:off x="3191317" y="6358411"/>
            <a:ext cx="1090013" cy="327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B4D18-FB72-EF60-219B-0859687E496D}"/>
              </a:ext>
            </a:extLst>
          </p:cNvPr>
          <p:cNvSpPr txBox="1"/>
          <p:nvPr/>
        </p:nvSpPr>
        <p:spPr>
          <a:xfrm>
            <a:off x="2705749" y="6279164"/>
            <a:ext cx="206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Time (minutes)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E9928-9CBD-31F6-0A9D-4F121B08FCDB}"/>
              </a:ext>
            </a:extLst>
          </p:cNvPr>
          <p:cNvSpPr/>
          <p:nvPr/>
        </p:nvSpPr>
        <p:spPr>
          <a:xfrm>
            <a:off x="8651252" y="6358411"/>
            <a:ext cx="1090013" cy="327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2F588-9947-A171-9134-2AB18915CE0D}"/>
              </a:ext>
            </a:extLst>
          </p:cNvPr>
          <p:cNvSpPr txBox="1"/>
          <p:nvPr/>
        </p:nvSpPr>
        <p:spPr>
          <a:xfrm>
            <a:off x="8165684" y="6279164"/>
            <a:ext cx="206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Time (minutes)</a:t>
            </a:r>
          </a:p>
        </p:txBody>
      </p:sp>
    </p:spTree>
    <p:extLst>
      <p:ext uri="{BB962C8B-B14F-4D97-AF65-F5344CB8AC3E}">
        <p14:creationId xmlns:p14="http://schemas.microsoft.com/office/powerpoint/2010/main" val="13739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55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Gill Sans MT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42</cp:revision>
  <dcterms:created xsi:type="dcterms:W3CDTF">2025-07-06T22:22:18Z</dcterms:created>
  <dcterms:modified xsi:type="dcterms:W3CDTF">2025-07-10T17:47:46Z</dcterms:modified>
</cp:coreProperties>
</file>