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F326-A1E5-6B86-B135-40DF8C8E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A47F-0A65-F8A6-9916-609EAC76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230A-7AA9-D421-CCE7-7BD92859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F3B1-847C-F73D-6C9D-117D7059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FA15-5638-517E-9B3A-8F512B0B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EBC-DE46-07E5-0CF8-591E126E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B39B-BB55-EC83-8652-A0FD5F5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20B8-45A5-14C1-7FEC-CB6B3A72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7528-4735-038C-8690-A986BBC7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0794-CDE9-BF91-20A1-690F64FA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63A0C-697E-ED4F-6E4A-E34F1D06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DA907-ADF6-0FFF-98C7-6980C54A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0E69-4276-2E24-5B05-270AF413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FCC44-3E40-6869-4CDC-3C9F605D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AEFC-FCA5-C8F1-8869-724ACE9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D397-718F-AD40-867E-2AD9CD16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CE2E-AB0F-2A92-F490-926F9E92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CEDE-EDA4-57EA-3700-6A1BCFC2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11AC-6B88-F963-9331-106EBD59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AF87-96E4-7754-4B86-AE33E415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0EB7-8679-6C90-1999-1372EBAA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5121-D94D-6593-642D-A71DE4B7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7473-9A62-3C5E-E05D-80AAECE3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7729-0D9A-B829-7319-7839D615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A49B-A6D2-F57E-A480-18909EA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BBA3-47B7-16F7-12C0-9EE2A7ED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A422-1977-8520-AB47-2776CEDF6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48FF-6C98-5C4F-7423-00AD6669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D737-C9CD-1F64-1A3E-1CF0A90A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E3B8-06AA-06F0-D849-6AD53EFC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BB076-49C8-19BC-1964-13B5C5D7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876A-AA88-66A1-286B-3A2BAA0C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85AF-1853-406D-27FC-41537584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E0B4A-DA7A-859F-0219-16510B9DE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A0B3F-6D34-A483-45AF-FD28CCC50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CDCE-72EB-9536-EEF0-A4A2905B5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15DC-9FAA-1B4B-D8E6-4DCA7B37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F1877-D3EB-166B-05D8-A2928F8F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0A8B7-6D6E-BE4F-C820-5CFA4810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0EB4-9E24-EB8A-E20B-DAA8AD24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0938-288E-CF61-921F-F56CD6EF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44399-2516-3518-8FF4-C14FDE4F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2C96D-5286-7B0D-374D-35F2F905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E23C8-79A7-FB10-AB1C-D8ED4CD1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55C33-DE9F-020A-8C6F-875316B8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0D597-70AD-AC35-D307-3FB0759E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BFB9-DCDB-0617-3F7A-4CE98B31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EDB2-62EE-5660-62C4-4AC338C8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2FFF1-9525-73C8-313D-C5CFFC587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194B7-0212-6FA9-EDC2-A6155850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642B-CD22-E5C7-D359-2638455F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FD23-6860-E307-8F0F-11134546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A5A7-DB03-96D1-C2D6-4A15919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5B0D-E734-C6EB-2A3B-4A68FB1E9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3BBCB-6758-82E7-A409-51230121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8053D-15CC-C74A-511E-2EC0B482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4C72-98F6-3F88-FAFE-A536292B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9671-2D71-E601-FEA4-088A4CA3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BB960-6C47-2A6B-EAFC-C430F74E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411A-D43F-86A1-E5F0-BC36B966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512F-EAA3-1203-3477-D603C4D61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2A89-E896-6588-6CA8-2CEBAC7FC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A995-7309-788B-52FC-49830293B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6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2</cp:revision>
  <dcterms:created xsi:type="dcterms:W3CDTF">2025-07-06T22:22:18Z</dcterms:created>
  <dcterms:modified xsi:type="dcterms:W3CDTF">2025-07-06T22:22:36Z</dcterms:modified>
</cp:coreProperties>
</file>