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F326-A1E5-6B86-B135-40DF8C8E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EA47F-0A65-F8A6-9916-609EAC76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230A-7AA9-D421-CCE7-7BD92859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F3B1-847C-F73D-6C9D-117D7059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4FA15-5638-517E-9B3A-8F512B0B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EBC-DE46-07E5-0CF8-591E126E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B39B-BB55-EC83-8652-A0FD5F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20B8-45A5-14C1-7FEC-CB6B3A72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7528-4735-038C-8690-A986BBC7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0794-CDE9-BF91-20A1-690F64FA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63A0C-697E-ED4F-6E4A-E34F1D06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DA907-ADF6-0FFF-98C7-6980C54A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0E69-4276-2E24-5B05-270AF413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FCC44-3E40-6869-4CDC-3C9F605D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AEFC-FCA5-C8F1-8869-724ACE9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6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D397-718F-AD40-867E-2AD9CD16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CE2E-AB0F-2A92-F490-926F9E92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DCEDE-EDA4-57EA-3700-6A1BCFC22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1AC-6B88-F963-9331-106EBD59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AF87-96E4-7754-4B86-AE33E415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0EB7-8679-6C90-1999-1372EBAA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85121-D94D-6593-642D-A71DE4B7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7473-9A62-3C5E-E05D-80AAECE3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7729-0D9A-B829-7319-7839D615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A49B-A6D2-F57E-A480-18909EA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BBA3-47B7-16F7-12C0-9EE2A7ED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A422-1977-8520-AB47-2776CEDF6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048FF-6C98-5C4F-7423-00AD6669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D737-C9CD-1F64-1A3E-1CF0A90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E3B8-06AA-06F0-D849-6AD53EFC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BB076-49C8-19BC-1964-13B5C5D7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76A-AA88-66A1-286B-3A2BAA0C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85AF-1853-406D-27FC-41537584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E0B4A-DA7A-859F-0219-16510B9DE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0B3F-6D34-A483-45AF-FD28CCC50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CDCE-72EB-9536-EEF0-A4A2905B5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415DC-9FAA-1B4B-D8E6-4DCA7B37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F1877-D3EB-166B-05D8-A2928F8F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0A8B7-6D6E-BE4F-C820-5CFA4810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0EB4-9E24-EB8A-E20B-DAA8AD2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0938-288E-CF61-921F-F56CD6EF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44399-2516-3518-8FF4-C14FDE4F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2C96D-5286-7B0D-374D-35F2F90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23C8-79A7-FB10-AB1C-D8ED4CD1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55C33-DE9F-020A-8C6F-875316B8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0D597-70AD-AC35-D307-3FB0759E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BFB9-DCDB-0617-3F7A-4CE98B31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FEDB2-62EE-5660-62C4-4AC338C8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2FFF1-9525-73C8-313D-C5CFFC587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194B7-0212-6FA9-EDC2-A6155850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7642B-CD22-E5C7-D359-2638455F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FD23-6860-E307-8F0F-11134546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5A7-DB03-96D1-C2D6-4A15919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05B0D-E734-C6EB-2A3B-4A68FB1E9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3BBCB-6758-82E7-A409-51230121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8053D-15CC-C74A-511E-2EC0B48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44C72-98F6-3F88-FAFE-A536292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9671-2D71-E601-FEA4-088A4CA3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BB960-6C47-2A6B-EAFC-C430F74E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411A-D43F-86A1-E5F0-BC36B966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512F-EAA3-1203-3477-D603C4D6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0AF96-6BCE-CD40-B538-8EE64BD3FE15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32A89-E896-6588-6CA8-2CEBAC7FC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995-7309-788B-52FC-49830293B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F049-5ED1-794A-B1B0-148D2FE17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420BE-9BE8-5C10-3F8F-25B2E76A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1BB0C2C-D41E-F580-0458-1F5DB51C09B0}"/>
              </a:ext>
            </a:extLst>
          </p:cNvPr>
          <p:cNvGrpSpPr/>
          <p:nvPr/>
        </p:nvGrpSpPr>
        <p:grpSpPr>
          <a:xfrm>
            <a:off x="1558656" y="359182"/>
            <a:ext cx="9074687" cy="6139636"/>
            <a:chOff x="1273041" y="718364"/>
            <a:chExt cx="9074687" cy="61396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170F5CF-7DC2-47E1-8E0B-206D70B3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73041" y="718364"/>
              <a:ext cx="4527512" cy="3240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7E8BE8-CB0D-C922-4DE6-0A4F2D2D0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814700" y="718364"/>
              <a:ext cx="4518164" cy="324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63F9A75-1C35-AE2F-80D2-DF870776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273041" y="3618000"/>
              <a:ext cx="4541659" cy="3240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2D2C581-501B-E964-9CBA-2D88F0F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5814700" y="3618000"/>
              <a:ext cx="4533028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931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7</cp:revision>
  <dcterms:created xsi:type="dcterms:W3CDTF">2025-07-06T22:22:18Z</dcterms:created>
  <dcterms:modified xsi:type="dcterms:W3CDTF">2025-07-06T22:37:27Z</dcterms:modified>
</cp:coreProperties>
</file>