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0" r:id="rId12"/>
    <p:sldId id="259" r:id="rId13"/>
    <p:sldId id="265" r:id="rId14"/>
    <p:sldId id="266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C84"/>
    <a:srgbClr val="EB647E"/>
    <a:srgbClr val="005B96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9"/>
    <p:restoredTop sz="94689"/>
  </p:normalViewPr>
  <p:slideViewPr>
    <p:cSldViewPr snapToGrid="0">
      <p:cViewPr>
        <p:scale>
          <a:sx n="104" d="100"/>
          <a:sy n="104" d="100"/>
        </p:scale>
        <p:origin x="8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decreases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increases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a person in a red jacket&#10;&#10;AI-generated content may be incorrect.">
            <a:extLst>
              <a:ext uri="{FF2B5EF4-FFF2-40B4-BE49-F238E27FC236}">
                <a16:creationId xmlns:a16="http://schemas.microsoft.com/office/drawing/2014/main" id="{B8282E48-87F3-E77C-7745-EC1C9336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" b="851"/>
          <a:stretch>
            <a:fillRect/>
          </a:stretch>
        </p:blipFill>
        <p:spPr bwMode="auto">
          <a:xfrm>
            <a:off x="1964265" y="85395"/>
            <a:ext cx="8263469" cy="66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400</Words>
  <Application>Microsoft Macintosh PowerPoint</Application>
  <PresentationFormat>Widescreen</PresentationFormat>
  <Paragraphs>123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25</cp:revision>
  <dcterms:created xsi:type="dcterms:W3CDTF">2025-06-28T14:38:09Z</dcterms:created>
  <dcterms:modified xsi:type="dcterms:W3CDTF">2025-07-02T19:31:56Z</dcterms:modified>
</cp:coreProperties>
</file>