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60" d="100"/>
          <a:sy n="60" d="100"/>
        </p:scale>
        <p:origin x="57" y="12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E52D-8991-4A33-B746-2DC3894B2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70580-3DE8-4EF0-8C67-F7AE45A8A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C58AB-3779-4694-B832-B054E2AC4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9720-93B4-4C1F-98B1-1DD25C3314E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81C56-80B2-424C-8283-3F266C7A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EF8CF-D2E4-4E60-A321-9654B165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75AC-4CAC-47C0-BFE9-63FBEEFA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5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4CC4-4E16-4631-AA27-70F2C39A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E8A4B-D16B-441A-9FBA-123CE3898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9C9CA-355D-4429-BCE2-B6A7FD9F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9720-93B4-4C1F-98B1-1DD25C3314E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01FE-F108-418A-8FA6-F665B1DD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C493A-FB6B-4BEA-8616-2540F83A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75AC-4CAC-47C0-BFE9-63FBEEFA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5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C861B7-EF8A-4FD1-BD80-14653479D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912CB-9F95-4F90-A6A6-937866E32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4B463-1A01-4173-B7F3-9A0F9EDC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9720-93B4-4C1F-98B1-1DD25C3314E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898C1-86A9-47D5-B04F-6D043F49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B9F52-A3C5-4708-8FBC-ADC33727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75AC-4CAC-47C0-BFE9-63FBEEFA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7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31E0F-CD76-48A5-BAAF-42582ABCE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317B-26B6-481F-983A-CF109AE9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A4BF4-CA3C-402C-B0E8-B16BA740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9720-93B4-4C1F-98B1-1DD25C3314E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26DA2-01E6-407E-82D2-A9A95CF1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7CCA6-93A6-4231-A05B-826892F9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75AC-4CAC-47C0-BFE9-63FBEEFA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9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8880-6AB9-41A7-9DE4-AC68EEE4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126BF-BACB-4220-BF66-5C56B6CE4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3C713-46DF-4B8C-AD64-A59C94B4A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9720-93B4-4C1F-98B1-1DD25C3314E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6BC3C-A066-4B2D-BEF8-81C73DB0E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0CA7D-0B73-474D-9444-2AABEA0D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75AC-4CAC-47C0-BFE9-63FBEEFA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2008-6180-4B31-8131-55511D98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16E93-93BD-42CC-842F-42047207A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2617D-3283-42A0-8289-C2D2CCE28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CCEDD-EB3E-4A4D-BEC9-E34EE0F5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9720-93B4-4C1F-98B1-1DD25C3314E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ED937-F120-4028-9484-84B47EB2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40DF3-E0B5-45D6-93FC-4408100C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75AC-4CAC-47C0-BFE9-63FBEEFA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5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E159F-C95C-4965-B585-C15FB66F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14A12-6A7E-4F30-813F-C42262433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FF62C-B898-4997-9AC4-E5D2AFD5C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EFB86-963B-4CA9-B66C-B30F167B6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887A0-95B9-4442-B665-953CD18C8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00274A-5BDD-41E4-A041-0A145C52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9720-93B4-4C1F-98B1-1DD25C3314E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EC5B1-1F28-4E42-ACC4-CD5ACCE4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21296D-8427-4EB1-B666-7470F2FE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75AC-4CAC-47C0-BFE9-63FBEEFA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2E616-26B6-45E2-AAE8-87B0BECD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98A4E8-A9FA-48A2-99A4-471BB90B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9720-93B4-4C1F-98B1-1DD25C3314E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46401-889B-4327-84F0-DA3D841C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98C87-30DA-48B9-874C-A1DDF2AB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75AC-4CAC-47C0-BFE9-63FBEEFA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1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9BEB7-9683-427A-8036-DF3B7162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9720-93B4-4C1F-98B1-1DD25C3314E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621C4-B65E-4A09-A283-1B1F6A78B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5A80C-4190-4E9F-919E-047F2697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75AC-4CAC-47C0-BFE9-63FBEEFA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6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D6FD-0332-4BBC-AA69-64A1FD48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C61C0-3D8A-4105-9CFF-6304E0FDE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A0A87-A5BA-4AA8-887A-1139F9BE0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B3AD9-9085-495A-9ABF-CC3D94DE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9720-93B4-4C1F-98B1-1DD25C3314E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5C1C5-9561-4764-96D7-BF2786C0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AB951-A337-4276-B4F4-AADFC233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75AC-4CAC-47C0-BFE9-63FBEEFA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7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7621-F688-47ED-92D0-56FBCCD6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866853-E8A9-4BE7-A9E8-5D7DCC1D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AC082-93B8-46D8-9776-04FC5A317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EBC45-8460-45FD-8642-DCB5096D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9720-93B4-4C1F-98B1-1DD25C3314E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2ED93-1E8E-43D2-9062-5EAA151E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9A5AC-9207-4E33-B3DF-735E8D58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75AC-4CAC-47C0-BFE9-63FBEEFA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1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CD204-0C9E-4281-B38C-99537673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DB60E-D9C5-4EA8-8AF6-CC4A30C34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422FC-0718-4561-A69F-A23FE1234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59720-93B4-4C1F-98B1-1DD25C3314E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5352F-EA6E-4022-875F-707E654BA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802C7-1F0A-45ED-94E5-912A8EA7B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A75AC-4CAC-47C0-BFE9-63FBEEFA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1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BD7C90-E9FC-45C1-8707-1C26792A42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290" y="0"/>
            <a:ext cx="4503420" cy="6858000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8AA12B6-2684-4EBC-8A97-5E378EC25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761276"/>
              </p:ext>
            </p:extLst>
          </p:nvPr>
        </p:nvGraphicFramePr>
        <p:xfrm>
          <a:off x="2843392" y="0"/>
          <a:ext cx="1000898" cy="68209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0898">
                  <a:extLst>
                    <a:ext uri="{9D8B030D-6E8A-4147-A177-3AD203B41FA5}">
                      <a16:colId xmlns:a16="http://schemas.microsoft.com/office/drawing/2014/main" val="1289072368"/>
                    </a:ext>
                  </a:extLst>
                </a:gridCol>
              </a:tblGrid>
              <a:tr h="454729">
                <a:tc>
                  <a:txBody>
                    <a:bodyPr/>
                    <a:lstStyle/>
                    <a:p>
                      <a:r>
                        <a:rPr lang="en-US" dirty="0"/>
                        <a:t>0 0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960339"/>
                  </a:ext>
                </a:extLst>
              </a:tr>
              <a:tr h="454729">
                <a:tc>
                  <a:txBody>
                    <a:bodyPr/>
                    <a:lstStyle/>
                    <a:p>
                      <a:r>
                        <a:rPr lang="en-US" dirty="0"/>
                        <a:t>4 128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147589"/>
                  </a:ext>
                </a:extLst>
              </a:tr>
              <a:tr h="454729">
                <a:tc>
                  <a:txBody>
                    <a:bodyPr/>
                    <a:lstStyle/>
                    <a:p>
                      <a:r>
                        <a:rPr lang="en-US" dirty="0"/>
                        <a:t>8 256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369728"/>
                  </a:ext>
                </a:extLst>
              </a:tr>
              <a:tr h="454729">
                <a:tc>
                  <a:txBody>
                    <a:bodyPr/>
                    <a:lstStyle/>
                    <a:p>
                      <a:r>
                        <a:rPr lang="en-US" dirty="0"/>
                        <a:t>12 384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531011"/>
                  </a:ext>
                </a:extLst>
              </a:tr>
              <a:tr h="454729">
                <a:tc>
                  <a:txBody>
                    <a:bodyPr/>
                    <a:lstStyle/>
                    <a:p>
                      <a:r>
                        <a:rPr lang="en-US" dirty="0"/>
                        <a:t>16 512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387208"/>
                  </a:ext>
                </a:extLst>
              </a:tr>
              <a:tr h="454729">
                <a:tc>
                  <a:txBody>
                    <a:bodyPr/>
                    <a:lstStyle/>
                    <a:p>
                      <a:r>
                        <a:rPr lang="en-US" dirty="0"/>
                        <a:t>20 640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934067"/>
                  </a:ext>
                </a:extLst>
              </a:tr>
              <a:tr h="454729">
                <a:tc>
                  <a:txBody>
                    <a:bodyPr/>
                    <a:lstStyle/>
                    <a:p>
                      <a:r>
                        <a:rPr lang="en-US" dirty="0"/>
                        <a:t>24 768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444227"/>
                  </a:ext>
                </a:extLst>
              </a:tr>
              <a:tr h="454729">
                <a:tc>
                  <a:txBody>
                    <a:bodyPr/>
                    <a:lstStyle/>
                    <a:p>
                      <a:r>
                        <a:rPr lang="en-US" dirty="0"/>
                        <a:t>28 896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148825"/>
                  </a:ext>
                </a:extLst>
              </a:tr>
              <a:tr h="454729">
                <a:tc>
                  <a:txBody>
                    <a:bodyPr/>
                    <a:lstStyle/>
                    <a:p>
                      <a:r>
                        <a:rPr lang="en-US" dirty="0"/>
                        <a:t>32 1024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578843"/>
                  </a:ext>
                </a:extLst>
              </a:tr>
              <a:tr h="454729">
                <a:tc>
                  <a:txBody>
                    <a:bodyPr/>
                    <a:lstStyle/>
                    <a:p>
                      <a:r>
                        <a:rPr lang="en-US" dirty="0"/>
                        <a:t>36 1152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28390"/>
                  </a:ext>
                </a:extLst>
              </a:tr>
              <a:tr h="454729">
                <a:tc>
                  <a:txBody>
                    <a:bodyPr/>
                    <a:lstStyle/>
                    <a:p>
                      <a:r>
                        <a:rPr lang="en-US" dirty="0"/>
                        <a:t>40 1280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404320"/>
                  </a:ext>
                </a:extLst>
              </a:tr>
              <a:tr h="454729">
                <a:tc>
                  <a:txBody>
                    <a:bodyPr/>
                    <a:lstStyle/>
                    <a:p>
                      <a:r>
                        <a:rPr lang="en-US" dirty="0"/>
                        <a:t>44 1408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60955"/>
                  </a:ext>
                </a:extLst>
              </a:tr>
              <a:tr h="454729">
                <a:tc>
                  <a:txBody>
                    <a:bodyPr/>
                    <a:lstStyle/>
                    <a:p>
                      <a:r>
                        <a:rPr lang="en-US" dirty="0"/>
                        <a:t>48 1536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585516"/>
                  </a:ext>
                </a:extLst>
              </a:tr>
              <a:tr h="454729">
                <a:tc>
                  <a:txBody>
                    <a:bodyPr/>
                    <a:lstStyle/>
                    <a:p>
                      <a:r>
                        <a:rPr lang="en-US" dirty="0"/>
                        <a:t>52 1664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520155"/>
                  </a:ext>
                </a:extLst>
              </a:tr>
              <a:tr h="454729">
                <a:tc>
                  <a:txBody>
                    <a:bodyPr/>
                    <a:lstStyle/>
                    <a:p>
                      <a:r>
                        <a:rPr lang="en-US"/>
                        <a:t>56 1792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1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20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Wilhelm</dc:creator>
  <cp:lastModifiedBy>Robert Wilhelm</cp:lastModifiedBy>
  <cp:revision>2</cp:revision>
  <dcterms:created xsi:type="dcterms:W3CDTF">2020-08-06T22:19:18Z</dcterms:created>
  <dcterms:modified xsi:type="dcterms:W3CDTF">2020-08-06T22:26:34Z</dcterms:modified>
</cp:coreProperties>
</file>