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4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CF2F-ED35-496F-A1B0-678A42FA6E3D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1600-870C-4378-B96D-97211D93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4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di </a:t>
            </a:r>
            <a:r>
              <a:rPr lang="en-US" dirty="0" err="1" smtClean="0"/>
              <a:t>bikin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jadi</a:t>
            </a:r>
            <a:r>
              <a:rPr lang="en-US" dirty="0" smtClean="0"/>
              <a:t>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test-case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“4522424” -&gt; </a:t>
            </a:r>
            <a:r>
              <a:rPr lang="en-US" b="1" dirty="0" smtClean="0"/>
              <a:t>4522424</a:t>
            </a:r>
          </a:p>
          <a:p>
            <a:pPr marL="0" indent="0">
              <a:buNone/>
            </a:pPr>
            <a:r>
              <a:rPr lang="en-US" dirty="0" smtClean="0"/>
              <a:t>“   230234 y ” -&gt; </a:t>
            </a:r>
            <a:r>
              <a:rPr lang="en-US" b="1" dirty="0" smtClean="0"/>
              <a:t>230234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“              5 “ -&gt; </a:t>
            </a:r>
            <a:r>
              <a:rPr lang="en-US" b="1" dirty="0" smtClean="0"/>
              <a:t>5</a:t>
            </a:r>
          </a:p>
          <a:p>
            <a:pPr marL="0" indent="0">
              <a:buNone/>
            </a:pPr>
            <a:r>
              <a:rPr lang="en-US" dirty="0" smtClean="0"/>
              <a:t>“a23123123” -&gt; </a:t>
            </a:r>
            <a:r>
              <a:rPr lang="en-US" b="1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abcdef</a:t>
            </a:r>
            <a:r>
              <a:rPr lang="en-US" dirty="0" smtClean="0"/>
              <a:t>” -&gt; </a:t>
            </a:r>
            <a:r>
              <a:rPr lang="en-US" b="1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“-2312” -&gt; </a:t>
            </a:r>
            <a:r>
              <a:rPr lang="en-US" b="1" dirty="0" smtClean="0"/>
              <a:t>-2312</a:t>
            </a:r>
          </a:p>
          <a:p>
            <a:pPr marL="0" indent="0">
              <a:buNone/>
            </a:pPr>
            <a:r>
              <a:rPr lang="en-US" dirty="0" smtClean="0"/>
              <a:t>“-32 32” -&gt; </a:t>
            </a:r>
            <a:r>
              <a:rPr lang="en-US" b="1" dirty="0" smtClean="0"/>
              <a:t>-32</a:t>
            </a:r>
          </a:p>
        </p:txBody>
      </p:sp>
    </p:spTree>
    <p:extLst>
      <p:ext uri="{BB962C8B-B14F-4D97-AF65-F5344CB8AC3E}">
        <p14:creationId xmlns:p14="http://schemas.microsoft.com/office/powerpoint/2010/main" val="329543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parseInt</vt:lpstr>
      <vt:lpstr>Yg harus di bikin</vt:lpstr>
      <vt:lpstr>Contoh test-case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parseInt</dc:title>
  <dc:creator>Candra Ramsi Gunawan</dc:creator>
  <cp:lastModifiedBy>Candra Ramsi Gunawan</cp:lastModifiedBy>
  <cp:revision>1</cp:revision>
  <dcterms:created xsi:type="dcterms:W3CDTF">2012-10-09T07:15:20Z</dcterms:created>
  <dcterms:modified xsi:type="dcterms:W3CDTF">2012-10-09T07:19:53Z</dcterms:modified>
</cp:coreProperties>
</file>