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43A7-BBD1-44AD-BC66-85DDAD3BBE99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1BE-DEB9-4DDD-9EED-9536CCD7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6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43A7-BBD1-44AD-BC66-85DDAD3BBE99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1BE-DEB9-4DDD-9EED-9536CCD7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5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43A7-BBD1-44AD-BC66-85DDAD3BBE99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1BE-DEB9-4DDD-9EED-9536CCD7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7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43A7-BBD1-44AD-BC66-85DDAD3BBE99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1BE-DEB9-4DDD-9EED-9536CCD7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5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43A7-BBD1-44AD-BC66-85DDAD3BBE99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1BE-DEB9-4DDD-9EED-9536CCD7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8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43A7-BBD1-44AD-BC66-85DDAD3BBE99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1BE-DEB9-4DDD-9EED-9536CCD7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43A7-BBD1-44AD-BC66-85DDAD3BBE99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1BE-DEB9-4DDD-9EED-9536CCD7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6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43A7-BBD1-44AD-BC66-85DDAD3BBE99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1BE-DEB9-4DDD-9EED-9536CCD7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43A7-BBD1-44AD-BC66-85DDAD3BBE99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1BE-DEB9-4DDD-9EED-9536CCD7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2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43A7-BBD1-44AD-BC66-85DDAD3BBE99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1BE-DEB9-4DDD-9EED-9536CCD7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7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43A7-BBD1-44AD-BC66-85DDAD3BBE99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1BE-DEB9-4DDD-9EED-9536CCD7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9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943A7-BBD1-44AD-BC66-85DDAD3BBE99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B91BE-DEB9-4DDD-9EED-9536CCD7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1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Content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Yg</a:t>
            </a:r>
            <a:r>
              <a:rPr lang="en-US" dirty="0" smtClean="0"/>
              <a:t> mw di </a:t>
            </a:r>
            <a:r>
              <a:rPr lang="en-US" dirty="0" err="1" smtClean="0"/>
              <a:t>bikin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( STL Map )…</a:t>
            </a:r>
          </a:p>
          <a:p>
            <a:r>
              <a:rPr lang="en-US" dirty="0" err="1" smtClean="0"/>
              <a:t>Tapi</a:t>
            </a:r>
            <a:r>
              <a:rPr lang="en-US" dirty="0" smtClean="0"/>
              <a:t> di </a:t>
            </a:r>
            <a:r>
              <a:rPr lang="en-US" dirty="0" err="1" smtClean="0"/>
              <a:t>tambahkan</a:t>
            </a:r>
            <a:r>
              <a:rPr lang="en-US" dirty="0" smtClean="0"/>
              <a:t> fitur2</a:t>
            </a:r>
          </a:p>
          <a:p>
            <a:pPr lvl="1"/>
            <a:r>
              <a:rPr lang="en-US" dirty="0" smtClean="0"/>
              <a:t>Auto delete,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b="1" dirty="0" smtClean="0"/>
              <a:t>n </a:t>
            </a:r>
            <a:r>
              <a:rPr lang="en-US" dirty="0" err="1" smtClean="0"/>
              <a:t>maka</a:t>
            </a:r>
            <a:r>
              <a:rPr lang="en-US" dirty="0" smtClean="0"/>
              <a:t> data yang paling </a:t>
            </a:r>
            <a:r>
              <a:rPr lang="en-US" dirty="0" err="1" smtClean="0"/>
              <a:t>jarang</a:t>
            </a:r>
            <a:r>
              <a:rPr lang="en-US" dirty="0" smtClean="0"/>
              <a:t> di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dirty="0" err="1" smtClean="0"/>
              <a:t>buang</a:t>
            </a:r>
            <a:endParaRPr lang="en-US" dirty="0" smtClean="0"/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Hati2 </a:t>
            </a:r>
            <a:r>
              <a:rPr lang="en-US" dirty="0" err="1" smtClean="0"/>
              <a:t>dengan</a:t>
            </a:r>
            <a:r>
              <a:rPr lang="en-US" dirty="0" smtClean="0"/>
              <a:t> Map </a:t>
            </a:r>
            <a:r>
              <a:rPr lang="en-US" dirty="0" err="1" smtClean="0"/>
              <a:t>krn</a:t>
            </a:r>
            <a:r>
              <a:rPr lang="en-US" dirty="0" smtClean="0"/>
              <a:t> </a:t>
            </a:r>
            <a:r>
              <a:rPr lang="en-US" dirty="0" err="1" smtClean="0"/>
              <a:t>gw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dapeting</a:t>
            </a:r>
            <a:r>
              <a:rPr lang="en-US" dirty="0" smtClean="0"/>
              <a:t> memory leak pas make Map</a:t>
            </a:r>
          </a:p>
        </p:txBody>
      </p:sp>
    </p:spTree>
    <p:extLst>
      <p:ext uri="{BB962C8B-B14F-4D97-AF65-F5344CB8AC3E}">
        <p14:creationId xmlns:p14="http://schemas.microsoft.com/office/powerpoint/2010/main" val="68633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Ketika</a:t>
            </a:r>
            <a:r>
              <a:rPr lang="en-US" dirty="0" smtClean="0"/>
              <a:t> member map </a:t>
            </a:r>
            <a:r>
              <a:rPr lang="en-US" dirty="0" err="1" smtClean="0"/>
              <a:t>ud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 (</a:t>
            </a:r>
            <a:r>
              <a:rPr lang="en-US" dirty="0" err="1" smtClean="0"/>
              <a:t>int</a:t>
            </a:r>
            <a:r>
              <a:rPr lang="en-US" dirty="0" smtClean="0"/>
              <a:t>) n,</a:t>
            </a:r>
          </a:p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lu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data </a:t>
            </a:r>
            <a:r>
              <a:rPr lang="en-US" dirty="0" err="1" smtClean="0"/>
              <a:t>yg</a:t>
            </a:r>
            <a:r>
              <a:rPr lang="en-US" dirty="0" smtClean="0"/>
              <a:t> paling </a:t>
            </a:r>
            <a:r>
              <a:rPr lang="en-US" dirty="0" err="1" smtClean="0"/>
              <a:t>jarang</a:t>
            </a:r>
            <a:r>
              <a:rPr lang="en-US" dirty="0" smtClean="0"/>
              <a:t> di </a:t>
            </a:r>
            <a:r>
              <a:rPr lang="en-US" dirty="0" err="1" smtClean="0"/>
              <a:t>pakai</a:t>
            </a:r>
            <a:endParaRPr lang="en-US" dirty="0" smtClean="0"/>
          </a:p>
          <a:p>
            <a:r>
              <a:rPr lang="en-US" dirty="0" err="1" smtClean="0"/>
              <a:t>Pakai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statistika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di SMP </a:t>
            </a:r>
            <a:r>
              <a:rPr lang="en-US" dirty="0" err="1" smtClean="0"/>
              <a:t>bsa</a:t>
            </a:r>
            <a:r>
              <a:rPr lang="en-US" dirty="0" smtClean="0"/>
              <a:t> </a:t>
            </a:r>
            <a:r>
              <a:rPr lang="en-US" dirty="0" err="1" smtClean="0"/>
              <a:t>kok</a:t>
            </a:r>
            <a:r>
              <a:rPr lang="en-US" dirty="0" smtClean="0"/>
              <a:t>, </a:t>
            </a:r>
            <a:r>
              <a:rPr lang="en-US" dirty="0" err="1" smtClean="0"/>
              <a:t>kyk</a:t>
            </a:r>
            <a:r>
              <a:rPr lang="en-US" dirty="0" smtClean="0"/>
              <a:t> </a:t>
            </a:r>
            <a:r>
              <a:rPr lang="en-US" dirty="0" err="1" smtClean="0"/>
              <a:t>pake</a:t>
            </a:r>
            <a:r>
              <a:rPr lang="en-US" dirty="0" smtClean="0"/>
              <a:t> </a:t>
            </a:r>
            <a:r>
              <a:rPr lang="en-US" dirty="0" err="1" smtClean="0"/>
              <a:t>turus</a:t>
            </a:r>
            <a:r>
              <a:rPr lang="en-US" dirty="0" smtClean="0"/>
              <a:t> </a:t>
            </a:r>
            <a:r>
              <a:rPr lang="en-US" dirty="0" err="1" smtClean="0"/>
              <a:t>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7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Kalo</a:t>
            </a:r>
            <a:r>
              <a:rPr lang="en-US" dirty="0" smtClean="0"/>
              <a:t> </a:t>
            </a:r>
            <a:r>
              <a:rPr lang="en-US" dirty="0" err="1" smtClean="0"/>
              <a:t>bsa</a:t>
            </a:r>
            <a:r>
              <a:rPr lang="en-US" dirty="0" smtClean="0"/>
              <a:t> </a:t>
            </a:r>
            <a:r>
              <a:rPr lang="en-US" dirty="0" err="1" smtClean="0"/>
              <a:t>pake</a:t>
            </a:r>
            <a:r>
              <a:rPr lang="en-US" dirty="0" smtClean="0"/>
              <a:t> </a:t>
            </a:r>
            <a:r>
              <a:rPr lang="en-US" b="1" dirty="0" smtClean="0"/>
              <a:t>template&lt;class T&gt;</a:t>
            </a:r>
            <a:r>
              <a:rPr lang="en-US" dirty="0" smtClean="0"/>
              <a:t> </a:t>
            </a:r>
            <a:r>
              <a:rPr lang="en-US" dirty="0" err="1" smtClean="0"/>
              <a:t>pake</a:t>
            </a:r>
            <a:r>
              <a:rPr lang="en-US" dirty="0" smtClean="0"/>
              <a:t>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gak</a:t>
            </a:r>
            <a:r>
              <a:rPr lang="en-US" dirty="0" smtClean="0"/>
              <a:t> </a:t>
            </a:r>
            <a:r>
              <a:rPr lang="en-US" dirty="0" err="1" smtClean="0"/>
              <a:t>bsa</a:t>
            </a:r>
            <a:r>
              <a:rPr lang="en-US" dirty="0" smtClean="0"/>
              <a:t> </a:t>
            </a:r>
            <a:r>
              <a:rPr lang="en-US" dirty="0" err="1" smtClean="0"/>
              <a:t>pake</a:t>
            </a:r>
            <a:r>
              <a:rPr lang="en-US" dirty="0" smtClean="0"/>
              <a:t> yang di </a:t>
            </a:r>
            <a:r>
              <a:rPr lang="en-US" dirty="0" err="1" smtClean="0"/>
              <a:t>bawah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map&lt;string, </a:t>
            </a:r>
            <a:r>
              <a:rPr lang="en-US" dirty="0" err="1" smtClean="0"/>
              <a:t>int</a:t>
            </a:r>
            <a:r>
              <a:rPr lang="en-US" dirty="0" smtClean="0"/>
              <a:t>&gt; data;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0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C++ </a:t>
            </a:r>
            <a:r>
              <a:rPr lang="en-US" dirty="0" err="1" smtClean="0"/>
              <a:t>bsa</a:t>
            </a:r>
            <a:r>
              <a:rPr lang="en-US" dirty="0" smtClean="0"/>
              <a:t> di override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Kyk</a:t>
            </a:r>
            <a:r>
              <a:rPr lang="en-US" dirty="0" smtClean="0"/>
              <a:t> </a:t>
            </a:r>
            <a:r>
              <a:rPr lang="en-US" dirty="0" err="1" smtClean="0"/>
              <a:t>gini</a:t>
            </a:r>
            <a:r>
              <a:rPr lang="en-US" dirty="0" smtClean="0"/>
              <a:t> </a:t>
            </a:r>
            <a:r>
              <a:rPr lang="en-US" dirty="0" err="1" smtClean="0"/>
              <a:t>caranya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p{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&amp; operator[] ( </a:t>
            </a:r>
            <a:r>
              <a:rPr lang="en-US" dirty="0" err="1" smtClean="0"/>
              <a:t>const</a:t>
            </a:r>
            <a:r>
              <a:rPr lang="en-US" dirty="0" smtClean="0"/>
              <a:t> string&amp; input ){</a:t>
            </a:r>
          </a:p>
          <a:p>
            <a:pPr marL="0" indent="0">
              <a:buNone/>
            </a:pPr>
            <a:r>
              <a:rPr lang="en-US" dirty="0" smtClean="0"/>
              <a:t>		return data[ input ];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 smtClean="0"/>
              <a:t>	map&lt;</a:t>
            </a:r>
            <a:r>
              <a:rPr lang="en-US" dirty="0" err="1" smtClean="0"/>
              <a:t>string,int</a:t>
            </a:r>
            <a:r>
              <a:rPr lang="en-US" dirty="0" smtClean="0"/>
              <a:t>&gt; data;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396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Kegunaan</a:t>
            </a:r>
            <a:r>
              <a:rPr lang="en-US" dirty="0" smtClean="0"/>
              <a:t> </a:t>
            </a:r>
            <a:r>
              <a:rPr lang="en-US" dirty="0" err="1" smtClean="0"/>
              <a:t>nanti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Nanti</a:t>
            </a:r>
            <a:r>
              <a:rPr lang="en-US" dirty="0" smtClean="0"/>
              <a:t> </a:t>
            </a:r>
            <a:r>
              <a:rPr lang="en-US" dirty="0" err="1" smtClean="0"/>
              <a:t>bakal</a:t>
            </a:r>
            <a:r>
              <a:rPr lang="en-US" dirty="0" smtClean="0"/>
              <a:t> </a:t>
            </a:r>
            <a:r>
              <a:rPr lang="en-US" dirty="0" err="1" smtClean="0"/>
              <a:t>gw</a:t>
            </a:r>
            <a:r>
              <a:rPr lang="en-US" dirty="0" smtClean="0"/>
              <a:t> </a:t>
            </a:r>
            <a:r>
              <a:rPr lang="en-US" dirty="0" err="1" smtClean="0"/>
              <a:t>pake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b="1" dirty="0" smtClean="0"/>
              <a:t>Content Manager</a:t>
            </a:r>
            <a:r>
              <a:rPr lang="en-US" dirty="0" smtClean="0"/>
              <a:t> image </a:t>
            </a:r>
            <a:r>
              <a:rPr lang="en-US" dirty="0" err="1" smtClean="0"/>
              <a:t>dan</a:t>
            </a:r>
            <a:r>
              <a:rPr lang="en-US" dirty="0" smtClean="0"/>
              <a:t> sound di </a:t>
            </a:r>
            <a:r>
              <a:rPr lang="en-US" dirty="0" err="1" smtClean="0"/>
              <a:t>dalam</a:t>
            </a:r>
            <a:r>
              <a:rPr lang="en-US" dirty="0" smtClean="0"/>
              <a:t> game, </a:t>
            </a:r>
            <a:br>
              <a:rPr lang="en-US" dirty="0" smtClean="0"/>
            </a:br>
            <a:r>
              <a:rPr lang="en-US" dirty="0" err="1" smtClean="0"/>
              <a:t>biar</a:t>
            </a:r>
            <a:r>
              <a:rPr lang="en-US" dirty="0" smtClean="0"/>
              <a:t> </a:t>
            </a:r>
            <a:r>
              <a:rPr lang="en-US" dirty="0" err="1" smtClean="0"/>
              <a:t>gak</a:t>
            </a:r>
            <a:r>
              <a:rPr lang="en-US" dirty="0" smtClean="0"/>
              <a:t> repot </a:t>
            </a:r>
            <a:r>
              <a:rPr lang="en-US" dirty="0" err="1" smtClean="0"/>
              <a:t>ngurusin</a:t>
            </a:r>
            <a:r>
              <a:rPr lang="en-US" dirty="0" smtClean="0"/>
              <a:t> </a:t>
            </a:r>
            <a:r>
              <a:rPr lang="en-US" dirty="0" err="1" smtClean="0"/>
              <a:t>resourcenya</a:t>
            </a:r>
            <a:endParaRPr lang="en-US" dirty="0" smtClean="0"/>
          </a:p>
          <a:p>
            <a:r>
              <a:rPr lang="en-US" dirty="0" err="1" smtClean="0"/>
              <a:t>sf</a:t>
            </a:r>
            <a:r>
              <a:rPr lang="en-US" dirty="0" smtClean="0"/>
              <a:t>::Image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sf</a:t>
            </a:r>
            <a:r>
              <a:rPr lang="en-US" dirty="0" smtClean="0"/>
              <a:t>::Sound&lt;-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mengantikan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map </a:t>
            </a:r>
            <a:r>
              <a:rPr lang="en-US" dirty="0" err="1" smtClean="0"/>
              <a:t>nantinya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sf</a:t>
            </a:r>
            <a:r>
              <a:rPr lang="en-US" dirty="0" smtClean="0"/>
              <a:t>::Image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sf</a:t>
            </a:r>
            <a:r>
              <a:rPr lang="en-US" dirty="0" smtClean="0"/>
              <a:t>::Sound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library </a:t>
            </a:r>
            <a:r>
              <a:rPr lang="en-US" b="1" dirty="0" smtClean="0"/>
              <a:t>SFML</a:t>
            </a:r>
            <a:r>
              <a:rPr lang="en-US" dirty="0" smtClean="0"/>
              <a:t> ( Just saying 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331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136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Content manager</vt:lpstr>
      <vt:lpstr>Yg mw di bikin</vt:lpstr>
      <vt:lpstr>Batasan n</vt:lpstr>
      <vt:lpstr>PowerPoint Presentation</vt:lpstr>
      <vt:lpstr>Operator C++ bsa di override</vt:lpstr>
      <vt:lpstr>Kegunaan nanti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manager</dc:title>
  <dc:creator>Candra Ramsi Gunawan</dc:creator>
  <cp:lastModifiedBy>Candra Ramsi Gunawan</cp:lastModifiedBy>
  <cp:revision>3</cp:revision>
  <dcterms:created xsi:type="dcterms:W3CDTF">2012-10-09T18:30:01Z</dcterms:created>
  <dcterms:modified xsi:type="dcterms:W3CDTF">2012-10-09T18:43:31Z</dcterms:modified>
</cp:coreProperties>
</file>