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26A4-01C7-464D-9A72-AC18130514D8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F18E-E4CF-4732-8CD4-2AAD71318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5614273"/>
            <a:ext cx="792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" y="5614273"/>
            <a:ext cx="8382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9700" y="5614273"/>
            <a:ext cx="1066800" cy="152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53100" y="3937873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8700" y="3440430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Charged gauge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33600" y="4585573"/>
            <a:ext cx="76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3515" y="3835315"/>
            <a:ext cx="184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 </a:t>
            </a:r>
            <a:r>
              <a:rPr lang="en-US" dirty="0" err="1" smtClean="0"/>
              <a:t>yg</a:t>
            </a:r>
            <a:r>
              <a:rPr lang="en-US" dirty="0" smtClean="0"/>
              <a:t> di </a:t>
            </a:r>
            <a:r>
              <a:rPr lang="en-US" dirty="0" err="1" smtClean="0"/>
              <a:t>pake</a:t>
            </a:r>
            <a:r>
              <a:rPr lang="en-US" dirty="0" smtClean="0"/>
              <a:t> +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0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5642394"/>
            <a:ext cx="792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" y="5642394"/>
            <a:ext cx="8382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9700" y="5642394"/>
            <a:ext cx="1066800" cy="152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81800" y="28194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skill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" y="47248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338943" y="47248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128157" y="4733925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919783" y="47248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687226" y="47248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476440" y="4733925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Skill</a:t>
            </a:r>
          </a:p>
          <a:p>
            <a:pPr algn="ctr"/>
            <a:r>
              <a:rPr lang="en-US" sz="1400" dirty="0" smtClean="0"/>
              <a:t>Icon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78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5642394"/>
            <a:ext cx="792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2324100" y="5410200"/>
            <a:ext cx="304800" cy="15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" y="5642394"/>
            <a:ext cx="8382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9700" y="5642394"/>
            <a:ext cx="1066800" cy="152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5291874"/>
            <a:ext cx="1447800" cy="11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5120424"/>
            <a:ext cx="409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Geser</a:t>
            </a:r>
            <a:r>
              <a:rPr lang="en-US" dirty="0" smtClean="0"/>
              <a:t> Mouse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nentuin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combo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Selected Skill</a:t>
            </a:r>
          </a:p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1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" y="5642394"/>
            <a:ext cx="792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3581400" y="5410200"/>
            <a:ext cx="304800" cy="1524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" y="5642394"/>
            <a:ext cx="838200" cy="152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9700" y="5642394"/>
            <a:ext cx="1066800" cy="152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6800" y="5120424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ud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90900" y="45720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Selected Skill</a:t>
            </a:r>
          </a:p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6500" y="5642394"/>
            <a:ext cx="12573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28600"/>
            <a:ext cx="8382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4648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Candra Ramsi Gunawan</dc:creator>
  <cp:lastModifiedBy>Candra Ramsi Gunawan</cp:lastModifiedBy>
  <cp:revision>4</cp:revision>
  <dcterms:created xsi:type="dcterms:W3CDTF">2012-12-12T16:24:33Z</dcterms:created>
  <dcterms:modified xsi:type="dcterms:W3CDTF">2012-12-12T18:32:09Z</dcterms:modified>
</cp:coreProperties>
</file>