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65" r:id="rId5"/>
    <p:sldId id="262" r:id="rId6"/>
    <p:sldId id="257" r:id="rId7"/>
    <p:sldId id="260" r:id="rId8"/>
    <p:sldId id="259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286CFF-CC77-4FD2-8607-C30EAA9BB074}">
          <p14:sldIdLst>
            <p14:sldId id="256"/>
            <p14:sldId id="258"/>
            <p14:sldId id="263"/>
            <p14:sldId id="265"/>
            <p14:sldId id="262"/>
            <p14:sldId id="257"/>
            <p14:sldId id="260"/>
            <p14:sldId id="259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0FBD-BB6C-4DDE-A1EE-8F66D040C695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EF8FC-064C-4544-B104-F221D729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EF8FC-064C-4544-B104-F221D729A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7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F73A-871C-4976-8B6F-D5888D3E723F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F166-7452-4895-8AF0-E650FD8D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mxhaha/phantasia/blob/master/zero/zeromap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333"/>
          <p:cNvGrpSpPr/>
          <p:nvPr/>
        </p:nvGrpSpPr>
        <p:grpSpPr>
          <a:xfrm>
            <a:off x="417355" y="419100"/>
            <a:ext cx="4894510" cy="4876800"/>
            <a:chOff x="3276600" y="152400"/>
            <a:chExt cx="4894510" cy="48768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3276600" y="2590800"/>
              <a:ext cx="2446450" cy="2438400"/>
              <a:chOff x="3276600" y="2590800"/>
              <a:chExt cx="2446450" cy="24384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276600" y="38100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>
                <a:off x="4499020" y="38100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3278210" y="25908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3" name="Group 82"/>
              <p:cNvGrpSpPr/>
              <p:nvPr/>
            </p:nvGrpSpPr>
            <p:grpSpPr>
              <a:xfrm>
                <a:off x="4500630" y="25908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O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103" name="Group 102"/>
            <p:cNvGrpSpPr/>
            <p:nvPr/>
          </p:nvGrpSpPr>
          <p:grpSpPr>
            <a:xfrm>
              <a:off x="5723050" y="2590800"/>
              <a:ext cx="2446450" cy="2438400"/>
              <a:chOff x="3276600" y="2590800"/>
              <a:chExt cx="2446450" cy="24384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3276600" y="38100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4499020" y="38100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6" name="Group 105"/>
              <p:cNvGrpSpPr/>
              <p:nvPr/>
            </p:nvGrpSpPr>
            <p:grpSpPr>
              <a:xfrm>
                <a:off x="3278210" y="25908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7" name="Group 106"/>
              <p:cNvGrpSpPr/>
              <p:nvPr/>
            </p:nvGrpSpPr>
            <p:grpSpPr>
              <a:xfrm>
                <a:off x="4500630" y="25908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0" name="Group 179"/>
            <p:cNvGrpSpPr/>
            <p:nvPr/>
          </p:nvGrpSpPr>
          <p:grpSpPr>
            <a:xfrm>
              <a:off x="3278210" y="152400"/>
              <a:ext cx="2446450" cy="2438400"/>
              <a:chOff x="3276600" y="2590800"/>
              <a:chExt cx="2446450" cy="24384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3276600" y="38100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Rectangle 254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41" name="Rectangle 240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4499020" y="38100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Rectangle 235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/>
              <p:cNvGrpSpPr/>
              <p:nvPr/>
            </p:nvGrpSpPr>
            <p:grpSpPr>
              <a:xfrm>
                <a:off x="3278210" y="25908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4500630" y="25908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187" name="Rectangle 186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57" name="Group 256"/>
            <p:cNvGrpSpPr/>
            <p:nvPr/>
          </p:nvGrpSpPr>
          <p:grpSpPr>
            <a:xfrm>
              <a:off x="5724660" y="152400"/>
              <a:ext cx="2446450" cy="2438400"/>
              <a:chOff x="3276600" y="2590800"/>
              <a:chExt cx="2446450" cy="2438400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3276600" y="38100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316" name="Group 315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326" name="Rectangle 325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Rectangle 327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" name="Group 316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318" name="Rectangle 317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Rectangle 324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4499020" y="38100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308" name="Rectangle 307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Rectangle 308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314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M</a:t>
                    </a:r>
                    <a:endParaRPr lang="en-US" dirty="0"/>
                  </a:p>
                </p:txBody>
              </p: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300" name="Rectangle 299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Rectangle 300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Rectangle 301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Rectangle 302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0" name="Group 259"/>
              <p:cNvGrpSpPr/>
              <p:nvPr/>
            </p:nvGrpSpPr>
            <p:grpSpPr>
              <a:xfrm>
                <a:off x="3278210" y="25908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280" name="Group 279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90" name="Rectangle 289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Rectangle 288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1" name="Group 260"/>
              <p:cNvGrpSpPr/>
              <p:nvPr/>
            </p:nvGrpSpPr>
            <p:grpSpPr>
              <a:xfrm>
                <a:off x="4500630" y="2590800"/>
                <a:ext cx="1222420" cy="1219200"/>
                <a:chOff x="3276600" y="3810000"/>
                <a:chExt cx="1222420" cy="1219200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32766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72" name="Rectangle 271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Rectangle 276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3886200" y="3810000"/>
                  <a:ext cx="612820" cy="1219200"/>
                  <a:chOff x="3276600" y="3810000"/>
                  <a:chExt cx="612820" cy="1219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5814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ctangle 264"/>
                  <p:cNvSpPr/>
                  <p:nvPr/>
                </p:nvSpPr>
                <p:spPr>
                  <a:xfrm>
                    <a:off x="358462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>
                  <a:xfrm>
                    <a:off x="3276600" y="44196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3276600" y="47244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35814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35814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3276600" y="38100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3276600" y="4114800"/>
                    <a:ext cx="3048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335" name="TextBox 334"/>
          <p:cNvSpPr txBox="1"/>
          <p:nvPr/>
        </p:nvSpPr>
        <p:spPr>
          <a:xfrm>
            <a:off x="6791325" y="1752600"/>
            <a:ext cx="2278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Hero</a:t>
            </a:r>
          </a:p>
          <a:p>
            <a:r>
              <a:rPr lang="en-US" dirty="0" smtClean="0"/>
              <a:t>Monster</a:t>
            </a:r>
          </a:p>
          <a:p>
            <a:r>
              <a:rPr lang="en-US" dirty="0" smtClean="0"/>
              <a:t>View Range Monster</a:t>
            </a:r>
          </a:p>
          <a:p>
            <a:r>
              <a:rPr lang="en-US" dirty="0" smtClean="0"/>
              <a:t>Obstacle / </a:t>
            </a:r>
            <a:r>
              <a:rPr lang="en-US" dirty="0" err="1" smtClean="0"/>
              <a:t>Penghalang</a:t>
            </a:r>
            <a:endParaRPr lang="en-US" dirty="0" smtClean="0"/>
          </a:p>
        </p:txBody>
      </p:sp>
      <p:sp>
        <p:nvSpPr>
          <p:cNvPr id="336" name="Rectangle 335"/>
          <p:cNvSpPr/>
          <p:nvPr/>
        </p:nvSpPr>
        <p:spPr>
          <a:xfrm>
            <a:off x="6477000" y="1790700"/>
            <a:ext cx="304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37" name="Rectangle 336"/>
          <p:cNvSpPr/>
          <p:nvPr/>
        </p:nvSpPr>
        <p:spPr>
          <a:xfrm>
            <a:off x="6477000" y="26670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6477000" y="2400300"/>
            <a:ext cx="304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6477000" y="2095500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Segalanya</a:t>
            </a:r>
            <a:r>
              <a:rPr lang="en-US" dirty="0" smtClean="0"/>
              <a:t> </a:t>
            </a:r>
            <a:r>
              <a:rPr lang="en-US" dirty="0" err="1" smtClean="0"/>
              <a:t>sebisa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di pass </a:t>
            </a:r>
            <a:r>
              <a:rPr lang="en-US" dirty="0" err="1" smtClean="0"/>
              <a:t>pake</a:t>
            </a:r>
            <a:r>
              <a:rPr lang="en-US" dirty="0" smtClean="0"/>
              <a:t> parameter…</a:t>
            </a:r>
          </a:p>
          <a:p>
            <a:r>
              <a:rPr lang="en-US" dirty="0" err="1" smtClean="0"/>
              <a:t>Gak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bikin</a:t>
            </a:r>
            <a:r>
              <a:rPr lang="en-US" dirty="0" smtClean="0"/>
              <a:t> variable global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enggak</a:t>
            </a:r>
            <a:r>
              <a:rPr lang="en-US" dirty="0" smtClean="0"/>
              <a:t> </a:t>
            </a:r>
            <a:r>
              <a:rPr lang="en-US" b="1" dirty="0" err="1" smtClean="0"/>
              <a:t>const</a:t>
            </a:r>
            <a:endParaRPr lang="en-US" b="1" dirty="0" smtClean="0"/>
          </a:p>
          <a:p>
            <a:r>
              <a:rPr lang="en-US" dirty="0" err="1" smtClean="0"/>
              <a:t>Merombak</a:t>
            </a:r>
            <a:r>
              <a:rPr lang="en-US" dirty="0" smtClean="0"/>
              <a:t> class </a:t>
            </a:r>
            <a:r>
              <a:rPr lang="en-US" dirty="0" err="1" smtClean="0"/>
              <a:t>gak</a:t>
            </a:r>
            <a:r>
              <a:rPr lang="en-US" dirty="0" smtClean="0"/>
              <a:t> apa2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gak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class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endParaRPr lang="en-US" dirty="0" smtClean="0"/>
          </a:p>
          <a:p>
            <a:r>
              <a:rPr lang="en-US" dirty="0" err="1" smtClean="0"/>
              <a:t>Pagar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di </a:t>
            </a:r>
            <a:r>
              <a:rPr lang="en-US" dirty="0" err="1" smtClean="0"/>
              <a:t>lewati</a:t>
            </a:r>
            <a:r>
              <a:rPr lang="en-US" dirty="0" smtClean="0"/>
              <a:t> monster </a:t>
            </a:r>
            <a:r>
              <a:rPr lang="en-US" dirty="0" err="1" smtClean="0"/>
              <a:t>maupun</a:t>
            </a:r>
            <a:r>
              <a:rPr lang="en-US" dirty="0" smtClean="0"/>
              <a:t> hero.</a:t>
            </a:r>
          </a:p>
        </p:txBody>
      </p:sp>
    </p:spTree>
    <p:extLst>
      <p:ext uri="{BB962C8B-B14F-4D97-AF65-F5344CB8AC3E}">
        <p14:creationId xmlns:p14="http://schemas.microsoft.com/office/powerpoint/2010/main" val="26096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di </a:t>
            </a:r>
            <a:r>
              <a:rPr lang="en-US" dirty="0" err="1" smtClean="0"/>
              <a:t>bikin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kyk</a:t>
            </a:r>
            <a:r>
              <a:rPr lang="en-US" dirty="0" smtClean="0"/>
              <a:t> di zeromap.cpp</a:t>
            </a:r>
          </a:p>
          <a:p>
            <a:r>
              <a:rPr lang="en-US" dirty="0" smtClean="0">
                <a:hlinkClick r:id="rId2"/>
              </a:rPr>
              <a:t>https://github.com/rmxhaha/phantasia/blob/master/zero/zeromap.cpp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7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b="1" dirty="0" err="1" smtClean="0"/>
              <a:t>condition_t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SLEEPING,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ONGUARD,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lu</a:t>
            </a:r>
            <a:r>
              <a:rPr lang="en-US" dirty="0" smtClean="0"/>
              <a:t> mw </a:t>
            </a:r>
            <a:r>
              <a:rPr lang="en-US" dirty="0" err="1" smtClean="0"/>
              <a:t>tambahin</a:t>
            </a:r>
            <a:r>
              <a:rPr lang="en-US" dirty="0" smtClean="0"/>
              <a:t> </a:t>
            </a:r>
            <a:r>
              <a:rPr lang="en-US" smtClean="0"/>
              <a:t>terserah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90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monster_t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string</a:t>
            </a:r>
            <a:r>
              <a:rPr lang="en-US" dirty="0" smtClean="0"/>
              <a:t> name;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radius, </a:t>
            </a:r>
            <a:r>
              <a:rPr lang="en-US" dirty="0" err="1"/>
              <a:t>view_radius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0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monster{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anchor_x</a:t>
            </a:r>
            <a:r>
              <a:rPr lang="en-US" dirty="0" smtClean="0"/>
              <a:t>, </a:t>
            </a:r>
            <a:r>
              <a:rPr lang="en-US" dirty="0" err="1" smtClean="0"/>
              <a:t>anchor_y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direction;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condition_t</a:t>
            </a:r>
            <a:r>
              <a:rPr lang="en-US" dirty="0" smtClean="0"/>
              <a:t> condition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monster_t</a:t>
            </a:r>
            <a:r>
              <a:rPr lang="en-US" dirty="0" smtClean="0"/>
              <a:t> * type;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29200" y="4953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72200" y="4648200"/>
            <a:ext cx="220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ye </a:t>
            </a:r>
            <a:r>
              <a:rPr lang="en-US" dirty="0" err="1" smtClean="0"/>
              <a:t>jangan</a:t>
            </a:r>
            <a:r>
              <a:rPr lang="en-US" dirty="0" smtClean="0"/>
              <a:t>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Syarat2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View-Range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Pythagoras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Sqrt</a:t>
            </a:r>
            <a:r>
              <a:rPr lang="en-US" dirty="0" smtClean="0"/>
              <a:t>( (x1-x2)^2 + (y1-y2)^2 )</a:t>
            </a:r>
          </a:p>
          <a:p>
            <a:r>
              <a:rPr lang="en-US" dirty="0" smtClean="0"/>
              <a:t>Hero di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endParaRPr lang="en-US" dirty="0" smtClean="0"/>
          </a:p>
          <a:p>
            <a:pPr lvl="1"/>
            <a:r>
              <a:rPr lang="en-US" dirty="0" smtClean="0"/>
              <a:t>W -&gt;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pPr lvl="1"/>
            <a:r>
              <a:rPr lang="en-US" dirty="0" smtClean="0"/>
              <a:t>A -&gt;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 smtClean="0"/>
          </a:p>
          <a:p>
            <a:pPr lvl="1"/>
            <a:r>
              <a:rPr lang="en-US" dirty="0" smtClean="0"/>
              <a:t>S -&gt;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 lvl="1"/>
            <a:r>
              <a:rPr lang="en-US" dirty="0" smtClean="0"/>
              <a:t>D -&gt;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 smtClean="0"/>
          </a:p>
          <a:p>
            <a:pPr lvl="1"/>
            <a:r>
              <a:rPr lang="en-US" dirty="0" smtClean="0"/>
              <a:t>X -&gt; </a:t>
            </a:r>
            <a:r>
              <a:rPr lang="en-US" dirty="0" err="1" smtClean="0"/>
              <a:t>Diam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07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Syarat2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monster.direction</a:t>
            </a:r>
            <a:r>
              <a:rPr lang="en-US" b="1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kemana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monster </a:t>
            </a:r>
            <a:r>
              <a:rPr lang="en-US" dirty="0" err="1" smtClean="0"/>
              <a:t>itu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1 -&gt; </a:t>
            </a:r>
            <a:r>
              <a:rPr lang="en-US" dirty="0" err="1" smtClean="0"/>
              <a:t>utara</a:t>
            </a:r>
            <a:endParaRPr lang="en-US" dirty="0" smtClean="0"/>
          </a:p>
          <a:p>
            <a:pPr lvl="1"/>
            <a:r>
              <a:rPr lang="en-US" dirty="0" smtClean="0"/>
              <a:t>2 -&gt; </a:t>
            </a:r>
            <a:r>
              <a:rPr lang="en-US" dirty="0" err="1" smtClean="0"/>
              <a:t>timur</a:t>
            </a:r>
            <a:endParaRPr lang="en-US" dirty="0" smtClean="0"/>
          </a:p>
          <a:p>
            <a:pPr lvl="1"/>
            <a:r>
              <a:rPr lang="en-US" dirty="0" smtClean="0"/>
              <a:t>3 -&gt; </a:t>
            </a:r>
            <a:r>
              <a:rPr lang="en-US" dirty="0" err="1" smtClean="0"/>
              <a:t>selatan</a:t>
            </a:r>
            <a:endParaRPr lang="en-US" dirty="0" smtClean="0"/>
          </a:p>
          <a:p>
            <a:pPr lvl="1"/>
            <a:r>
              <a:rPr lang="en-US" dirty="0" smtClean="0"/>
              <a:t>4 -&gt; </a:t>
            </a:r>
            <a:r>
              <a:rPr lang="en-US" dirty="0" err="1" smtClean="0"/>
              <a:t>barat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 :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kalo</a:t>
            </a:r>
            <a:r>
              <a:rPr lang="en-US" dirty="0" smtClean="0"/>
              <a:t> males</a:t>
            </a:r>
          </a:p>
          <a:p>
            <a:r>
              <a:rPr lang="en-US" dirty="0" smtClean="0"/>
              <a:t>View range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 : hati2 </a:t>
            </a:r>
            <a:r>
              <a:rPr lang="en-US" dirty="0" err="1" smtClean="0"/>
              <a:t>dengan</a:t>
            </a:r>
            <a:r>
              <a:rPr lang="en-US" dirty="0" smtClean="0"/>
              <a:t> view-range</a:t>
            </a:r>
            <a:r>
              <a:rPr lang="en-US" dirty="0"/>
              <a:t> </a:t>
            </a:r>
            <a:r>
              <a:rPr lang="en-US" dirty="0" err="1" smtClean="0"/>
              <a:t>krn</a:t>
            </a:r>
            <a:r>
              <a:rPr lang="en-US" dirty="0" smtClean="0"/>
              <a:t> </a:t>
            </a:r>
            <a:r>
              <a:rPr lang="en-US" dirty="0" err="1" smtClean="0"/>
              <a:t>kondisinya</a:t>
            </a:r>
            <a:r>
              <a:rPr lang="en-US" dirty="0" smtClean="0"/>
              <a:t> </a:t>
            </a:r>
            <a:r>
              <a:rPr lang="en-US" dirty="0" err="1" smtClean="0"/>
              <a:t>bkn</a:t>
            </a:r>
            <a:r>
              <a:rPr lang="en-US" dirty="0" smtClean="0"/>
              <a:t> (range &lt; </a:t>
            </a:r>
            <a:r>
              <a:rPr lang="en-US" b="1" dirty="0" err="1" smtClean="0"/>
              <a:t>monster.view_range</a:t>
            </a:r>
            <a:r>
              <a:rPr lang="en-US" b="1" dirty="0" smtClean="0"/>
              <a:t> </a:t>
            </a:r>
            <a:r>
              <a:rPr lang="en-US" dirty="0" smtClean="0"/>
              <a:t>)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tambahan2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15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Syarat2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hero </a:t>
            </a:r>
            <a:r>
              <a:rPr lang="en-US" dirty="0" err="1" smtClean="0"/>
              <a:t>dalam</a:t>
            </a:r>
            <a:r>
              <a:rPr lang="en-US" dirty="0" smtClean="0"/>
              <a:t> view-range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monster.condition</a:t>
            </a:r>
            <a:r>
              <a:rPr lang="en-US" dirty="0" smtClean="0"/>
              <a:t> != sleeping,</a:t>
            </a:r>
          </a:p>
          <a:p>
            <a:r>
              <a:rPr lang="en-US" dirty="0" smtClean="0"/>
              <a:t>Monster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ngerjar</a:t>
            </a:r>
            <a:r>
              <a:rPr lang="en-US" dirty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b="1" dirty="0" err="1" smtClean="0"/>
              <a:t>monster.radius</a:t>
            </a:r>
            <a:endParaRPr lang="en-US" b="1" dirty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b="1" dirty="0" err="1" smtClean="0"/>
              <a:t>monster.radius</a:t>
            </a:r>
            <a:r>
              <a:rPr lang="en-US" dirty="0" smtClean="0"/>
              <a:t> monster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b="1" dirty="0" err="1" smtClean="0"/>
              <a:t>anchor.x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anchor.y</a:t>
            </a:r>
            <a:endParaRPr lang="en-US" b="1" dirty="0" smtClean="0"/>
          </a:p>
          <a:p>
            <a:r>
              <a:rPr lang="en-US" dirty="0" smtClean="0"/>
              <a:t>Monster </a:t>
            </a:r>
            <a:r>
              <a:rPr lang="en-US" dirty="0" err="1" smtClean="0"/>
              <a:t>mengunakan</a:t>
            </a:r>
            <a:r>
              <a:rPr lang="en-US" dirty="0" smtClean="0"/>
              <a:t> shortest path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terserah</a:t>
            </a:r>
            <a:r>
              <a:rPr lang="en-US" dirty="0" smtClean="0"/>
              <a:t> ( BFS </a:t>
            </a:r>
            <a:r>
              <a:rPr lang="en-US" dirty="0" err="1" smtClean="0"/>
              <a:t>boleh</a:t>
            </a:r>
            <a:r>
              <a:rPr lang="en-US" dirty="0" smtClean="0"/>
              <a:t>, DFS </a:t>
            </a:r>
            <a:r>
              <a:rPr lang="en-US" dirty="0" err="1" smtClean="0"/>
              <a:t>boleh</a:t>
            </a:r>
            <a:r>
              <a:rPr lang="en-US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106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Syarat2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monster </a:t>
            </a:r>
            <a:r>
              <a:rPr lang="en-US" dirty="0" err="1" smtClean="0"/>
              <a:t>menubruk</a:t>
            </a:r>
            <a:r>
              <a:rPr lang="en-US" dirty="0" smtClean="0"/>
              <a:t> hero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 ).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smtClean="0"/>
              <a:t>encounter( monster&amp; input )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panggil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Isi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encounter( monster&amp; input, </a:t>
            </a:r>
            <a:r>
              <a:rPr lang="en-US" sz="2200" dirty="0" err="1" smtClean="0"/>
              <a:t>bool</a:t>
            </a:r>
            <a:r>
              <a:rPr lang="en-US" sz="2200" dirty="0" smtClean="0"/>
              <a:t> plus ){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if( plus ){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/>
              <a:t>	</a:t>
            </a:r>
            <a:r>
              <a:rPr lang="en-US" sz="2200" dirty="0" err="1" smtClean="0"/>
              <a:t>cout</a:t>
            </a:r>
            <a:r>
              <a:rPr lang="en-US" sz="2200" dirty="0" smtClean="0"/>
              <a:t> &lt;&lt; “Speed+ ”;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}else{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cout</a:t>
            </a:r>
            <a:r>
              <a:rPr lang="en-US" sz="2200" dirty="0" smtClean="0"/>
              <a:t> &lt;&lt; “Encounter ”; </a:t>
            </a:r>
          </a:p>
          <a:p>
            <a:pPr marL="0" indent="0">
              <a:buNone/>
            </a:pPr>
            <a:r>
              <a:rPr lang="en-US" sz="2200" dirty="0" smtClean="0"/>
              <a:t>	}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cout</a:t>
            </a:r>
            <a:r>
              <a:rPr lang="en-US" sz="2200" dirty="0" smtClean="0"/>
              <a:t> &lt;&lt; input.type.name 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	exit;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32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242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Yg harus di bikin</vt:lpstr>
      <vt:lpstr>PowerPoint Presentation</vt:lpstr>
      <vt:lpstr>PowerPoint Presentation</vt:lpstr>
      <vt:lpstr>PowerPoint Presentation</vt:lpstr>
      <vt:lpstr>Syarat2</vt:lpstr>
      <vt:lpstr>Syarat2</vt:lpstr>
      <vt:lpstr>Syarat2</vt:lpstr>
      <vt:lpstr>Syarat2</vt:lpstr>
      <vt:lpstr>WARNING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Candra Ramsi Gunawan</dc:creator>
  <cp:lastModifiedBy>Candra Ramsi Gunawan</cp:lastModifiedBy>
  <cp:revision>7</cp:revision>
  <dcterms:created xsi:type="dcterms:W3CDTF">2012-10-08T05:29:31Z</dcterms:created>
  <dcterms:modified xsi:type="dcterms:W3CDTF">2012-10-08T11:43:07Z</dcterms:modified>
</cp:coreProperties>
</file>