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85" r:id="rId6"/>
    <p:sldId id="278" r:id="rId7"/>
    <p:sldId id="287" r:id="rId8"/>
    <p:sldId id="264" r:id="rId9"/>
    <p:sldId id="289" r:id="rId10"/>
    <p:sldId id="291" r:id="rId11"/>
    <p:sldId id="281" r:id="rId12"/>
    <p:sldId id="265" r:id="rId13"/>
    <p:sldId id="283" r:id="rId14"/>
    <p:sldId id="292" r:id="rId15"/>
    <p:sldId id="293" r:id="rId16"/>
    <p:sldId id="295" r:id="rId17"/>
    <p:sldId id="286" r:id="rId18"/>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9C2"/>
    <a:srgbClr val="A5A5A5"/>
    <a:srgbClr val="BEB9AA"/>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95" autoAdjust="0"/>
  </p:normalViewPr>
  <p:slideViewPr>
    <p:cSldViewPr snapToGrid="0">
      <p:cViewPr varScale="1">
        <p:scale>
          <a:sx n="80" d="100"/>
          <a:sy n="80" d="100"/>
        </p:scale>
        <p:origin x="782" y="48"/>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C52B92-5A5A-4495-A760-12A976EC1BF2}" type="doc">
      <dgm:prSet loTypeId="urn:microsoft.com/office/officeart/2005/8/layout/orgChart1" loCatId="hierarchy" qsTypeId="urn:microsoft.com/office/officeart/2005/8/quickstyle/simple5" qsCatId="simple" csTypeId="urn:microsoft.com/office/officeart/2005/8/colors/accent0_3" csCatId="mainScheme" phldr="1"/>
      <dgm:spPr/>
      <dgm:t>
        <a:bodyPr/>
        <a:lstStyle/>
        <a:p>
          <a:endParaRPr lang="tr-TR"/>
        </a:p>
      </dgm:t>
    </dgm:pt>
    <dgm:pt modelId="{5B067495-2E28-4E45-B030-535E2AFE7041}">
      <dgm:prSet phldrT="[Metin]" custT="1"/>
      <dgm:spPr/>
      <dgm:t>
        <a:bodyPr/>
        <a:lstStyle/>
        <a:p>
          <a:r>
            <a:rPr lang="tr-TR" sz="2500" dirty="0"/>
            <a:t>ANN</a:t>
          </a:r>
        </a:p>
      </dgm:t>
    </dgm:pt>
    <dgm:pt modelId="{ECC9E9F3-13F4-409E-B701-6E0EC320097B}" type="parTrans" cxnId="{F74726B5-49A4-4A85-AC34-7993B2055A71}">
      <dgm:prSet/>
      <dgm:spPr/>
      <dgm:t>
        <a:bodyPr/>
        <a:lstStyle/>
        <a:p>
          <a:endParaRPr lang="tr-TR" sz="2500"/>
        </a:p>
      </dgm:t>
    </dgm:pt>
    <dgm:pt modelId="{507CB30A-4E70-4D40-8290-209A7EA6DB4D}" type="sibTrans" cxnId="{F74726B5-49A4-4A85-AC34-7993B2055A71}">
      <dgm:prSet/>
      <dgm:spPr/>
      <dgm:t>
        <a:bodyPr/>
        <a:lstStyle/>
        <a:p>
          <a:endParaRPr lang="tr-TR" sz="2500"/>
        </a:p>
      </dgm:t>
    </dgm:pt>
    <dgm:pt modelId="{4B397D00-EFAF-4F1A-8607-61598DA19596}">
      <dgm:prSet phldrT="[Metin]" custT="1"/>
      <dgm:spPr/>
      <dgm:t>
        <a:bodyPr/>
        <a:lstStyle/>
        <a:p>
          <a:r>
            <a:rPr lang="tr-TR" sz="2500" dirty="0"/>
            <a:t>İleri Beslemeli</a:t>
          </a:r>
        </a:p>
      </dgm:t>
    </dgm:pt>
    <dgm:pt modelId="{BFC112EB-2EB8-4252-8D01-34B0A660FEE3}" type="parTrans" cxnId="{8D6B8AF6-BC2C-42F6-B62D-21216815B4F9}">
      <dgm:prSet/>
      <dgm:spPr/>
      <dgm:t>
        <a:bodyPr/>
        <a:lstStyle/>
        <a:p>
          <a:endParaRPr lang="tr-TR" sz="2500"/>
        </a:p>
      </dgm:t>
    </dgm:pt>
    <dgm:pt modelId="{592AF3D7-48F7-47E1-8D0C-C1DCD8AA0EF6}" type="sibTrans" cxnId="{8D6B8AF6-BC2C-42F6-B62D-21216815B4F9}">
      <dgm:prSet/>
      <dgm:spPr/>
      <dgm:t>
        <a:bodyPr/>
        <a:lstStyle/>
        <a:p>
          <a:endParaRPr lang="tr-TR" sz="2500"/>
        </a:p>
      </dgm:t>
    </dgm:pt>
    <dgm:pt modelId="{219B2B40-2A09-4582-9BE1-5D1DE9DDF884}">
      <dgm:prSet phldrT="[Metin]" custT="1"/>
      <dgm:spPr/>
      <dgm:t>
        <a:bodyPr/>
        <a:lstStyle/>
        <a:p>
          <a:r>
            <a:rPr lang="tr-TR" sz="2500" dirty="0"/>
            <a:t>Geri Beslemeli</a:t>
          </a:r>
        </a:p>
      </dgm:t>
    </dgm:pt>
    <dgm:pt modelId="{27D2A254-54FE-422B-927D-FDCE39206B01}" type="parTrans" cxnId="{36AE41F0-6D85-4379-A95A-61252A8DD592}">
      <dgm:prSet/>
      <dgm:spPr/>
      <dgm:t>
        <a:bodyPr/>
        <a:lstStyle/>
        <a:p>
          <a:endParaRPr lang="tr-TR" sz="2500"/>
        </a:p>
      </dgm:t>
    </dgm:pt>
    <dgm:pt modelId="{DA1353D8-A5CF-43D9-8FED-7AC26455121E}" type="sibTrans" cxnId="{36AE41F0-6D85-4379-A95A-61252A8DD592}">
      <dgm:prSet/>
      <dgm:spPr/>
      <dgm:t>
        <a:bodyPr/>
        <a:lstStyle/>
        <a:p>
          <a:endParaRPr lang="tr-TR" sz="2500"/>
        </a:p>
      </dgm:t>
    </dgm:pt>
    <dgm:pt modelId="{DA12F285-48E3-4C05-BDA1-0B1A31CF71CF}" type="pres">
      <dgm:prSet presAssocID="{9CC52B92-5A5A-4495-A760-12A976EC1BF2}" presName="hierChild1" presStyleCnt="0">
        <dgm:presLayoutVars>
          <dgm:orgChart val="1"/>
          <dgm:chPref val="1"/>
          <dgm:dir/>
          <dgm:animOne val="branch"/>
          <dgm:animLvl val="lvl"/>
          <dgm:resizeHandles/>
        </dgm:presLayoutVars>
      </dgm:prSet>
      <dgm:spPr/>
    </dgm:pt>
    <dgm:pt modelId="{6959440A-8A8D-4655-86CA-0D0FF9155573}" type="pres">
      <dgm:prSet presAssocID="{5B067495-2E28-4E45-B030-535E2AFE7041}" presName="hierRoot1" presStyleCnt="0">
        <dgm:presLayoutVars>
          <dgm:hierBranch val="init"/>
        </dgm:presLayoutVars>
      </dgm:prSet>
      <dgm:spPr/>
    </dgm:pt>
    <dgm:pt modelId="{D87813A3-D037-4846-A3E8-55665DD93EF1}" type="pres">
      <dgm:prSet presAssocID="{5B067495-2E28-4E45-B030-535E2AFE7041}" presName="rootComposite1" presStyleCnt="0"/>
      <dgm:spPr/>
    </dgm:pt>
    <dgm:pt modelId="{EE9BBA75-8257-4A39-966B-D0B9AA430FFE}" type="pres">
      <dgm:prSet presAssocID="{5B067495-2E28-4E45-B030-535E2AFE7041}" presName="rootText1" presStyleLbl="node0" presStyleIdx="0" presStyleCnt="1">
        <dgm:presLayoutVars>
          <dgm:chPref val="3"/>
        </dgm:presLayoutVars>
      </dgm:prSet>
      <dgm:spPr/>
    </dgm:pt>
    <dgm:pt modelId="{AB024F86-1B17-4C1D-949C-8BBA833A4E76}" type="pres">
      <dgm:prSet presAssocID="{5B067495-2E28-4E45-B030-535E2AFE7041}" presName="rootConnector1" presStyleLbl="node1" presStyleIdx="0" presStyleCnt="0"/>
      <dgm:spPr/>
    </dgm:pt>
    <dgm:pt modelId="{E05BFF31-67A3-4745-8A96-B3C0F7E2DA62}" type="pres">
      <dgm:prSet presAssocID="{5B067495-2E28-4E45-B030-535E2AFE7041}" presName="hierChild2" presStyleCnt="0"/>
      <dgm:spPr/>
    </dgm:pt>
    <dgm:pt modelId="{DC35E5F3-A4ED-4F0F-8B7F-4530EBDC8EC1}" type="pres">
      <dgm:prSet presAssocID="{BFC112EB-2EB8-4252-8D01-34B0A660FEE3}" presName="Name37" presStyleLbl="parChTrans1D2" presStyleIdx="0" presStyleCnt="2"/>
      <dgm:spPr/>
    </dgm:pt>
    <dgm:pt modelId="{FA9E4A57-6C85-4FA9-8F06-F7ABB96F8486}" type="pres">
      <dgm:prSet presAssocID="{4B397D00-EFAF-4F1A-8607-61598DA19596}" presName="hierRoot2" presStyleCnt="0">
        <dgm:presLayoutVars>
          <dgm:hierBranch val="init"/>
        </dgm:presLayoutVars>
      </dgm:prSet>
      <dgm:spPr/>
    </dgm:pt>
    <dgm:pt modelId="{82B6EEA3-4D59-4E9D-ACD0-85F5D5663E60}" type="pres">
      <dgm:prSet presAssocID="{4B397D00-EFAF-4F1A-8607-61598DA19596}" presName="rootComposite" presStyleCnt="0"/>
      <dgm:spPr/>
    </dgm:pt>
    <dgm:pt modelId="{0C408521-0699-4DAD-A486-BE37C15E37F1}" type="pres">
      <dgm:prSet presAssocID="{4B397D00-EFAF-4F1A-8607-61598DA19596}" presName="rootText" presStyleLbl="node2" presStyleIdx="0" presStyleCnt="2">
        <dgm:presLayoutVars>
          <dgm:chPref val="3"/>
        </dgm:presLayoutVars>
      </dgm:prSet>
      <dgm:spPr/>
    </dgm:pt>
    <dgm:pt modelId="{3DCB1764-70BD-4A3E-BAD8-463347758D0B}" type="pres">
      <dgm:prSet presAssocID="{4B397D00-EFAF-4F1A-8607-61598DA19596}" presName="rootConnector" presStyleLbl="node2" presStyleIdx="0" presStyleCnt="2"/>
      <dgm:spPr/>
    </dgm:pt>
    <dgm:pt modelId="{F1F24140-A22B-4EC3-BE3C-3FA6BF52F4BE}" type="pres">
      <dgm:prSet presAssocID="{4B397D00-EFAF-4F1A-8607-61598DA19596}" presName="hierChild4" presStyleCnt="0"/>
      <dgm:spPr/>
    </dgm:pt>
    <dgm:pt modelId="{11173994-897B-407A-A60B-0E3885151E77}" type="pres">
      <dgm:prSet presAssocID="{4B397D00-EFAF-4F1A-8607-61598DA19596}" presName="hierChild5" presStyleCnt="0"/>
      <dgm:spPr/>
    </dgm:pt>
    <dgm:pt modelId="{7B583473-0A37-46AD-9217-255491876540}" type="pres">
      <dgm:prSet presAssocID="{27D2A254-54FE-422B-927D-FDCE39206B01}" presName="Name37" presStyleLbl="parChTrans1D2" presStyleIdx="1" presStyleCnt="2"/>
      <dgm:spPr/>
    </dgm:pt>
    <dgm:pt modelId="{A8BD4A98-9AB9-4BC6-8FE0-FF6235F162B0}" type="pres">
      <dgm:prSet presAssocID="{219B2B40-2A09-4582-9BE1-5D1DE9DDF884}" presName="hierRoot2" presStyleCnt="0">
        <dgm:presLayoutVars>
          <dgm:hierBranch val="init"/>
        </dgm:presLayoutVars>
      </dgm:prSet>
      <dgm:spPr/>
    </dgm:pt>
    <dgm:pt modelId="{18D85AF3-9031-4C05-87E4-3FD3D8B6C8D1}" type="pres">
      <dgm:prSet presAssocID="{219B2B40-2A09-4582-9BE1-5D1DE9DDF884}" presName="rootComposite" presStyleCnt="0"/>
      <dgm:spPr/>
    </dgm:pt>
    <dgm:pt modelId="{EA9BFC76-7B0D-424E-BE14-C4B499F2D821}" type="pres">
      <dgm:prSet presAssocID="{219B2B40-2A09-4582-9BE1-5D1DE9DDF884}" presName="rootText" presStyleLbl="node2" presStyleIdx="1" presStyleCnt="2">
        <dgm:presLayoutVars>
          <dgm:chPref val="3"/>
        </dgm:presLayoutVars>
      </dgm:prSet>
      <dgm:spPr/>
    </dgm:pt>
    <dgm:pt modelId="{C50B9443-19C9-4458-AF5E-38C73C40672A}" type="pres">
      <dgm:prSet presAssocID="{219B2B40-2A09-4582-9BE1-5D1DE9DDF884}" presName="rootConnector" presStyleLbl="node2" presStyleIdx="1" presStyleCnt="2"/>
      <dgm:spPr/>
    </dgm:pt>
    <dgm:pt modelId="{6552AC48-596F-46BC-BE86-51A73F52D00E}" type="pres">
      <dgm:prSet presAssocID="{219B2B40-2A09-4582-9BE1-5D1DE9DDF884}" presName="hierChild4" presStyleCnt="0"/>
      <dgm:spPr/>
    </dgm:pt>
    <dgm:pt modelId="{8DFD43D3-FF4F-4508-806E-DC4D6E0E42AC}" type="pres">
      <dgm:prSet presAssocID="{219B2B40-2A09-4582-9BE1-5D1DE9DDF884}" presName="hierChild5" presStyleCnt="0"/>
      <dgm:spPr/>
    </dgm:pt>
    <dgm:pt modelId="{D626A946-9BAC-4C65-A826-BBD5D677797C}" type="pres">
      <dgm:prSet presAssocID="{5B067495-2E28-4E45-B030-535E2AFE7041}" presName="hierChild3" presStyleCnt="0"/>
      <dgm:spPr/>
    </dgm:pt>
  </dgm:ptLst>
  <dgm:cxnLst>
    <dgm:cxn modelId="{85C77605-C205-4868-AA3E-994FFB3D398B}" type="presOf" srcId="{BFC112EB-2EB8-4252-8D01-34B0A660FEE3}" destId="{DC35E5F3-A4ED-4F0F-8B7F-4530EBDC8EC1}" srcOrd="0" destOrd="0" presId="urn:microsoft.com/office/officeart/2005/8/layout/orgChart1"/>
    <dgm:cxn modelId="{0EFC2C31-8632-4895-B8BA-DE7DE05212C8}" type="presOf" srcId="{219B2B40-2A09-4582-9BE1-5D1DE9DDF884}" destId="{C50B9443-19C9-4458-AF5E-38C73C40672A}" srcOrd="1" destOrd="0" presId="urn:microsoft.com/office/officeart/2005/8/layout/orgChart1"/>
    <dgm:cxn modelId="{F5066134-2438-4C55-B7F4-BF71269DD557}" type="presOf" srcId="{4B397D00-EFAF-4F1A-8607-61598DA19596}" destId="{0C408521-0699-4DAD-A486-BE37C15E37F1}" srcOrd="0" destOrd="0" presId="urn:microsoft.com/office/officeart/2005/8/layout/orgChart1"/>
    <dgm:cxn modelId="{7F7D4A3D-3819-423F-804B-08372AC863E1}" type="presOf" srcId="{9CC52B92-5A5A-4495-A760-12A976EC1BF2}" destId="{DA12F285-48E3-4C05-BDA1-0B1A31CF71CF}" srcOrd="0" destOrd="0" presId="urn:microsoft.com/office/officeart/2005/8/layout/orgChart1"/>
    <dgm:cxn modelId="{7CC3757D-26FA-4D8A-A728-F2E66C4C1C40}" type="presOf" srcId="{219B2B40-2A09-4582-9BE1-5D1DE9DDF884}" destId="{EA9BFC76-7B0D-424E-BE14-C4B499F2D821}" srcOrd="0" destOrd="0" presId="urn:microsoft.com/office/officeart/2005/8/layout/orgChart1"/>
    <dgm:cxn modelId="{9AA15E90-57AD-46A3-8F8A-00B216FD5798}" type="presOf" srcId="{27D2A254-54FE-422B-927D-FDCE39206B01}" destId="{7B583473-0A37-46AD-9217-255491876540}" srcOrd="0" destOrd="0" presId="urn:microsoft.com/office/officeart/2005/8/layout/orgChart1"/>
    <dgm:cxn modelId="{F74726B5-49A4-4A85-AC34-7993B2055A71}" srcId="{9CC52B92-5A5A-4495-A760-12A976EC1BF2}" destId="{5B067495-2E28-4E45-B030-535E2AFE7041}" srcOrd="0" destOrd="0" parTransId="{ECC9E9F3-13F4-409E-B701-6E0EC320097B}" sibTransId="{507CB30A-4E70-4D40-8290-209A7EA6DB4D}"/>
    <dgm:cxn modelId="{AD6195D0-2DE0-4A05-8CE7-BE6C0E68EC7C}" type="presOf" srcId="{5B067495-2E28-4E45-B030-535E2AFE7041}" destId="{EE9BBA75-8257-4A39-966B-D0B9AA430FFE}" srcOrd="0" destOrd="0" presId="urn:microsoft.com/office/officeart/2005/8/layout/orgChart1"/>
    <dgm:cxn modelId="{70EE06D5-41FA-40B3-A14F-B94F9CFE48FE}" type="presOf" srcId="{4B397D00-EFAF-4F1A-8607-61598DA19596}" destId="{3DCB1764-70BD-4A3E-BAD8-463347758D0B}" srcOrd="1" destOrd="0" presId="urn:microsoft.com/office/officeart/2005/8/layout/orgChart1"/>
    <dgm:cxn modelId="{4AF797EB-03B9-4EF4-A393-5FCFD839FF9F}" type="presOf" srcId="{5B067495-2E28-4E45-B030-535E2AFE7041}" destId="{AB024F86-1B17-4C1D-949C-8BBA833A4E76}" srcOrd="1" destOrd="0" presId="urn:microsoft.com/office/officeart/2005/8/layout/orgChart1"/>
    <dgm:cxn modelId="{36AE41F0-6D85-4379-A95A-61252A8DD592}" srcId="{5B067495-2E28-4E45-B030-535E2AFE7041}" destId="{219B2B40-2A09-4582-9BE1-5D1DE9DDF884}" srcOrd="1" destOrd="0" parTransId="{27D2A254-54FE-422B-927D-FDCE39206B01}" sibTransId="{DA1353D8-A5CF-43D9-8FED-7AC26455121E}"/>
    <dgm:cxn modelId="{8D6B8AF6-BC2C-42F6-B62D-21216815B4F9}" srcId="{5B067495-2E28-4E45-B030-535E2AFE7041}" destId="{4B397D00-EFAF-4F1A-8607-61598DA19596}" srcOrd="0" destOrd="0" parTransId="{BFC112EB-2EB8-4252-8D01-34B0A660FEE3}" sibTransId="{592AF3D7-48F7-47E1-8D0C-C1DCD8AA0EF6}"/>
    <dgm:cxn modelId="{EEEA84E8-9942-41CF-AD47-89F5AFD349D0}" type="presParOf" srcId="{DA12F285-48E3-4C05-BDA1-0B1A31CF71CF}" destId="{6959440A-8A8D-4655-86CA-0D0FF9155573}" srcOrd="0" destOrd="0" presId="urn:microsoft.com/office/officeart/2005/8/layout/orgChart1"/>
    <dgm:cxn modelId="{0EC35C52-C329-4364-A655-8769D49783AD}" type="presParOf" srcId="{6959440A-8A8D-4655-86CA-0D0FF9155573}" destId="{D87813A3-D037-4846-A3E8-55665DD93EF1}" srcOrd="0" destOrd="0" presId="urn:microsoft.com/office/officeart/2005/8/layout/orgChart1"/>
    <dgm:cxn modelId="{C7AA329D-84D3-4DCF-A7AC-C01FB48C3A6E}" type="presParOf" srcId="{D87813A3-D037-4846-A3E8-55665DD93EF1}" destId="{EE9BBA75-8257-4A39-966B-D0B9AA430FFE}" srcOrd="0" destOrd="0" presId="urn:microsoft.com/office/officeart/2005/8/layout/orgChart1"/>
    <dgm:cxn modelId="{440DEDE6-F414-42E1-8C16-E8583BB13A50}" type="presParOf" srcId="{D87813A3-D037-4846-A3E8-55665DD93EF1}" destId="{AB024F86-1B17-4C1D-949C-8BBA833A4E76}" srcOrd="1" destOrd="0" presId="urn:microsoft.com/office/officeart/2005/8/layout/orgChart1"/>
    <dgm:cxn modelId="{47D23E4D-8C3D-4A4D-867A-8872154CF4C2}" type="presParOf" srcId="{6959440A-8A8D-4655-86CA-0D0FF9155573}" destId="{E05BFF31-67A3-4745-8A96-B3C0F7E2DA62}" srcOrd="1" destOrd="0" presId="urn:microsoft.com/office/officeart/2005/8/layout/orgChart1"/>
    <dgm:cxn modelId="{CEF6F153-5724-46B7-BB1E-2B1F23821C50}" type="presParOf" srcId="{E05BFF31-67A3-4745-8A96-B3C0F7E2DA62}" destId="{DC35E5F3-A4ED-4F0F-8B7F-4530EBDC8EC1}" srcOrd="0" destOrd="0" presId="urn:microsoft.com/office/officeart/2005/8/layout/orgChart1"/>
    <dgm:cxn modelId="{ED0EAC64-C3EC-43C9-B158-38C01D6D7F1F}" type="presParOf" srcId="{E05BFF31-67A3-4745-8A96-B3C0F7E2DA62}" destId="{FA9E4A57-6C85-4FA9-8F06-F7ABB96F8486}" srcOrd="1" destOrd="0" presId="urn:microsoft.com/office/officeart/2005/8/layout/orgChart1"/>
    <dgm:cxn modelId="{F35B6109-8DBF-4337-8A89-C7358187A00B}" type="presParOf" srcId="{FA9E4A57-6C85-4FA9-8F06-F7ABB96F8486}" destId="{82B6EEA3-4D59-4E9D-ACD0-85F5D5663E60}" srcOrd="0" destOrd="0" presId="urn:microsoft.com/office/officeart/2005/8/layout/orgChart1"/>
    <dgm:cxn modelId="{E4810F6D-2973-4FC3-BCA8-47A53B8CA588}" type="presParOf" srcId="{82B6EEA3-4D59-4E9D-ACD0-85F5D5663E60}" destId="{0C408521-0699-4DAD-A486-BE37C15E37F1}" srcOrd="0" destOrd="0" presId="urn:microsoft.com/office/officeart/2005/8/layout/orgChart1"/>
    <dgm:cxn modelId="{98F532B8-A440-4252-B964-D1349D612074}" type="presParOf" srcId="{82B6EEA3-4D59-4E9D-ACD0-85F5D5663E60}" destId="{3DCB1764-70BD-4A3E-BAD8-463347758D0B}" srcOrd="1" destOrd="0" presId="urn:microsoft.com/office/officeart/2005/8/layout/orgChart1"/>
    <dgm:cxn modelId="{EDD6EA38-A3C9-4C51-B650-70953F3A915F}" type="presParOf" srcId="{FA9E4A57-6C85-4FA9-8F06-F7ABB96F8486}" destId="{F1F24140-A22B-4EC3-BE3C-3FA6BF52F4BE}" srcOrd="1" destOrd="0" presId="urn:microsoft.com/office/officeart/2005/8/layout/orgChart1"/>
    <dgm:cxn modelId="{E3EF9FCD-EE2A-4CA5-9698-C15AD8172D4C}" type="presParOf" srcId="{FA9E4A57-6C85-4FA9-8F06-F7ABB96F8486}" destId="{11173994-897B-407A-A60B-0E3885151E77}" srcOrd="2" destOrd="0" presId="urn:microsoft.com/office/officeart/2005/8/layout/orgChart1"/>
    <dgm:cxn modelId="{D60BDA5F-0240-4866-A05E-C438BA67193E}" type="presParOf" srcId="{E05BFF31-67A3-4745-8A96-B3C0F7E2DA62}" destId="{7B583473-0A37-46AD-9217-255491876540}" srcOrd="2" destOrd="0" presId="urn:microsoft.com/office/officeart/2005/8/layout/orgChart1"/>
    <dgm:cxn modelId="{6ABDF04F-8D7C-457A-B696-B7CD886473EC}" type="presParOf" srcId="{E05BFF31-67A3-4745-8A96-B3C0F7E2DA62}" destId="{A8BD4A98-9AB9-4BC6-8FE0-FF6235F162B0}" srcOrd="3" destOrd="0" presId="urn:microsoft.com/office/officeart/2005/8/layout/orgChart1"/>
    <dgm:cxn modelId="{87FD5A4F-CEA0-4191-BC7A-F33ABD5380A6}" type="presParOf" srcId="{A8BD4A98-9AB9-4BC6-8FE0-FF6235F162B0}" destId="{18D85AF3-9031-4C05-87E4-3FD3D8B6C8D1}" srcOrd="0" destOrd="0" presId="urn:microsoft.com/office/officeart/2005/8/layout/orgChart1"/>
    <dgm:cxn modelId="{3CB29875-B217-4EE6-9735-0E20283EC3FE}" type="presParOf" srcId="{18D85AF3-9031-4C05-87E4-3FD3D8B6C8D1}" destId="{EA9BFC76-7B0D-424E-BE14-C4B499F2D821}" srcOrd="0" destOrd="0" presId="urn:microsoft.com/office/officeart/2005/8/layout/orgChart1"/>
    <dgm:cxn modelId="{886B3D68-3D23-4125-949D-7AE9F89307CA}" type="presParOf" srcId="{18D85AF3-9031-4C05-87E4-3FD3D8B6C8D1}" destId="{C50B9443-19C9-4458-AF5E-38C73C40672A}" srcOrd="1" destOrd="0" presId="urn:microsoft.com/office/officeart/2005/8/layout/orgChart1"/>
    <dgm:cxn modelId="{2AD2FF99-2E6A-40BF-BD89-2795825E94E4}" type="presParOf" srcId="{A8BD4A98-9AB9-4BC6-8FE0-FF6235F162B0}" destId="{6552AC48-596F-46BC-BE86-51A73F52D00E}" srcOrd="1" destOrd="0" presId="urn:microsoft.com/office/officeart/2005/8/layout/orgChart1"/>
    <dgm:cxn modelId="{62AA9529-9A82-4C19-AF76-B2286D59C640}" type="presParOf" srcId="{A8BD4A98-9AB9-4BC6-8FE0-FF6235F162B0}" destId="{8DFD43D3-FF4F-4508-806E-DC4D6E0E42AC}" srcOrd="2" destOrd="0" presId="urn:microsoft.com/office/officeart/2005/8/layout/orgChart1"/>
    <dgm:cxn modelId="{CF00AD4C-9280-432E-B2A2-22A94F6ABB7F}" type="presParOf" srcId="{6959440A-8A8D-4655-86CA-0D0FF9155573}" destId="{D626A946-9BAC-4C65-A826-BBD5D677797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83473-0A37-46AD-9217-255491876540}">
      <dsp:nvSpPr>
        <dsp:cNvPr id="0" name=""/>
        <dsp:cNvSpPr/>
      </dsp:nvSpPr>
      <dsp:spPr>
        <a:xfrm>
          <a:off x="2394743" y="793016"/>
          <a:ext cx="958569" cy="332726"/>
        </a:xfrm>
        <a:custGeom>
          <a:avLst/>
          <a:gdLst/>
          <a:ahLst/>
          <a:cxnLst/>
          <a:rect l="0" t="0" r="0" b="0"/>
          <a:pathLst>
            <a:path>
              <a:moveTo>
                <a:pt x="0" y="0"/>
              </a:moveTo>
              <a:lnTo>
                <a:pt x="0" y="166363"/>
              </a:lnTo>
              <a:lnTo>
                <a:pt x="958569" y="166363"/>
              </a:lnTo>
              <a:lnTo>
                <a:pt x="958569" y="33272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35E5F3-A4ED-4F0F-8B7F-4530EBDC8EC1}">
      <dsp:nvSpPr>
        <dsp:cNvPr id="0" name=""/>
        <dsp:cNvSpPr/>
      </dsp:nvSpPr>
      <dsp:spPr>
        <a:xfrm>
          <a:off x="1436173" y="793016"/>
          <a:ext cx="958569" cy="332726"/>
        </a:xfrm>
        <a:custGeom>
          <a:avLst/>
          <a:gdLst/>
          <a:ahLst/>
          <a:cxnLst/>
          <a:rect l="0" t="0" r="0" b="0"/>
          <a:pathLst>
            <a:path>
              <a:moveTo>
                <a:pt x="958569" y="0"/>
              </a:moveTo>
              <a:lnTo>
                <a:pt x="958569" y="166363"/>
              </a:lnTo>
              <a:lnTo>
                <a:pt x="0" y="166363"/>
              </a:lnTo>
              <a:lnTo>
                <a:pt x="0" y="33272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9BBA75-8257-4A39-966B-D0B9AA430FFE}">
      <dsp:nvSpPr>
        <dsp:cNvPr id="0" name=""/>
        <dsp:cNvSpPr/>
      </dsp:nvSpPr>
      <dsp:spPr>
        <a:xfrm>
          <a:off x="1602537" y="809"/>
          <a:ext cx="1584412" cy="79220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tr-TR" sz="2500" kern="1200" dirty="0"/>
            <a:t>ANN</a:t>
          </a:r>
        </a:p>
      </dsp:txBody>
      <dsp:txXfrm>
        <a:off x="1602537" y="809"/>
        <a:ext cx="1584412" cy="792206"/>
      </dsp:txXfrm>
    </dsp:sp>
    <dsp:sp modelId="{0C408521-0699-4DAD-A486-BE37C15E37F1}">
      <dsp:nvSpPr>
        <dsp:cNvPr id="0" name=""/>
        <dsp:cNvSpPr/>
      </dsp:nvSpPr>
      <dsp:spPr>
        <a:xfrm>
          <a:off x="643967" y="1125742"/>
          <a:ext cx="1584412" cy="79220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tr-TR" sz="2500" kern="1200" dirty="0"/>
            <a:t>İleri Beslemeli</a:t>
          </a:r>
        </a:p>
      </dsp:txBody>
      <dsp:txXfrm>
        <a:off x="643967" y="1125742"/>
        <a:ext cx="1584412" cy="792206"/>
      </dsp:txXfrm>
    </dsp:sp>
    <dsp:sp modelId="{EA9BFC76-7B0D-424E-BE14-C4B499F2D821}">
      <dsp:nvSpPr>
        <dsp:cNvPr id="0" name=""/>
        <dsp:cNvSpPr/>
      </dsp:nvSpPr>
      <dsp:spPr>
        <a:xfrm>
          <a:off x="2561106" y="1125742"/>
          <a:ext cx="1584412" cy="79220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tr-TR" sz="2500" kern="1200" dirty="0"/>
            <a:t>Geri Beslemeli</a:t>
          </a:r>
        </a:p>
      </dsp:txBody>
      <dsp:txXfrm>
        <a:off x="2561106" y="1125742"/>
        <a:ext cx="1584412" cy="79220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231AD62-EC1A-4EC1-AB67-FC534E563716}" type="datetime1">
              <a:rPr lang="tr-TR" smtClean="0"/>
              <a:t>26.05.2024</a:t>
            </a:fld>
            <a:endParaRPr lang="tr-TR"/>
          </a:p>
        </p:txBody>
      </p:sp>
      <p:sp>
        <p:nvSpPr>
          <p:cNvPr id="4" name="Alt Bilgi Yer Tutucusu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8A06BE-7519-4B21-9E1D-AE6D6E69C38F}" type="slidenum">
              <a:rPr lang="tr-TR" smtClean="0"/>
              <a:t>‹#›</a:t>
            </a:fld>
            <a:endParaRPr lang="tr-TR"/>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3AD2AB3-F8FC-4999-8C75-337684BFAE1A}" type="datetime1">
              <a:rPr lang="tr-TR" noProof="0" smtClean="0"/>
              <a:t>26.05.2024</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A9B2C62-FE30-453D-946B-754E9E42C845}" type="slidenum">
              <a:rPr lang="tr-TR" noProof="0" smtClean="0"/>
              <a:t>‹#›</a:t>
            </a:fld>
            <a:endParaRPr lang="tr-TR" noProof="0"/>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a:t>Satır aralığı + Sayfa numaraları</a:t>
            </a:r>
          </a:p>
        </p:txBody>
      </p:sp>
      <p:sp>
        <p:nvSpPr>
          <p:cNvPr id="4" name="Slayt Numarası Yer Tutucusu 3"/>
          <p:cNvSpPr>
            <a:spLocks noGrp="1"/>
          </p:cNvSpPr>
          <p:nvPr>
            <p:ph type="sldNum" sz="quarter" idx="5"/>
          </p:nvPr>
        </p:nvSpPr>
        <p:spPr/>
        <p:txBody>
          <a:bodyPr rtlCol="0"/>
          <a:lstStyle/>
          <a:p>
            <a:pPr rtl="0"/>
            <a:fld id="{5A9B2C62-FE30-453D-946B-754E9E42C845}" type="slidenum">
              <a:rPr lang="tr-TR" smtClean="0"/>
              <a:t>1</a:t>
            </a:fld>
            <a:endParaRPr lang="tr-TR"/>
          </a:p>
        </p:txBody>
      </p:sp>
    </p:spTree>
    <p:extLst>
      <p:ext uri="{BB962C8B-B14F-4D97-AF65-F5344CB8AC3E}">
        <p14:creationId xmlns:p14="http://schemas.microsoft.com/office/powerpoint/2010/main" val="1777375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5A9B2C62-FE30-453D-946B-754E9E42C845}" type="slidenum">
              <a:rPr lang="tr-TR" smtClean="0"/>
              <a:t>10</a:t>
            </a:fld>
            <a:endParaRPr lang="tr-TR"/>
          </a:p>
        </p:txBody>
      </p:sp>
    </p:spTree>
    <p:extLst>
      <p:ext uri="{BB962C8B-B14F-4D97-AF65-F5344CB8AC3E}">
        <p14:creationId xmlns:p14="http://schemas.microsoft.com/office/powerpoint/2010/main" val="2689592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5A9B2C62-FE30-453D-946B-754E9E42C845}" type="slidenum">
              <a:rPr lang="tr-TR" smtClean="0"/>
              <a:t>11</a:t>
            </a:fld>
            <a:endParaRPr lang="tr-TR"/>
          </a:p>
        </p:txBody>
      </p:sp>
    </p:spTree>
    <p:extLst>
      <p:ext uri="{BB962C8B-B14F-4D97-AF65-F5344CB8AC3E}">
        <p14:creationId xmlns:p14="http://schemas.microsoft.com/office/powerpoint/2010/main" val="598489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5A9B2C62-FE30-453D-946B-754E9E42C845}" type="slidenum">
              <a:rPr lang="tr-TR" smtClean="0"/>
              <a:t>12</a:t>
            </a:fld>
            <a:endParaRPr lang="tr-TR"/>
          </a:p>
        </p:txBody>
      </p:sp>
    </p:spTree>
    <p:extLst>
      <p:ext uri="{BB962C8B-B14F-4D97-AF65-F5344CB8AC3E}">
        <p14:creationId xmlns:p14="http://schemas.microsoft.com/office/powerpoint/2010/main" val="93383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5A9B2C62-FE30-453D-946B-754E9E42C845}" type="slidenum">
              <a:rPr lang="tr-TR" smtClean="0"/>
              <a:t>13</a:t>
            </a:fld>
            <a:endParaRPr lang="tr-TR"/>
          </a:p>
        </p:txBody>
      </p:sp>
    </p:spTree>
    <p:extLst>
      <p:ext uri="{BB962C8B-B14F-4D97-AF65-F5344CB8AC3E}">
        <p14:creationId xmlns:p14="http://schemas.microsoft.com/office/powerpoint/2010/main" val="3791304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5A9B2C62-FE30-453D-946B-754E9E42C845}" type="slidenum">
              <a:rPr lang="tr-TR" smtClean="0"/>
              <a:t>14</a:t>
            </a:fld>
            <a:endParaRPr lang="tr-TR"/>
          </a:p>
        </p:txBody>
      </p:sp>
    </p:spTree>
    <p:extLst>
      <p:ext uri="{BB962C8B-B14F-4D97-AF65-F5344CB8AC3E}">
        <p14:creationId xmlns:p14="http://schemas.microsoft.com/office/powerpoint/2010/main" val="1801331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5A9B2C62-FE30-453D-946B-754E9E42C845}" type="slidenum">
              <a:rPr lang="tr-TR" smtClean="0"/>
              <a:t>2</a:t>
            </a:fld>
            <a:endParaRPr lang="tr-TR"/>
          </a:p>
        </p:txBody>
      </p:sp>
    </p:spTree>
    <p:extLst>
      <p:ext uri="{BB962C8B-B14F-4D97-AF65-F5344CB8AC3E}">
        <p14:creationId xmlns:p14="http://schemas.microsoft.com/office/powerpoint/2010/main" val="1138776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5A9B2C62-FE30-453D-946B-754E9E42C845}" type="slidenum">
              <a:rPr lang="tr-TR" smtClean="0"/>
              <a:t>3</a:t>
            </a:fld>
            <a:endParaRPr lang="tr-TR"/>
          </a:p>
        </p:txBody>
      </p:sp>
    </p:spTree>
    <p:extLst>
      <p:ext uri="{BB962C8B-B14F-4D97-AF65-F5344CB8AC3E}">
        <p14:creationId xmlns:p14="http://schemas.microsoft.com/office/powerpoint/2010/main" val="2151396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5A9B2C62-FE30-453D-946B-754E9E42C845}" type="slidenum">
              <a:rPr lang="tr-TR" smtClean="0"/>
              <a:t>4</a:t>
            </a:fld>
            <a:endParaRPr lang="tr-TR"/>
          </a:p>
        </p:txBody>
      </p:sp>
    </p:spTree>
    <p:extLst>
      <p:ext uri="{BB962C8B-B14F-4D97-AF65-F5344CB8AC3E}">
        <p14:creationId xmlns:p14="http://schemas.microsoft.com/office/powerpoint/2010/main" val="2252323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5A9B2C62-FE30-453D-946B-754E9E42C845}" type="slidenum">
              <a:rPr lang="tr-TR" smtClean="0"/>
              <a:t>5</a:t>
            </a:fld>
            <a:endParaRPr lang="tr-TR"/>
          </a:p>
        </p:txBody>
      </p:sp>
    </p:spTree>
    <p:extLst>
      <p:ext uri="{BB962C8B-B14F-4D97-AF65-F5344CB8AC3E}">
        <p14:creationId xmlns:p14="http://schemas.microsoft.com/office/powerpoint/2010/main" val="2577246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5A9B2C62-FE30-453D-946B-754E9E42C845}" type="slidenum">
              <a:rPr lang="tr-TR" smtClean="0"/>
              <a:t>6</a:t>
            </a:fld>
            <a:endParaRPr lang="tr-TR"/>
          </a:p>
        </p:txBody>
      </p:sp>
    </p:spTree>
    <p:extLst>
      <p:ext uri="{BB962C8B-B14F-4D97-AF65-F5344CB8AC3E}">
        <p14:creationId xmlns:p14="http://schemas.microsoft.com/office/powerpoint/2010/main" val="466904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5A9B2C62-FE30-453D-946B-754E9E42C845}" type="slidenum">
              <a:rPr lang="tr-TR" smtClean="0"/>
              <a:t>7</a:t>
            </a:fld>
            <a:endParaRPr lang="tr-TR"/>
          </a:p>
        </p:txBody>
      </p:sp>
    </p:spTree>
    <p:extLst>
      <p:ext uri="{BB962C8B-B14F-4D97-AF65-F5344CB8AC3E}">
        <p14:creationId xmlns:p14="http://schemas.microsoft.com/office/powerpoint/2010/main" val="2467000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5A9B2C62-FE30-453D-946B-754E9E42C845}" type="slidenum">
              <a:rPr lang="tr-TR" smtClean="0"/>
              <a:t>8</a:t>
            </a:fld>
            <a:endParaRPr lang="tr-TR"/>
          </a:p>
        </p:txBody>
      </p:sp>
    </p:spTree>
    <p:extLst>
      <p:ext uri="{BB962C8B-B14F-4D97-AF65-F5344CB8AC3E}">
        <p14:creationId xmlns:p14="http://schemas.microsoft.com/office/powerpoint/2010/main" val="2460320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5A9B2C62-FE30-453D-946B-754E9E42C845}" type="slidenum">
              <a:rPr lang="tr-TR" smtClean="0"/>
              <a:t>9</a:t>
            </a:fld>
            <a:endParaRPr lang="tr-TR"/>
          </a:p>
        </p:txBody>
      </p:sp>
    </p:spTree>
    <p:extLst>
      <p:ext uri="{BB962C8B-B14F-4D97-AF65-F5344CB8AC3E}">
        <p14:creationId xmlns:p14="http://schemas.microsoft.com/office/powerpoint/2010/main" val="1344837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p:bg>
      <p:bgPr>
        <a:solidFill>
          <a:schemeClr val="accent2"/>
        </a:solidFill>
        <a:effectLst/>
      </p:bgPr>
    </p:bg>
    <p:spTree>
      <p:nvGrpSpPr>
        <p:cNvPr id="1" name=""/>
        <p:cNvGrpSpPr/>
        <p:nvPr/>
      </p:nvGrpSpPr>
      <p:grpSpPr>
        <a:xfrm>
          <a:off x="0" y="0"/>
          <a:ext cx="0" cy="0"/>
          <a:chOff x="0" y="0"/>
          <a:chExt cx="0" cy="0"/>
        </a:xfrm>
      </p:grpSpPr>
      <p:sp>
        <p:nvSpPr>
          <p:cNvPr id="12" name="Metin Yer Tutucusu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rtlCol="0">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rtl="0"/>
            <a:r>
              <a:rPr lang="tr-TR" noProof="0"/>
              <a:t>Asıl metin stillerini düzenlemek için tıklayın</a:t>
            </a:r>
          </a:p>
        </p:txBody>
      </p:sp>
      <p:sp>
        <p:nvSpPr>
          <p:cNvPr id="13" name="Resim Yer Tutucusu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rtlCol="0"/>
          <a:lstStyle/>
          <a:p>
            <a:pPr rtl="0"/>
            <a:r>
              <a:rPr lang="tr-TR" noProof="0"/>
              <a:t>Resim eklemek için simgeye tıklayın</a:t>
            </a:r>
          </a:p>
        </p:txBody>
      </p:sp>
      <p:cxnSp>
        <p:nvCxnSpPr>
          <p:cNvPr id="15" name="Düz Bağlayıcı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Başlık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rtl="0">
              <a:lnSpc>
                <a:spcPts val="6500"/>
              </a:lnSpc>
              <a:spcBef>
                <a:spcPts val="1000"/>
              </a:spcBef>
              <a:buFont typeface="Arial" panose="020B0604020202020204" pitchFamily="34" charset="0"/>
            </a:pPr>
            <a:r>
              <a:rPr lang="tr-TR" noProof="0"/>
              <a:t>Asıl başlık stilini düzenlemek için tıklayın</a:t>
            </a:r>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çerik 3 Sütunu">
    <p:bg>
      <p:bgPr>
        <a:solidFill>
          <a:schemeClr val="accent1"/>
        </a:solidFill>
        <a:effectLst/>
      </p:bgPr>
    </p:bg>
    <p:spTree>
      <p:nvGrpSpPr>
        <p:cNvPr id="1" name=""/>
        <p:cNvGrpSpPr/>
        <p:nvPr/>
      </p:nvGrpSpPr>
      <p:grpSpPr>
        <a:xfrm>
          <a:off x="0" y="0"/>
          <a:ext cx="0" cy="0"/>
          <a:chOff x="0" y="0"/>
          <a:chExt cx="0" cy="0"/>
        </a:xfrm>
      </p:grpSpPr>
      <p:sp>
        <p:nvSpPr>
          <p:cNvPr id="17" name="Resim Yer Tutucusu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rtlCol="0"/>
          <a:lstStyle/>
          <a:p>
            <a:pPr rtl="0"/>
            <a:r>
              <a:rPr lang="tr-TR"/>
              <a:t>Resim eklemek için simgeye tıklayın</a:t>
            </a:r>
            <a:endParaRPr lang="tr-TR" dirty="0"/>
          </a:p>
        </p:txBody>
      </p:sp>
      <p:sp>
        <p:nvSpPr>
          <p:cNvPr id="10" name="İçerik Yer Tutucusu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rtlCol="0">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400" b="0" i="0" u="none" strike="noStrike" kern="1200" cap="none" spc="0" normalizeH="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Metin ekleyin</a:t>
            </a:r>
            <a:endParaRPr lang="tr-TR"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rtl="0"/>
            <a:endParaRPr lang="tr-TR"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İçerik Yer Tutucusu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rtlCol="0">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400" b="0" i="0" u="none" strike="noStrike" kern="1200" cap="none" spc="0" normalizeH="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Metin ekleyin</a:t>
            </a:r>
            <a:endParaRPr lang="tr-TR"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rtl="0"/>
            <a:endParaRPr lang="tr-TR"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İçerik Yer Tutucusu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rtlCol="0">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400" b="0" i="0" u="none" strike="noStrike" kern="1200" cap="none" spc="0" normalizeH="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Metin ekleyin</a:t>
            </a:r>
            <a:endParaRPr lang="tr-TR"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rtl="0"/>
            <a:endParaRPr lang="tr-TR"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Tarih Yer Tutucusu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AE5A18AE-716A-4D71-BFAC-0DBEA9942D76}" type="datetime1">
              <a:rPr lang="tr-TR" smtClean="0"/>
              <a:t>26.05.2024</a:t>
            </a:fld>
            <a:endParaRPr lang="tr-TR" dirty="0"/>
          </a:p>
        </p:txBody>
      </p:sp>
      <p:sp>
        <p:nvSpPr>
          <p:cNvPr id="25" name="Slayt Numarası Yer Tutucusu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tr-TR" smtClean="0"/>
              <a:pPr/>
              <a:t>‹#›</a:t>
            </a:fld>
            <a:endParaRPr lang="tr-TR" dirty="0"/>
          </a:p>
        </p:txBody>
      </p:sp>
      <p:sp>
        <p:nvSpPr>
          <p:cNvPr id="11" name="Başlık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rtl="0">
              <a:spcBef>
                <a:spcPts val="1000"/>
              </a:spcBef>
              <a:buFont typeface="Arial" panose="020B0604020202020204" pitchFamily="34" charset="0"/>
            </a:pPr>
            <a:r>
              <a:rPr lang="tr-TR"/>
              <a:t>Başlık eklemek için tıklayın</a:t>
            </a:r>
            <a:endParaRPr lang="tr-TR" dirty="0"/>
          </a:p>
        </p:txBody>
      </p:sp>
      <p:cxnSp>
        <p:nvCxnSpPr>
          <p:cNvPr id="3" name="Düz Bağlayıcı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Özet">
    <p:bg>
      <p:bgPr>
        <a:solidFill>
          <a:schemeClr val="accent2"/>
        </a:solidFill>
        <a:effectLst/>
      </p:bgPr>
    </p:bg>
    <p:spTree>
      <p:nvGrpSpPr>
        <p:cNvPr id="1" name=""/>
        <p:cNvGrpSpPr/>
        <p:nvPr/>
      </p:nvGrpSpPr>
      <p:grpSpPr>
        <a:xfrm>
          <a:off x="0" y="0"/>
          <a:ext cx="0" cy="0"/>
          <a:chOff x="0" y="0"/>
          <a:chExt cx="0" cy="0"/>
        </a:xfrm>
      </p:grpSpPr>
      <p:sp>
        <p:nvSpPr>
          <p:cNvPr id="15" name="Tarih Yer Tutucusu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AE068858-2735-4450-AD28-533E818E2DD9}" type="datetime1">
              <a:rPr lang="tr-TR" noProof="0" smtClean="0"/>
              <a:t>26.05.2024</a:t>
            </a:fld>
            <a:endParaRPr lang="tr-TR" noProof="0"/>
          </a:p>
        </p:txBody>
      </p:sp>
      <p:sp>
        <p:nvSpPr>
          <p:cNvPr id="16" name="Slayt Numarası Yer Tutucusu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tr-TR" noProof="0" smtClean="0"/>
              <a:pPr/>
              <a:t>‹#›</a:t>
            </a:fld>
            <a:endParaRPr lang="tr-TR" noProof="0"/>
          </a:p>
        </p:txBody>
      </p:sp>
      <p:sp>
        <p:nvSpPr>
          <p:cNvPr id="2" name="Başlık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rtl="0"/>
            <a:r>
              <a:rPr lang="tr-TR" noProof="0"/>
              <a:t>Başlık eklemek için tıklayın</a:t>
            </a:r>
          </a:p>
        </p:txBody>
      </p:sp>
      <p:cxnSp>
        <p:nvCxnSpPr>
          <p:cNvPr id="3" name="Düz Bağlayıcı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lgili Kişi">
    <p:bg>
      <p:bgPr>
        <a:solidFill>
          <a:schemeClr val="bg2"/>
        </a:solidFill>
        <a:effectLst/>
      </p:bgPr>
    </p:bg>
    <p:spTree>
      <p:nvGrpSpPr>
        <p:cNvPr id="1" name=""/>
        <p:cNvGrpSpPr/>
        <p:nvPr/>
      </p:nvGrpSpPr>
      <p:grpSpPr>
        <a:xfrm>
          <a:off x="0" y="0"/>
          <a:ext cx="0" cy="0"/>
          <a:chOff x="0" y="0"/>
          <a:chExt cx="0" cy="0"/>
        </a:xfrm>
      </p:grpSpPr>
      <p:sp>
        <p:nvSpPr>
          <p:cNvPr id="9" name="Resim Yer Tutucusu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rtlCol="0"/>
          <a:lstStyle/>
          <a:p>
            <a:pPr rtl="0"/>
            <a:r>
              <a:rPr lang="tr-TR" noProof="0"/>
              <a:t>Resim eklemek için simgeye tıklayın</a:t>
            </a:r>
          </a:p>
        </p:txBody>
      </p:sp>
      <p:sp>
        <p:nvSpPr>
          <p:cNvPr id="10" name="Resim Yer Tutucusu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rtlCol="0"/>
          <a:lstStyle/>
          <a:p>
            <a:pPr rtl="0"/>
            <a:r>
              <a:rPr lang="tr-TR" noProof="0"/>
              <a:t>Resim eklemek için simgeye tıklayın</a:t>
            </a:r>
          </a:p>
        </p:txBody>
      </p:sp>
      <p:sp>
        <p:nvSpPr>
          <p:cNvPr id="11" name="Metin Yer Tutucusu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rtlCol="0">
            <a:noAutofit/>
          </a:bodyPr>
          <a:lstStyle>
            <a:lvl1pPr marL="0" indent="0">
              <a:lnSpc>
                <a:spcPct val="90000"/>
              </a:lnSpc>
              <a:buNone/>
              <a:defRPr sz="8800" b="1">
                <a:solidFill>
                  <a:schemeClr val="bg1"/>
                </a:solidFill>
              </a:defRPr>
            </a:lvl1pPr>
          </a:lstStyle>
          <a:p>
            <a:pPr lvl="0" rtl="0"/>
            <a:r>
              <a:rPr lang="tr-TR" noProof="0"/>
              <a:t>01</a:t>
            </a:r>
          </a:p>
        </p:txBody>
      </p:sp>
      <p:sp>
        <p:nvSpPr>
          <p:cNvPr id="12" name="Metin Yer Tutucusu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rtlCol="0">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rtl="0"/>
            <a:r>
              <a:rPr lang="tr-TR" noProof="0"/>
              <a:t>Asıl metin stillerini düzenlemek için tıklayın</a:t>
            </a:r>
          </a:p>
        </p:txBody>
      </p:sp>
      <p:sp>
        <p:nvSpPr>
          <p:cNvPr id="15" name="Metin Yer Tutucusu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rtlCol="0">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tr-TR" noProof="0"/>
              <a:t>Asıl metin stillerini düzenlemek için tıklayın</a:t>
            </a:r>
          </a:p>
        </p:txBody>
      </p:sp>
      <p:sp>
        <p:nvSpPr>
          <p:cNvPr id="20" name="Tarih Yer Tutucusu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3E7EDFEB-4AAA-4CDA-8CBB-41C4EF601F22}" type="datetime1">
              <a:rPr lang="tr-TR" noProof="0" smtClean="0"/>
              <a:t>26.05.2024</a:t>
            </a:fld>
            <a:endParaRPr lang="tr-TR" noProof="0"/>
          </a:p>
        </p:txBody>
      </p:sp>
      <p:sp>
        <p:nvSpPr>
          <p:cNvPr id="21" name="Slayt Numarası Yer Tutucusu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tr-TR" noProof="0" smtClean="0"/>
              <a:pPr/>
              <a:t>‹#›</a:t>
            </a:fld>
            <a:endParaRPr lang="tr-TR" noProof="0"/>
          </a:p>
        </p:txBody>
      </p:sp>
      <p:sp>
        <p:nvSpPr>
          <p:cNvPr id="14" name="Başlık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rtl="0">
              <a:spcBef>
                <a:spcPts val="1000"/>
              </a:spcBef>
              <a:buFont typeface="Arial" panose="020B0604020202020204" pitchFamily="34" charset="0"/>
            </a:pPr>
            <a:r>
              <a:rPr lang="tr-TR" noProof="0"/>
              <a:t>Başlık</a:t>
            </a:r>
          </a:p>
        </p:txBody>
      </p:sp>
    </p:spTree>
    <p:extLst>
      <p:ext uri="{BB962C8B-B14F-4D97-AF65-F5344CB8AC3E}">
        <p14:creationId xmlns:p14="http://schemas.microsoft.com/office/powerpoint/2010/main" val="435165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ündem">
    <p:bg>
      <p:bgRef idx="1001">
        <a:schemeClr val="bg2"/>
      </p:bgRef>
    </p:bg>
    <p:spTree>
      <p:nvGrpSpPr>
        <p:cNvPr id="1" name=""/>
        <p:cNvGrpSpPr/>
        <p:nvPr/>
      </p:nvGrpSpPr>
      <p:grpSpPr>
        <a:xfrm>
          <a:off x="0" y="0"/>
          <a:ext cx="0" cy="0"/>
          <a:chOff x="0" y="0"/>
          <a:chExt cx="0" cy="0"/>
        </a:xfrm>
      </p:grpSpPr>
      <p:sp>
        <p:nvSpPr>
          <p:cNvPr id="28" name="Metin Yer Tutucusu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rtlCol="0">
            <a:normAutofit/>
          </a:bodyPr>
          <a:lstStyle>
            <a:lvl1pPr marL="0" indent="0">
              <a:lnSpc>
                <a:spcPct val="150000"/>
              </a:lnSpc>
              <a:buNone/>
              <a:defRPr sz="2000">
                <a:solidFill>
                  <a:schemeClr val="accent2">
                    <a:lumMod val="50000"/>
                  </a:schemeClr>
                </a:solidFill>
              </a:defRPr>
            </a:lvl1pPr>
          </a:lstStyle>
          <a:p>
            <a:pPr lvl="0" rtl="0"/>
            <a:r>
              <a:rPr lang="tr-TR" noProof="0"/>
              <a:t>Asıl metin stillerini düzenlemek için tıklayın</a:t>
            </a:r>
          </a:p>
        </p:txBody>
      </p:sp>
      <p:sp>
        <p:nvSpPr>
          <p:cNvPr id="35" name="Tarih Yer Tutucusu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81262C1E-CE87-43ED-AF34-C63E0EB52010}" type="datetime1">
              <a:rPr lang="tr-TR" noProof="0" smtClean="0"/>
              <a:t>26.05.2024</a:t>
            </a:fld>
            <a:endParaRPr lang="tr-TR" noProof="0"/>
          </a:p>
        </p:txBody>
      </p:sp>
      <p:sp>
        <p:nvSpPr>
          <p:cNvPr id="36" name="Slayt Numarası Yer Tutucusu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tr-TR" noProof="0" smtClean="0"/>
              <a:pPr/>
              <a:t>‹#›</a:t>
            </a:fld>
            <a:endParaRPr lang="tr-TR" noProof="0"/>
          </a:p>
        </p:txBody>
      </p:sp>
      <p:sp>
        <p:nvSpPr>
          <p:cNvPr id="2" name="Başlık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rtl="0">
              <a:lnSpc>
                <a:spcPts val="6500"/>
              </a:lnSpc>
              <a:spcBef>
                <a:spcPts val="1000"/>
              </a:spcBef>
              <a:buFont typeface="Arial" panose="020B0604020202020204" pitchFamily="34" charset="0"/>
            </a:pPr>
            <a:r>
              <a:rPr lang="tr-TR" noProof="0"/>
              <a:t>Asıl başlık stilini düzenlemek için tıklayın</a:t>
            </a:r>
          </a:p>
        </p:txBody>
      </p:sp>
      <p:cxnSp>
        <p:nvCxnSpPr>
          <p:cNvPr id="3" name="Düz Bağlayıcı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iriş">
    <p:bg>
      <p:bgPr>
        <a:solidFill>
          <a:schemeClr val="accent1"/>
        </a:solidFill>
        <a:effectLst/>
      </p:bgPr>
    </p:bg>
    <p:spTree>
      <p:nvGrpSpPr>
        <p:cNvPr id="1" name=""/>
        <p:cNvGrpSpPr/>
        <p:nvPr/>
      </p:nvGrpSpPr>
      <p:grpSpPr>
        <a:xfrm>
          <a:off x="0" y="0"/>
          <a:ext cx="0" cy="0"/>
          <a:chOff x="0" y="0"/>
          <a:chExt cx="0" cy="0"/>
        </a:xfrm>
      </p:grpSpPr>
      <p:sp>
        <p:nvSpPr>
          <p:cNvPr id="17" name="Resim Yer Tutucusu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rtlCol="0"/>
          <a:lstStyle/>
          <a:p>
            <a:pPr rtl="0"/>
            <a:r>
              <a:rPr lang="tr-TR" noProof="0"/>
              <a:t>Resim eklemek için simgeye tıklayın</a:t>
            </a:r>
          </a:p>
        </p:txBody>
      </p:sp>
      <p:sp>
        <p:nvSpPr>
          <p:cNvPr id="16" name="Resim Yer Tutucusu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rtlCol="0"/>
          <a:lstStyle/>
          <a:p>
            <a:pPr rtl="0"/>
            <a:r>
              <a:rPr lang="tr-TR" noProof="0"/>
              <a:t>Resim eklemek için simgeye tıklayın</a:t>
            </a:r>
          </a:p>
        </p:txBody>
      </p:sp>
      <p:sp>
        <p:nvSpPr>
          <p:cNvPr id="14" name="Resim Yer Tutucusu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rtlCol="0"/>
          <a:lstStyle/>
          <a:p>
            <a:pPr rtl="0"/>
            <a:r>
              <a:rPr lang="tr-TR" noProof="0"/>
              <a:t>Resim eklemek için simgeye tıklayın</a:t>
            </a:r>
          </a:p>
        </p:txBody>
      </p:sp>
      <p:sp>
        <p:nvSpPr>
          <p:cNvPr id="23" name="Metin Yer Tutucusu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rtlCol="0">
            <a:noAutofit/>
          </a:bodyPr>
          <a:lstStyle>
            <a:lvl1pPr marL="0" indent="0">
              <a:lnSpc>
                <a:spcPct val="90000"/>
              </a:lnSpc>
              <a:buNone/>
              <a:defRPr sz="8800" b="1">
                <a:solidFill>
                  <a:schemeClr val="bg1"/>
                </a:solidFill>
                <a:latin typeface="+mj-lt"/>
              </a:defRPr>
            </a:lvl1pPr>
          </a:lstStyle>
          <a:p>
            <a:pPr lvl="0" rtl="0"/>
            <a:r>
              <a:rPr lang="tr-TR" noProof="0"/>
              <a:t>01</a:t>
            </a:r>
          </a:p>
        </p:txBody>
      </p:sp>
      <p:sp>
        <p:nvSpPr>
          <p:cNvPr id="19" name="Metin Yer Tutucusu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rtlCol="0">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rtl="0"/>
            <a:r>
              <a:rPr lang="tr-TR" noProof="0"/>
              <a:t>Asıl metin stillerini düzenlemek için tıklayın</a:t>
            </a:r>
          </a:p>
        </p:txBody>
      </p:sp>
      <p:sp>
        <p:nvSpPr>
          <p:cNvPr id="30" name="Tarih Yer Tutucusu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729DCD90-1BB0-4378-AB42-C564B2D3DC34}" type="datetime1">
              <a:rPr lang="tr-TR" noProof="0" smtClean="0"/>
              <a:t>26.05.2024</a:t>
            </a:fld>
            <a:endParaRPr lang="tr-TR" noProof="0"/>
          </a:p>
        </p:txBody>
      </p:sp>
      <p:sp>
        <p:nvSpPr>
          <p:cNvPr id="31" name="Slayt Numarası Yer Tutucusu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tr-TR" noProof="0" smtClean="0"/>
              <a:pPr/>
              <a:t>‹#›</a:t>
            </a:fld>
            <a:endParaRPr lang="tr-TR" noProof="0"/>
          </a:p>
        </p:txBody>
      </p:sp>
      <p:sp>
        <p:nvSpPr>
          <p:cNvPr id="2" name="Başlık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rtl="0">
              <a:spcBef>
                <a:spcPts val="1000"/>
              </a:spcBef>
              <a:buFont typeface="Arial" panose="020B0604020202020204" pitchFamily="34" charset="0"/>
            </a:pPr>
            <a:r>
              <a:rPr lang="tr-TR" noProof="0"/>
              <a:t>Başlık</a:t>
            </a:r>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ölüm Sonu">
    <p:bg>
      <p:bgPr>
        <a:solidFill>
          <a:schemeClr val="accent2"/>
        </a:solidFill>
        <a:effectLst/>
      </p:bgPr>
    </p:bg>
    <p:spTree>
      <p:nvGrpSpPr>
        <p:cNvPr id="1" name=""/>
        <p:cNvGrpSpPr/>
        <p:nvPr/>
      </p:nvGrpSpPr>
      <p:grpSpPr>
        <a:xfrm>
          <a:off x="0" y="0"/>
          <a:ext cx="0" cy="0"/>
          <a:chOff x="0" y="0"/>
          <a:chExt cx="0" cy="0"/>
        </a:xfrm>
      </p:grpSpPr>
      <p:sp>
        <p:nvSpPr>
          <p:cNvPr id="22" name="Metin Yer Tutucusu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rtlCol="0">
            <a:noAutofit/>
          </a:bodyPr>
          <a:lstStyle>
            <a:lvl1pPr marL="0" indent="0">
              <a:lnSpc>
                <a:spcPct val="90000"/>
              </a:lnSpc>
              <a:buNone/>
              <a:defRPr sz="8800">
                <a:solidFill>
                  <a:schemeClr val="bg1"/>
                </a:solidFill>
              </a:defRPr>
            </a:lvl1pPr>
          </a:lstStyle>
          <a:p>
            <a:pPr lvl="0" rtl="0"/>
            <a:r>
              <a:rPr lang="tr-TR" noProof="0"/>
              <a:t>02</a:t>
            </a:r>
          </a:p>
        </p:txBody>
      </p:sp>
      <p:sp>
        <p:nvSpPr>
          <p:cNvPr id="2" name="Başlık 1">
            <a:extLst>
              <a:ext uri="{FF2B5EF4-FFF2-40B4-BE49-F238E27FC236}">
                <a16:creationId xmlns:a16="http://schemas.microsoft.com/office/drawing/2014/main" id="{C45DFEC7-1EEC-4FF2-868A-9799EA69FE87}"/>
              </a:ext>
            </a:extLst>
          </p:cNvPr>
          <p:cNvSpPr>
            <a:spLocks noGrp="1"/>
          </p:cNvSpPr>
          <p:nvPr>
            <p:ph type="title" hasCustomPrompt="1"/>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rtl="0">
              <a:spcBef>
                <a:spcPts val="1000"/>
              </a:spcBef>
              <a:buFont typeface="Arial" panose="020B0604020202020204" pitchFamily="34" charset="0"/>
            </a:pPr>
            <a:r>
              <a:rPr lang="tr-TR" noProof="0"/>
              <a:t>Ana Şablonu düzenlemek için tıklayın</a:t>
            </a:r>
          </a:p>
        </p:txBody>
      </p:sp>
    </p:spTree>
    <p:extLst>
      <p:ext uri="{BB962C8B-B14F-4D97-AF65-F5344CB8AC3E}">
        <p14:creationId xmlns:p14="http://schemas.microsoft.com/office/powerpoint/2010/main" val="3010694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fik ve Tablo">
    <p:bg>
      <p:bgPr>
        <a:solidFill>
          <a:schemeClr val="bg2"/>
        </a:solidFill>
        <a:effectLst/>
      </p:bgPr>
    </p:bg>
    <p:spTree>
      <p:nvGrpSpPr>
        <p:cNvPr id="1" name=""/>
        <p:cNvGrpSpPr/>
        <p:nvPr/>
      </p:nvGrpSpPr>
      <p:grpSpPr>
        <a:xfrm>
          <a:off x="0" y="0"/>
          <a:ext cx="0" cy="0"/>
          <a:chOff x="0" y="0"/>
          <a:chExt cx="0" cy="0"/>
        </a:xfrm>
      </p:grpSpPr>
      <p:sp>
        <p:nvSpPr>
          <p:cNvPr id="14" name="Tarih Yer Tutucusu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AD59BBED-3B9C-4532-ACBC-C249D6CC424C}" type="datetime1">
              <a:rPr lang="tr-TR" noProof="0" smtClean="0"/>
              <a:t>26.05.2024</a:t>
            </a:fld>
            <a:endParaRPr lang="tr-TR" noProof="0"/>
          </a:p>
        </p:txBody>
      </p:sp>
      <p:sp>
        <p:nvSpPr>
          <p:cNvPr id="15" name="Slayt Numarası Yer Tutucusu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tr-TR" noProof="0" smtClean="0"/>
              <a:pPr/>
              <a:t>‹#›</a:t>
            </a:fld>
            <a:endParaRPr lang="tr-TR" noProof="0"/>
          </a:p>
        </p:txBody>
      </p:sp>
    </p:spTree>
    <p:extLst>
      <p:ext uri="{BB962C8B-B14F-4D97-AF65-F5344CB8AC3E}">
        <p14:creationId xmlns:p14="http://schemas.microsoft.com/office/powerpoint/2010/main" val="4062460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ıntı">
    <p:bg>
      <p:bgPr>
        <a:solidFill>
          <a:schemeClr val="accent1"/>
        </a:solidFill>
        <a:effectLst/>
      </p:bgPr>
    </p:bg>
    <p:spTree>
      <p:nvGrpSpPr>
        <p:cNvPr id="1" name=""/>
        <p:cNvGrpSpPr/>
        <p:nvPr/>
      </p:nvGrpSpPr>
      <p:grpSpPr>
        <a:xfrm>
          <a:off x="0" y="0"/>
          <a:ext cx="0" cy="0"/>
          <a:chOff x="0" y="0"/>
          <a:chExt cx="0" cy="0"/>
        </a:xfrm>
      </p:grpSpPr>
      <p:sp>
        <p:nvSpPr>
          <p:cNvPr id="14" name="Tarih Yer Tutucusu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86894CAD-9966-4BAB-9F1D-C359F1A2487B}" type="datetime1">
              <a:rPr lang="tr-TR" noProof="0" smtClean="0"/>
              <a:t>26.05.2024</a:t>
            </a:fld>
            <a:endParaRPr lang="tr-TR" noProof="0"/>
          </a:p>
        </p:txBody>
      </p:sp>
      <p:sp>
        <p:nvSpPr>
          <p:cNvPr id="15" name="Slayt Numarası Yer Tutucusu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tr-TR" noProof="0" smtClean="0"/>
              <a:pPr/>
              <a:t>‹#›</a:t>
            </a:fld>
            <a:endParaRPr lang="tr-TR" noProof="0"/>
          </a:p>
        </p:txBody>
      </p:sp>
      <p:sp>
        <p:nvSpPr>
          <p:cNvPr id="7" name="Resim Yer Tutucusu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rtlCol="0"/>
          <a:lstStyle/>
          <a:p>
            <a:pPr rtl="0"/>
            <a:r>
              <a:rPr lang="tr-TR" noProof="0"/>
              <a:t>Resim eklemek için simgeye tıklayın</a:t>
            </a:r>
          </a:p>
        </p:txBody>
      </p:sp>
      <p:pic>
        <p:nvPicPr>
          <p:cNvPr id="4" name="Resim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Başlık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rtlCol="0" anchor="t">
            <a:normAutofit/>
          </a:bodyPr>
          <a:lstStyle>
            <a:lvl1pPr>
              <a:lnSpc>
                <a:spcPct val="150000"/>
              </a:lnSpc>
              <a:spcBef>
                <a:spcPts val="1000"/>
              </a:spcBef>
              <a:defRPr sz="2000">
                <a:solidFill>
                  <a:schemeClr val="accent2">
                    <a:lumMod val="50000"/>
                  </a:schemeClr>
                </a:solidFill>
              </a:defRPr>
            </a:lvl1pPr>
          </a:lstStyle>
          <a:p>
            <a:pPr rtl="0"/>
            <a:r>
              <a:rPr lang="tr-TR" noProof="0"/>
              <a:t>Asıl başlık stilini düzenlemek için tıklayın</a:t>
            </a:r>
          </a:p>
        </p:txBody>
      </p:sp>
    </p:spTree>
    <p:extLst>
      <p:ext uri="{BB962C8B-B14F-4D97-AF65-F5344CB8AC3E}">
        <p14:creationId xmlns:p14="http://schemas.microsoft.com/office/powerpoint/2010/main" val="2516745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aman Çizelgesi">
    <p:bg>
      <p:bgRef idx="1001">
        <a:schemeClr val="bg2"/>
      </p:bgRef>
    </p:bg>
    <p:spTree>
      <p:nvGrpSpPr>
        <p:cNvPr id="1" name=""/>
        <p:cNvGrpSpPr/>
        <p:nvPr/>
      </p:nvGrpSpPr>
      <p:grpSpPr>
        <a:xfrm>
          <a:off x="0" y="0"/>
          <a:ext cx="0" cy="0"/>
          <a:chOff x="0" y="0"/>
          <a:chExt cx="0" cy="0"/>
        </a:xfrm>
      </p:grpSpPr>
      <p:sp>
        <p:nvSpPr>
          <p:cNvPr id="15" name="Tarih Yer Tutucusu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A9CD57A3-564C-4327-8455-CB72FABBA8E1}" type="datetime1">
              <a:rPr lang="tr-TR" noProof="0" smtClean="0"/>
              <a:t>26.05.2024</a:t>
            </a:fld>
            <a:endParaRPr lang="tr-TR" noProof="0"/>
          </a:p>
        </p:txBody>
      </p:sp>
      <p:sp>
        <p:nvSpPr>
          <p:cNvPr id="16" name="Slayt Numarası Yer Tutucusu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tr-TR" noProof="0" smtClean="0"/>
              <a:pPr/>
              <a:t>‹#›</a:t>
            </a:fld>
            <a:endParaRPr lang="tr-TR" noProof="0"/>
          </a:p>
        </p:txBody>
      </p:sp>
      <p:sp>
        <p:nvSpPr>
          <p:cNvPr id="3" name="İçerik Yer Tutucusu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Başlık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rtl="0"/>
            <a:r>
              <a:rPr lang="tr-TR" noProof="0"/>
              <a:t>Asıl metin stillerini düzenlemek için tıklayın</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kip">
    <p:bg>
      <p:bgPr>
        <a:solidFill>
          <a:schemeClr val="accent2"/>
        </a:solidFill>
        <a:effectLst/>
      </p:bgPr>
    </p:bg>
    <p:spTree>
      <p:nvGrpSpPr>
        <p:cNvPr id="1" name=""/>
        <p:cNvGrpSpPr/>
        <p:nvPr/>
      </p:nvGrpSpPr>
      <p:grpSpPr>
        <a:xfrm>
          <a:off x="0" y="0"/>
          <a:ext cx="0" cy="0"/>
          <a:chOff x="0" y="0"/>
          <a:chExt cx="0" cy="0"/>
        </a:xfrm>
      </p:grpSpPr>
      <p:sp>
        <p:nvSpPr>
          <p:cNvPr id="34" name="Metin Yer Tutucusu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rtlCol="0">
            <a:noAutofit/>
          </a:bodyPr>
          <a:lstStyle>
            <a:lvl1pPr marL="0" indent="0">
              <a:lnSpc>
                <a:spcPct val="90000"/>
              </a:lnSpc>
              <a:buNone/>
              <a:defRPr sz="8800" b="1">
                <a:solidFill>
                  <a:schemeClr val="tx1"/>
                </a:solidFill>
              </a:defRPr>
            </a:lvl1pPr>
          </a:lstStyle>
          <a:p>
            <a:pPr lvl="0" rtl="0"/>
            <a:r>
              <a:rPr lang="tr-TR" noProof="0"/>
              <a:t>01</a:t>
            </a:r>
          </a:p>
        </p:txBody>
      </p:sp>
      <p:sp>
        <p:nvSpPr>
          <p:cNvPr id="21" name="Resim Yer Tutucusu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rtlCol="0"/>
          <a:lstStyle/>
          <a:p>
            <a:pPr rtl="0"/>
            <a:r>
              <a:rPr lang="tr-TR" noProof="0"/>
              <a:t>Resim eklemek için simgeye tıklayın</a:t>
            </a:r>
          </a:p>
        </p:txBody>
      </p:sp>
      <p:sp>
        <p:nvSpPr>
          <p:cNvPr id="22" name="Resim Yer Tutucusu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rtlCol="0"/>
          <a:lstStyle/>
          <a:p>
            <a:pPr rtl="0"/>
            <a:r>
              <a:rPr lang="tr-TR" noProof="0"/>
              <a:t>Resim eklemek için simgeye tıklayın</a:t>
            </a:r>
          </a:p>
        </p:txBody>
      </p:sp>
      <p:sp>
        <p:nvSpPr>
          <p:cNvPr id="23" name="Resim Yer Tutucusu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rtlCol="0"/>
          <a:lstStyle/>
          <a:p>
            <a:pPr rtl="0"/>
            <a:r>
              <a:rPr lang="tr-TR" noProof="0"/>
              <a:t>Resim eklemek için simgeye tıklayın</a:t>
            </a:r>
          </a:p>
        </p:txBody>
      </p:sp>
      <p:sp>
        <p:nvSpPr>
          <p:cNvPr id="24" name="Resim Yer Tutucusu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rtlCol="0"/>
          <a:lstStyle/>
          <a:p>
            <a:pPr rtl="0"/>
            <a:r>
              <a:rPr lang="tr-TR" noProof="0"/>
              <a:t>Resim eklemek için simgeye tıklayın</a:t>
            </a:r>
          </a:p>
        </p:txBody>
      </p:sp>
      <p:sp>
        <p:nvSpPr>
          <p:cNvPr id="25" name="Resim Yer Tutucusu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rtlCol="0"/>
          <a:lstStyle/>
          <a:p>
            <a:pPr rtl="0"/>
            <a:r>
              <a:rPr lang="tr-TR" noProof="0"/>
              <a:t>Resim eklemek için simgeye tıklayın</a:t>
            </a:r>
          </a:p>
        </p:txBody>
      </p:sp>
      <p:sp>
        <p:nvSpPr>
          <p:cNvPr id="30" name="Tarih Yer Tutucusu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EA946007-C529-4BC1-A5AD-2679B0D00074}" type="datetime1">
              <a:rPr lang="tr-TR" noProof="0" smtClean="0"/>
              <a:t>26.05.2024</a:t>
            </a:fld>
            <a:endParaRPr lang="tr-TR" noProof="0"/>
          </a:p>
        </p:txBody>
      </p:sp>
      <p:sp>
        <p:nvSpPr>
          <p:cNvPr id="31" name="Slayt Numarası Yer Tutucusu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tr-TR" noProof="0" smtClean="0"/>
              <a:pPr/>
              <a:t>‹#›</a:t>
            </a:fld>
            <a:endParaRPr lang="tr-TR" noProof="0"/>
          </a:p>
        </p:txBody>
      </p:sp>
      <p:sp>
        <p:nvSpPr>
          <p:cNvPr id="2" name="Başlık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rtl="0">
              <a:spcBef>
                <a:spcPts val="1000"/>
              </a:spcBef>
              <a:buFont typeface="Arial" panose="020B0604020202020204" pitchFamily="34" charset="0"/>
            </a:pPr>
            <a:r>
              <a:rPr lang="tr-TR" noProof="0"/>
              <a:t>Asıl başlık stilini düzenlemek için tıklayın</a:t>
            </a:r>
          </a:p>
        </p:txBody>
      </p:sp>
      <p:sp>
        <p:nvSpPr>
          <p:cNvPr id="4" name="Metin Yer Tutucusu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tr-TR" noProof="0"/>
              <a:t>Ad</a:t>
            </a:r>
          </a:p>
          <a:p>
            <a:pPr lvl="0" rtl="0"/>
            <a:r>
              <a:rPr lang="tr-TR" noProof="0"/>
              <a:t>Başlık</a:t>
            </a:r>
          </a:p>
        </p:txBody>
      </p:sp>
      <p:sp>
        <p:nvSpPr>
          <p:cNvPr id="26" name="Metin Yer Tutucusu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tr-TR" noProof="0"/>
              <a:t>Ad</a:t>
            </a:r>
          </a:p>
          <a:p>
            <a:pPr lvl="0" rtl="0"/>
            <a:r>
              <a:rPr lang="tr-TR" noProof="0"/>
              <a:t>Başlık</a:t>
            </a:r>
          </a:p>
        </p:txBody>
      </p:sp>
      <p:sp>
        <p:nvSpPr>
          <p:cNvPr id="27" name="Metin Yer Tutucusu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tr-TR" noProof="0"/>
              <a:t>Ad</a:t>
            </a:r>
          </a:p>
          <a:p>
            <a:pPr lvl="0" rtl="0"/>
            <a:r>
              <a:rPr lang="tr-TR" noProof="0"/>
              <a:t>Başlık</a:t>
            </a:r>
          </a:p>
        </p:txBody>
      </p:sp>
      <p:sp>
        <p:nvSpPr>
          <p:cNvPr id="28" name="Metin Yer Tutucusu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tr-TR" noProof="0"/>
              <a:t>Ad</a:t>
            </a:r>
          </a:p>
          <a:p>
            <a:pPr lvl="0" rtl="0"/>
            <a:r>
              <a:rPr lang="tr-TR" noProof="0"/>
              <a:t>Başlık</a:t>
            </a:r>
          </a:p>
        </p:txBody>
      </p:sp>
      <p:sp>
        <p:nvSpPr>
          <p:cNvPr id="29" name="Metin Yer Tutucusu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tr-TR" noProof="0"/>
              <a:t>Ad</a:t>
            </a:r>
          </a:p>
          <a:p>
            <a:pPr lvl="0" rtl="0"/>
            <a:r>
              <a:rPr lang="tr-TR" noProof="0"/>
              <a:t>Başlık</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çerik 1 Sütunu">
    <p:bg>
      <p:bgPr>
        <a:solidFill>
          <a:schemeClr val="bg2"/>
        </a:solidFill>
        <a:effectLst/>
      </p:bgPr>
    </p:bg>
    <p:spTree>
      <p:nvGrpSpPr>
        <p:cNvPr id="1" name=""/>
        <p:cNvGrpSpPr/>
        <p:nvPr/>
      </p:nvGrpSpPr>
      <p:grpSpPr>
        <a:xfrm>
          <a:off x="0" y="0"/>
          <a:ext cx="0" cy="0"/>
          <a:chOff x="0" y="0"/>
          <a:chExt cx="0" cy="0"/>
        </a:xfrm>
      </p:grpSpPr>
      <p:sp>
        <p:nvSpPr>
          <p:cNvPr id="10" name="Resim Yer Tutucusu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rtlCol="0"/>
          <a:lstStyle/>
          <a:p>
            <a:pPr rtl="0"/>
            <a:r>
              <a:rPr lang="tr-TR" noProof="0"/>
              <a:t>Resim eklemek için simgeye tıklayın</a:t>
            </a:r>
          </a:p>
        </p:txBody>
      </p:sp>
      <p:sp>
        <p:nvSpPr>
          <p:cNvPr id="6" name="İçerik Yer Tutucusu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rtlCol="0">
            <a:normAutofit/>
          </a:bodyPr>
          <a:lstStyle>
            <a:lvl1pPr marL="0" indent="0">
              <a:buNone/>
              <a:defRPr/>
            </a:lvl1pPr>
          </a:lstStyle>
          <a:p>
            <a:pPr lvl="0" rtl="0"/>
            <a:r>
              <a:rPr lang="tr-TR" sz="1600" noProof="0">
                <a:solidFill>
                  <a:schemeClr val="tx2">
                    <a:lumMod val="50000"/>
                  </a:schemeClr>
                </a:solidFill>
                <a:latin typeface="Biome Light" panose="020B0303030204020804" pitchFamily="34" charset="0"/>
                <a:cs typeface="Biome Light" panose="020B0303030204020804" pitchFamily="34" charset="0"/>
              </a:rPr>
              <a:t>Asıl metin stillerini düzenlemek için tıklayın</a:t>
            </a:r>
          </a:p>
        </p:txBody>
      </p:sp>
      <p:sp>
        <p:nvSpPr>
          <p:cNvPr id="17" name="Tarih Yer Tutucusu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1ED8F417-80C0-4883-ACCD-B809EB243167}" type="datetime1">
              <a:rPr lang="tr-TR" noProof="0" smtClean="0"/>
              <a:t>26.05.2024</a:t>
            </a:fld>
            <a:endParaRPr lang="tr-TR" noProof="0"/>
          </a:p>
        </p:txBody>
      </p:sp>
      <p:sp>
        <p:nvSpPr>
          <p:cNvPr id="18" name="Slayt Numarası Yer Tutucusu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tr-TR" noProof="0" smtClean="0"/>
              <a:pPr/>
              <a:t>‹#›</a:t>
            </a:fld>
            <a:endParaRPr lang="tr-TR" noProof="0"/>
          </a:p>
        </p:txBody>
      </p:sp>
      <p:sp>
        <p:nvSpPr>
          <p:cNvPr id="2" name="Başlık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rtl="0"/>
            <a:r>
              <a:rPr lang="tr-TR" noProof="0"/>
              <a:t>Başlık eklemek için tıklayın</a:t>
            </a:r>
          </a:p>
        </p:txBody>
      </p:sp>
      <p:cxnSp>
        <p:nvCxnSpPr>
          <p:cNvPr id="3" name="Düz Bağlayıcı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96B7B343-5218-479A-84D0-0E0286CC71BA}" type="datetime1">
              <a:rPr lang="tr-TR" noProof="0" smtClean="0"/>
              <a:t>26.05.2024</a:t>
            </a:fld>
            <a:endParaRPr lang="tr-TR" noProof="0"/>
          </a:p>
        </p:txBody>
      </p:sp>
      <p:sp>
        <p:nvSpPr>
          <p:cNvPr id="5" name="Alt Bilgi Yer Tutucusu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tr-TR" noProof="0"/>
          </a:p>
        </p:txBody>
      </p:sp>
      <p:sp>
        <p:nvSpPr>
          <p:cNvPr id="6" name="Slayt Numarası Yer Tutucusu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tr-TR" noProof="0" smtClean="0"/>
              <a:pPr/>
              <a:t>‹#›</a:t>
            </a:fld>
            <a:endParaRPr lang="tr-TR"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p15:clr>
            <a:srgbClr val="F26B43"/>
          </p15:clr>
        </p15:guide>
        <p15:guide id="2" pos="1176">
          <p15:clr>
            <a:srgbClr val="F26B43"/>
          </p15:clr>
        </p15:guide>
        <p15:guide id="3" pos="1296">
          <p15:clr>
            <a:srgbClr val="F26B43"/>
          </p15:clr>
        </p15:guide>
        <p15:guide id="4" pos="1824">
          <p15:clr>
            <a:srgbClr val="F26B43"/>
          </p15:clr>
        </p15:guide>
        <p15:guide id="5" pos="1944">
          <p15:clr>
            <a:srgbClr val="F26B43"/>
          </p15:clr>
        </p15:guide>
        <p15:guide id="6" pos="2472">
          <p15:clr>
            <a:srgbClr val="F26B43"/>
          </p15:clr>
        </p15:guide>
        <p15:guide id="7" pos="2592">
          <p15:clr>
            <a:srgbClr val="F26B43"/>
          </p15:clr>
        </p15:guide>
        <p15:guide id="8" pos="3120">
          <p15:clr>
            <a:srgbClr val="F26B43"/>
          </p15:clr>
        </p15:guide>
        <p15:guide id="9" pos="3240">
          <p15:clr>
            <a:srgbClr val="F26B43"/>
          </p15:clr>
        </p15:guide>
        <p15:guide id="10" pos="3792">
          <p15:clr>
            <a:srgbClr val="F26B43"/>
          </p15:clr>
        </p15:guide>
        <p15:guide id="11" pos="3912">
          <p15:clr>
            <a:srgbClr val="F26B43"/>
          </p15:clr>
        </p15:guide>
        <p15:guide id="12" pos="4416">
          <p15:clr>
            <a:srgbClr val="F26B43"/>
          </p15:clr>
        </p15:guide>
        <p15:guide id="13" pos="4560">
          <p15:clr>
            <a:srgbClr val="F26B43"/>
          </p15:clr>
        </p15:guide>
        <p15:guide id="14" pos="5088">
          <p15:clr>
            <a:srgbClr val="F26B43"/>
          </p15:clr>
        </p15:guide>
        <p15:guide id="15" pos="5208">
          <p15:clr>
            <a:srgbClr val="F26B43"/>
          </p15:clr>
        </p15:guide>
        <p15:guide id="16" pos="5736">
          <p15:clr>
            <a:srgbClr val="F26B43"/>
          </p15:clr>
        </p15:guide>
        <p15:guide id="17" pos="5856">
          <p15:clr>
            <a:srgbClr val="F26B43"/>
          </p15:clr>
        </p15:guide>
        <p15:guide id="18" pos="6384">
          <p15:clr>
            <a:srgbClr val="F26B43"/>
          </p15:clr>
        </p15:guide>
        <p15:guide id="19" pos="6504">
          <p15:clr>
            <a:srgbClr val="F26B43"/>
          </p15:clr>
        </p15:guide>
        <p15:guide id="20" pos="7032">
          <p15:clr>
            <a:srgbClr val="F26B43"/>
          </p15:clr>
        </p15:guide>
        <p15:guide id="21" orient="horz" pos="288">
          <p15:clr>
            <a:srgbClr val="F26B43"/>
          </p15:clr>
        </p15:guide>
        <p15:guide id="22" orient="horz" pos="1128">
          <p15:clr>
            <a:srgbClr val="F26B43"/>
          </p15:clr>
        </p15:guide>
        <p15:guide id="23" orient="horz" pos="1248">
          <p15:clr>
            <a:srgbClr val="F26B43"/>
          </p15:clr>
        </p15:guide>
        <p15:guide id="24" orient="horz" pos="2088">
          <p15:clr>
            <a:srgbClr val="F26B43"/>
          </p15:clr>
        </p15:guide>
        <p15:guide id="25" orient="horz" pos="2232">
          <p15:clr>
            <a:srgbClr val="F26B43"/>
          </p15:clr>
        </p15:guide>
        <p15:guide id="26" orient="horz" pos="3048">
          <p15:clr>
            <a:srgbClr val="F26B43"/>
          </p15:clr>
        </p15:guide>
        <p15:guide id="27" orient="horz" pos="3192">
          <p15:clr>
            <a:srgbClr val="F26B43"/>
          </p15:clr>
        </p15:guide>
        <p15:guide id="28" orient="horz" pos="4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python.plainenglish.io/churn-prediction-with-artificial-neural-networks-73ae4179f5dd" TargetMode="External"/><Relationship Id="rId7" Type="http://schemas.openxmlformats.org/officeDocument/2006/relationships/hyperlink" Target="http://esjournal.cumhuriyet.edu.tr/tr/download/article-file/370495"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hyperlink" Target="https://www.kaggle.com/datasets/shrutimechlearn/churn-modelling/code" TargetMode="External"/><Relationship Id="rId5" Type="http://schemas.openxmlformats.org/officeDocument/2006/relationships/hyperlink" Target="https://www.kaggle.com/datasets/shrutimechlearn/churn-modelling" TargetMode="External"/><Relationship Id="rId4" Type="http://schemas.openxmlformats.org/officeDocument/2006/relationships/hyperlink" Target="https://www.veribilimiokulu.com/yapay-sinir-agiartificial-neural-network-nedi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5181486" cy="2879913"/>
          </a:xfrm>
        </p:spPr>
        <p:txBody>
          <a:bodyPr rtlCol="0">
            <a:normAutofit fontScale="90000"/>
          </a:bodyPr>
          <a:lstStyle/>
          <a:p>
            <a:pPr rtl="0"/>
            <a:r>
              <a:rPr lang="tr-TR" dirty="0"/>
              <a:t>Müşteri </a:t>
            </a:r>
            <a:r>
              <a:rPr lang="tr-TR" dirty="0" err="1"/>
              <a:t>Churn</a:t>
            </a:r>
            <a:br>
              <a:rPr lang="tr-TR" dirty="0"/>
            </a:br>
            <a:r>
              <a:rPr lang="tr-TR" dirty="0"/>
              <a:t>Analizi</a:t>
            </a:r>
          </a:p>
        </p:txBody>
      </p:sp>
      <p:sp>
        <p:nvSpPr>
          <p:cNvPr id="18" name="Metin Yer Tutucusu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4632511"/>
            <a:ext cx="3222058" cy="1844489"/>
          </a:xfrm>
        </p:spPr>
        <p:txBody>
          <a:bodyPr rtlCol="0"/>
          <a:lstStyle/>
          <a:p>
            <a:pPr rtl="0"/>
            <a:r>
              <a:rPr lang="tr-TR" dirty="0"/>
              <a:t>Rümeysa NAZLI</a:t>
            </a:r>
          </a:p>
          <a:p>
            <a:pPr rtl="0"/>
            <a:r>
              <a:rPr lang="tr-TR" dirty="0"/>
              <a:t>234329040</a:t>
            </a:r>
          </a:p>
          <a:p>
            <a:pPr rtl="0"/>
            <a:r>
              <a:rPr lang="tr-TR" dirty="0"/>
              <a:t>Üsküdar Üniversitesi</a:t>
            </a:r>
          </a:p>
          <a:p>
            <a:pPr rtl="0"/>
            <a:r>
              <a:rPr lang="tr-TR" dirty="0"/>
              <a:t>Yapay Zeka Uygulamaları</a:t>
            </a:r>
          </a:p>
        </p:txBody>
      </p:sp>
      <p:pic>
        <p:nvPicPr>
          <p:cNvPr id="1026" name="Picture 2" descr="Churn - A Complete Guide - Questback">
            <a:extLst>
              <a:ext uri="{FF2B5EF4-FFF2-40B4-BE49-F238E27FC236}">
                <a16:creationId xmlns:a16="http://schemas.microsoft.com/office/drawing/2014/main" id="{5C7B8927-0465-A1EF-B3DB-AF0DE6F21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565" y="0"/>
            <a:ext cx="6811812"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30A931-F348-4A41-A5F4-69657F3CA0F6}"/>
              </a:ext>
            </a:extLst>
          </p:cNvPr>
          <p:cNvSpPr>
            <a:spLocks noGrp="1"/>
          </p:cNvSpPr>
          <p:nvPr>
            <p:ph type="title"/>
          </p:nvPr>
        </p:nvSpPr>
        <p:spPr>
          <a:xfrm>
            <a:off x="895530" y="815450"/>
            <a:ext cx="3924300" cy="2434386"/>
          </a:xfrm>
        </p:spPr>
        <p:txBody>
          <a:bodyPr rtlCol="0">
            <a:normAutofit fontScale="90000"/>
          </a:bodyPr>
          <a:lstStyle/>
          <a:p>
            <a:pPr rtl="0"/>
            <a:r>
              <a:rPr lang="tr-TR" dirty="0"/>
              <a:t>Eksik Değer Kontrolü</a:t>
            </a:r>
          </a:p>
        </p:txBody>
      </p:sp>
      <p:sp>
        <p:nvSpPr>
          <p:cNvPr id="38" name="Tarih Yer Tutucusu 37">
            <a:extLst>
              <a:ext uri="{FF2B5EF4-FFF2-40B4-BE49-F238E27FC236}">
                <a16:creationId xmlns:a16="http://schemas.microsoft.com/office/drawing/2014/main" id="{44BB509D-E79A-48CF-9C7A-2B385FD379AF}"/>
              </a:ext>
            </a:extLst>
          </p:cNvPr>
          <p:cNvSpPr>
            <a:spLocks noGrp="1"/>
          </p:cNvSpPr>
          <p:nvPr>
            <p:ph type="dt" sz="half" idx="2"/>
          </p:nvPr>
        </p:nvSpPr>
        <p:spPr/>
        <p:txBody>
          <a:bodyPr rtlCol="0"/>
          <a:lstStyle/>
          <a:p>
            <a:pPr rtl="0"/>
            <a:fld id="{E5192C1A-CE68-457A-981A-27A7B5376BEA}" type="datetime1">
              <a:rPr lang="tr-TR" smtClean="0"/>
              <a:t>26.05.2024</a:t>
            </a:fld>
            <a:endParaRPr lang="tr-TR" dirty="0"/>
          </a:p>
        </p:txBody>
      </p:sp>
      <p:sp>
        <p:nvSpPr>
          <p:cNvPr id="39" name="Slayt Numarası Yer Tutucusu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rtlCol="0"/>
          <a:lstStyle/>
          <a:p>
            <a:pPr rtl="0"/>
            <a:fld id="{294A09A9-5501-47C1-A89A-A340965A2BE2}" type="slidenum">
              <a:rPr lang="tr-TR" smtClean="0"/>
              <a:pPr rtl="0"/>
              <a:t>10</a:t>
            </a:fld>
            <a:endParaRPr lang="tr-TR" dirty="0"/>
          </a:p>
        </p:txBody>
      </p:sp>
      <p:pic>
        <p:nvPicPr>
          <p:cNvPr id="7" name="Resim 6">
            <a:extLst>
              <a:ext uri="{FF2B5EF4-FFF2-40B4-BE49-F238E27FC236}">
                <a16:creationId xmlns:a16="http://schemas.microsoft.com/office/drawing/2014/main" id="{F0F4C7E4-8545-34FF-2BC1-7AE27825D971}"/>
              </a:ext>
            </a:extLst>
          </p:cNvPr>
          <p:cNvPicPr>
            <a:picLocks noChangeAspect="1"/>
          </p:cNvPicPr>
          <p:nvPr/>
        </p:nvPicPr>
        <p:blipFill>
          <a:blip r:embed="rId3"/>
          <a:stretch>
            <a:fillRect/>
          </a:stretch>
        </p:blipFill>
        <p:spPr>
          <a:xfrm>
            <a:off x="6352305" y="1042654"/>
            <a:ext cx="4944165" cy="4772691"/>
          </a:xfrm>
          <a:prstGeom prst="rect">
            <a:avLst/>
          </a:prstGeom>
        </p:spPr>
      </p:pic>
      <p:sp>
        <p:nvSpPr>
          <p:cNvPr id="8" name="Metin Yer Tutucusu 10">
            <a:extLst>
              <a:ext uri="{FF2B5EF4-FFF2-40B4-BE49-F238E27FC236}">
                <a16:creationId xmlns:a16="http://schemas.microsoft.com/office/drawing/2014/main" id="{716AFAEC-4D35-09C4-52DF-596BA30650BC}"/>
              </a:ext>
            </a:extLst>
          </p:cNvPr>
          <p:cNvSpPr txBox="1">
            <a:spLocks/>
          </p:cNvSpPr>
          <p:nvPr/>
        </p:nvSpPr>
        <p:spPr>
          <a:xfrm>
            <a:off x="895530" y="3440335"/>
            <a:ext cx="3924300" cy="2434386"/>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800" dirty="0">
                <a:solidFill>
                  <a:srgbClr val="3C4043"/>
                </a:solidFill>
              </a:rPr>
              <a:t>* Veri setinde eksik değer bulunmamaktadır. </a:t>
            </a:r>
          </a:p>
          <a:p>
            <a:pPr marL="0" indent="0">
              <a:buNone/>
            </a:pPr>
            <a:r>
              <a:rPr lang="tr-TR" sz="1800" dirty="0">
                <a:solidFill>
                  <a:srgbClr val="3C4043"/>
                </a:solidFill>
              </a:rPr>
              <a:t>* Müşterilerin %79.63’ü bankada müşteri olmaya devam ederken; %20.37’si hesabını kapatmıştır.</a:t>
            </a:r>
          </a:p>
        </p:txBody>
      </p:sp>
    </p:spTree>
    <p:extLst>
      <p:ext uri="{BB962C8B-B14F-4D97-AF65-F5344CB8AC3E}">
        <p14:creationId xmlns:p14="http://schemas.microsoft.com/office/powerpoint/2010/main" val="344939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30A931-F348-4A41-A5F4-69657F3CA0F6}"/>
              </a:ext>
            </a:extLst>
          </p:cNvPr>
          <p:cNvSpPr>
            <a:spLocks noGrp="1"/>
          </p:cNvSpPr>
          <p:nvPr>
            <p:ph type="title"/>
          </p:nvPr>
        </p:nvSpPr>
        <p:spPr>
          <a:xfrm>
            <a:off x="895530" y="634475"/>
            <a:ext cx="3924300" cy="2434386"/>
          </a:xfrm>
        </p:spPr>
        <p:txBody>
          <a:bodyPr rtlCol="0">
            <a:normAutofit fontScale="90000"/>
          </a:bodyPr>
          <a:lstStyle/>
          <a:p>
            <a:pPr rtl="0"/>
            <a:r>
              <a:rPr lang="tr-TR" dirty="0"/>
              <a:t>Bazı Grafikler</a:t>
            </a:r>
          </a:p>
        </p:txBody>
      </p:sp>
      <p:sp>
        <p:nvSpPr>
          <p:cNvPr id="38" name="Tarih Yer Tutucusu 37">
            <a:extLst>
              <a:ext uri="{FF2B5EF4-FFF2-40B4-BE49-F238E27FC236}">
                <a16:creationId xmlns:a16="http://schemas.microsoft.com/office/drawing/2014/main" id="{44BB509D-E79A-48CF-9C7A-2B385FD379AF}"/>
              </a:ext>
            </a:extLst>
          </p:cNvPr>
          <p:cNvSpPr>
            <a:spLocks noGrp="1"/>
          </p:cNvSpPr>
          <p:nvPr>
            <p:ph type="dt" sz="half" idx="2"/>
          </p:nvPr>
        </p:nvSpPr>
        <p:spPr/>
        <p:txBody>
          <a:bodyPr rtlCol="0"/>
          <a:lstStyle/>
          <a:p>
            <a:pPr rtl="0"/>
            <a:fld id="{E5192C1A-CE68-457A-981A-27A7B5376BEA}" type="datetime1">
              <a:rPr lang="tr-TR" smtClean="0"/>
              <a:t>26.05.2024</a:t>
            </a:fld>
            <a:endParaRPr lang="tr-TR" dirty="0"/>
          </a:p>
        </p:txBody>
      </p:sp>
      <p:sp>
        <p:nvSpPr>
          <p:cNvPr id="39" name="Slayt Numarası Yer Tutucusu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rtlCol="0"/>
          <a:lstStyle/>
          <a:p>
            <a:pPr rtl="0"/>
            <a:fld id="{294A09A9-5501-47C1-A89A-A340965A2BE2}" type="slidenum">
              <a:rPr lang="tr-TR" smtClean="0"/>
              <a:pPr rtl="0"/>
              <a:t>11</a:t>
            </a:fld>
            <a:endParaRPr lang="tr-TR" dirty="0"/>
          </a:p>
        </p:txBody>
      </p:sp>
      <p:sp>
        <p:nvSpPr>
          <p:cNvPr id="5" name="Metin Yer Tutucusu 10">
            <a:extLst>
              <a:ext uri="{FF2B5EF4-FFF2-40B4-BE49-F238E27FC236}">
                <a16:creationId xmlns:a16="http://schemas.microsoft.com/office/drawing/2014/main" id="{E9CB97A2-09AA-AB9E-AF47-C73BA0F8B642}"/>
              </a:ext>
            </a:extLst>
          </p:cNvPr>
          <p:cNvSpPr txBox="1">
            <a:spLocks/>
          </p:cNvSpPr>
          <p:nvPr/>
        </p:nvSpPr>
        <p:spPr>
          <a:xfrm>
            <a:off x="914400" y="2878012"/>
            <a:ext cx="3924300" cy="3345513"/>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800" dirty="0">
                <a:solidFill>
                  <a:srgbClr val="3C4043"/>
                </a:solidFill>
              </a:rPr>
              <a:t>* Veri setindeki müşterilerin en büyük oranı Fransa'dandır.</a:t>
            </a:r>
          </a:p>
          <a:p>
            <a:pPr marL="0" indent="0">
              <a:buNone/>
            </a:pPr>
            <a:r>
              <a:rPr lang="tr-TR" sz="1800" dirty="0">
                <a:solidFill>
                  <a:srgbClr val="3C4043"/>
                </a:solidFill>
              </a:rPr>
              <a:t>* Müşteri kaybına uğrayan müşterilerin çoğunluğu kredi kartına sahiptir. </a:t>
            </a:r>
          </a:p>
          <a:p>
            <a:pPr marL="0" indent="0">
              <a:buNone/>
            </a:pPr>
            <a:r>
              <a:rPr lang="tr-TR" sz="1800" dirty="0">
                <a:solidFill>
                  <a:srgbClr val="3C4043"/>
                </a:solidFill>
              </a:rPr>
              <a:t>* Aktif olmayan üyeler daha yüksek bir kayıp oranı sergiliyor.</a:t>
            </a:r>
            <a:endParaRPr lang="tr-TR" sz="1800" dirty="0"/>
          </a:p>
        </p:txBody>
      </p:sp>
      <p:pic>
        <p:nvPicPr>
          <p:cNvPr id="8" name="Resim 7">
            <a:extLst>
              <a:ext uri="{FF2B5EF4-FFF2-40B4-BE49-F238E27FC236}">
                <a16:creationId xmlns:a16="http://schemas.microsoft.com/office/drawing/2014/main" id="{CAD5B88E-7EA8-A362-F9C5-BE4356BA2723}"/>
              </a:ext>
            </a:extLst>
          </p:cNvPr>
          <p:cNvPicPr>
            <a:picLocks noChangeAspect="1"/>
          </p:cNvPicPr>
          <p:nvPr/>
        </p:nvPicPr>
        <p:blipFill>
          <a:blip r:embed="rId3"/>
          <a:stretch>
            <a:fillRect/>
          </a:stretch>
        </p:blipFill>
        <p:spPr>
          <a:xfrm>
            <a:off x="5243384" y="519112"/>
            <a:ext cx="6186436" cy="5819775"/>
          </a:xfrm>
          <a:prstGeom prst="rect">
            <a:avLst/>
          </a:prstGeom>
        </p:spPr>
      </p:pic>
    </p:spTree>
    <p:extLst>
      <p:ext uri="{BB962C8B-B14F-4D97-AF65-F5344CB8AC3E}">
        <p14:creationId xmlns:p14="http://schemas.microsoft.com/office/powerpoint/2010/main" val="2319791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E19BF1C0-EE32-4EEE-9539-CE8473AA2F38}"/>
              </a:ext>
            </a:extLst>
          </p:cNvPr>
          <p:cNvSpPr>
            <a:spLocks noGrp="1"/>
          </p:cNvSpPr>
          <p:nvPr>
            <p:ph type="title"/>
          </p:nvPr>
        </p:nvSpPr>
        <p:spPr>
          <a:xfrm>
            <a:off x="866959" y="539223"/>
            <a:ext cx="3162116" cy="3061227"/>
          </a:xfrm>
        </p:spPr>
        <p:txBody>
          <a:bodyPr rtlCol="0">
            <a:normAutofit/>
          </a:bodyPr>
          <a:lstStyle/>
          <a:p>
            <a:pPr rtl="0"/>
            <a:r>
              <a:rPr lang="tr-TR" sz="6500" dirty="0"/>
              <a:t>Train ve Test Verisi</a:t>
            </a:r>
          </a:p>
        </p:txBody>
      </p:sp>
      <p:sp>
        <p:nvSpPr>
          <p:cNvPr id="30" name="Tarih Yer Tutucusu 29">
            <a:extLst>
              <a:ext uri="{FF2B5EF4-FFF2-40B4-BE49-F238E27FC236}">
                <a16:creationId xmlns:a16="http://schemas.microsoft.com/office/drawing/2014/main" id="{5C3C5043-9E0B-4C7C-B3D8-6124850B4088}"/>
              </a:ext>
            </a:extLst>
          </p:cNvPr>
          <p:cNvSpPr>
            <a:spLocks noGrp="1"/>
          </p:cNvSpPr>
          <p:nvPr>
            <p:ph type="dt" sz="half" idx="2"/>
          </p:nvPr>
        </p:nvSpPr>
        <p:spPr/>
        <p:txBody>
          <a:bodyPr rtlCol="0"/>
          <a:lstStyle/>
          <a:p>
            <a:pPr rtl="0"/>
            <a:fld id="{9565B9DC-EBD5-47AF-B76A-03B68137CE18}" type="datetime1">
              <a:rPr lang="tr-TR" smtClean="0"/>
              <a:t>26.05.2024</a:t>
            </a:fld>
            <a:endParaRPr lang="tr-TR"/>
          </a:p>
        </p:txBody>
      </p:sp>
      <p:sp>
        <p:nvSpPr>
          <p:cNvPr id="31" name="Slayt Numarası Yer Tutucusu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rtlCol="0"/>
          <a:lstStyle/>
          <a:p>
            <a:pPr rtl="0"/>
            <a:fld id="{294A09A9-5501-47C1-A89A-A340965A2BE2}" type="slidenum">
              <a:rPr lang="tr-TR" smtClean="0"/>
              <a:pPr rtl="0"/>
              <a:t>12</a:t>
            </a:fld>
            <a:endParaRPr lang="tr-TR"/>
          </a:p>
        </p:txBody>
      </p:sp>
      <p:pic>
        <p:nvPicPr>
          <p:cNvPr id="3" name="Resim 2">
            <a:extLst>
              <a:ext uri="{FF2B5EF4-FFF2-40B4-BE49-F238E27FC236}">
                <a16:creationId xmlns:a16="http://schemas.microsoft.com/office/drawing/2014/main" id="{184B95B3-78B7-FE96-D3AA-CC3A46C21C48}"/>
              </a:ext>
            </a:extLst>
          </p:cNvPr>
          <p:cNvPicPr>
            <a:picLocks noChangeAspect="1"/>
          </p:cNvPicPr>
          <p:nvPr/>
        </p:nvPicPr>
        <p:blipFill>
          <a:blip r:embed="rId3"/>
          <a:stretch>
            <a:fillRect/>
          </a:stretch>
        </p:blipFill>
        <p:spPr>
          <a:xfrm>
            <a:off x="4324350" y="766561"/>
            <a:ext cx="7530054" cy="5324877"/>
          </a:xfrm>
          <a:prstGeom prst="rect">
            <a:avLst/>
          </a:prstGeom>
        </p:spPr>
      </p:pic>
    </p:spTree>
    <p:extLst>
      <p:ext uri="{BB962C8B-B14F-4D97-AF65-F5344CB8AC3E}">
        <p14:creationId xmlns:p14="http://schemas.microsoft.com/office/powerpoint/2010/main" val="4254934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E19BF1C0-EE32-4EEE-9539-CE8473AA2F38}"/>
              </a:ext>
            </a:extLst>
          </p:cNvPr>
          <p:cNvSpPr>
            <a:spLocks noGrp="1"/>
          </p:cNvSpPr>
          <p:nvPr>
            <p:ph type="title"/>
          </p:nvPr>
        </p:nvSpPr>
        <p:spPr>
          <a:xfrm>
            <a:off x="766854" y="752475"/>
            <a:ext cx="3162116" cy="1933575"/>
          </a:xfrm>
        </p:spPr>
        <p:txBody>
          <a:bodyPr rtlCol="0">
            <a:normAutofit/>
          </a:bodyPr>
          <a:lstStyle/>
          <a:p>
            <a:pPr rtl="0"/>
            <a:r>
              <a:rPr lang="tr-TR" sz="6500" dirty="0"/>
              <a:t>ANN Modeli</a:t>
            </a:r>
          </a:p>
        </p:txBody>
      </p:sp>
      <p:sp>
        <p:nvSpPr>
          <p:cNvPr id="30" name="Tarih Yer Tutucusu 29">
            <a:extLst>
              <a:ext uri="{FF2B5EF4-FFF2-40B4-BE49-F238E27FC236}">
                <a16:creationId xmlns:a16="http://schemas.microsoft.com/office/drawing/2014/main" id="{5C3C5043-9E0B-4C7C-B3D8-6124850B4088}"/>
              </a:ext>
            </a:extLst>
          </p:cNvPr>
          <p:cNvSpPr>
            <a:spLocks noGrp="1"/>
          </p:cNvSpPr>
          <p:nvPr>
            <p:ph type="dt" sz="half" idx="2"/>
          </p:nvPr>
        </p:nvSpPr>
        <p:spPr/>
        <p:txBody>
          <a:bodyPr rtlCol="0"/>
          <a:lstStyle/>
          <a:p>
            <a:pPr rtl="0"/>
            <a:fld id="{9565B9DC-EBD5-47AF-B76A-03B68137CE18}" type="datetime1">
              <a:rPr lang="tr-TR" smtClean="0"/>
              <a:t>26.05.2024</a:t>
            </a:fld>
            <a:endParaRPr lang="tr-TR" dirty="0"/>
          </a:p>
        </p:txBody>
      </p:sp>
      <p:sp>
        <p:nvSpPr>
          <p:cNvPr id="31" name="Slayt Numarası Yer Tutucusu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rtlCol="0"/>
          <a:lstStyle/>
          <a:p>
            <a:pPr rtl="0"/>
            <a:fld id="{294A09A9-5501-47C1-A89A-A340965A2BE2}" type="slidenum">
              <a:rPr lang="tr-TR" smtClean="0"/>
              <a:pPr rtl="0"/>
              <a:t>13</a:t>
            </a:fld>
            <a:endParaRPr lang="tr-TR"/>
          </a:p>
        </p:txBody>
      </p:sp>
      <p:pic>
        <p:nvPicPr>
          <p:cNvPr id="4" name="Resim 3">
            <a:extLst>
              <a:ext uri="{FF2B5EF4-FFF2-40B4-BE49-F238E27FC236}">
                <a16:creationId xmlns:a16="http://schemas.microsoft.com/office/drawing/2014/main" id="{916E816B-C8DD-27FF-1AD5-EC036385BDC0}"/>
              </a:ext>
            </a:extLst>
          </p:cNvPr>
          <p:cNvPicPr>
            <a:picLocks noChangeAspect="1"/>
          </p:cNvPicPr>
          <p:nvPr/>
        </p:nvPicPr>
        <p:blipFill>
          <a:blip r:embed="rId3"/>
          <a:stretch>
            <a:fillRect/>
          </a:stretch>
        </p:blipFill>
        <p:spPr>
          <a:xfrm>
            <a:off x="4508161" y="187325"/>
            <a:ext cx="7101236" cy="5261500"/>
          </a:xfrm>
          <a:prstGeom prst="rect">
            <a:avLst/>
          </a:prstGeom>
        </p:spPr>
      </p:pic>
      <p:sp>
        <p:nvSpPr>
          <p:cNvPr id="5" name="Metin Yer Tutucusu 10">
            <a:extLst>
              <a:ext uri="{FF2B5EF4-FFF2-40B4-BE49-F238E27FC236}">
                <a16:creationId xmlns:a16="http://schemas.microsoft.com/office/drawing/2014/main" id="{975C78E3-4058-BDA2-E8B9-8E2C29073F37}"/>
              </a:ext>
            </a:extLst>
          </p:cNvPr>
          <p:cNvSpPr txBox="1">
            <a:spLocks/>
          </p:cNvSpPr>
          <p:nvPr/>
        </p:nvSpPr>
        <p:spPr>
          <a:xfrm>
            <a:off x="914399" y="2858962"/>
            <a:ext cx="2867025" cy="1760663"/>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800" dirty="0">
                <a:solidFill>
                  <a:srgbClr val="3C4043"/>
                </a:solidFill>
              </a:rPr>
              <a:t>* Veriyi standardize ettikten sonra ANN modelini oluşturduk.</a:t>
            </a:r>
            <a:endParaRPr lang="tr-TR" sz="1800" dirty="0"/>
          </a:p>
        </p:txBody>
      </p:sp>
      <p:pic>
        <p:nvPicPr>
          <p:cNvPr id="3" name="Resim 2">
            <a:extLst>
              <a:ext uri="{FF2B5EF4-FFF2-40B4-BE49-F238E27FC236}">
                <a16:creationId xmlns:a16="http://schemas.microsoft.com/office/drawing/2014/main" id="{FCC85D51-11BE-3199-0492-169E21100CAA}"/>
              </a:ext>
            </a:extLst>
          </p:cNvPr>
          <p:cNvPicPr>
            <a:picLocks noChangeAspect="1"/>
          </p:cNvPicPr>
          <p:nvPr/>
        </p:nvPicPr>
        <p:blipFill>
          <a:blip r:embed="rId4"/>
          <a:stretch>
            <a:fillRect/>
          </a:stretch>
        </p:blipFill>
        <p:spPr>
          <a:xfrm>
            <a:off x="3608397" y="5513933"/>
            <a:ext cx="8001000" cy="1155611"/>
          </a:xfrm>
          <a:prstGeom prst="rect">
            <a:avLst/>
          </a:prstGeom>
        </p:spPr>
      </p:pic>
    </p:spTree>
    <p:extLst>
      <p:ext uri="{BB962C8B-B14F-4D97-AF65-F5344CB8AC3E}">
        <p14:creationId xmlns:p14="http://schemas.microsoft.com/office/powerpoint/2010/main" val="2406383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Metin Yer Tutucusu 9">
            <a:extLst>
              <a:ext uri="{FF2B5EF4-FFF2-40B4-BE49-F238E27FC236}">
                <a16:creationId xmlns:a16="http://schemas.microsoft.com/office/drawing/2014/main" id="{F665E632-89DE-4E4B-8A35-FD6D46E9AAE8}"/>
              </a:ext>
            </a:extLst>
          </p:cNvPr>
          <p:cNvSpPr>
            <a:spLocks noGrp="1"/>
          </p:cNvSpPr>
          <p:nvPr>
            <p:ph type="body" sz="quarter" idx="15"/>
          </p:nvPr>
        </p:nvSpPr>
        <p:spPr/>
        <p:txBody>
          <a:bodyPr rtlCol="0"/>
          <a:lstStyle/>
          <a:p>
            <a:pPr rtl="0"/>
            <a:r>
              <a:rPr lang="tr-TR" dirty="0"/>
              <a:t>05</a:t>
            </a:r>
          </a:p>
        </p:txBody>
      </p:sp>
      <p:sp>
        <p:nvSpPr>
          <p:cNvPr id="2" name="Başlık 1">
            <a:extLst>
              <a:ext uri="{FF2B5EF4-FFF2-40B4-BE49-F238E27FC236}">
                <a16:creationId xmlns:a16="http://schemas.microsoft.com/office/drawing/2014/main" id="{9BD825CB-5684-4E97-80FA-A48BC074B947}"/>
              </a:ext>
            </a:extLst>
          </p:cNvPr>
          <p:cNvSpPr>
            <a:spLocks noGrp="1"/>
          </p:cNvSpPr>
          <p:nvPr>
            <p:ph type="title"/>
          </p:nvPr>
        </p:nvSpPr>
        <p:spPr/>
        <p:txBody>
          <a:bodyPr rtlCol="0"/>
          <a:lstStyle/>
          <a:p>
            <a:pPr rtl="0"/>
            <a:r>
              <a:rPr lang="tr-TR" b="1" dirty="0"/>
              <a:t>Kaynakça</a:t>
            </a:r>
          </a:p>
        </p:txBody>
      </p:sp>
      <p:sp>
        <p:nvSpPr>
          <p:cNvPr id="3" name="İçerik Yer Tutucusu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2009775"/>
            <a:ext cx="9227820" cy="3448049"/>
          </a:xfrm>
        </p:spPr>
        <p:txBody>
          <a:bodyPr vert="horz" lIns="91440" tIns="45720" rIns="91440" bIns="45720" rtlCol="0" anchor="t">
            <a:normAutofit fontScale="92500" lnSpcReduction="10000"/>
          </a:bodyPr>
          <a:lstStyle/>
          <a:p>
            <a:pPr marL="285750" indent="-285750" rtl="0">
              <a:lnSpc>
                <a:spcPct val="150000"/>
              </a:lnSpc>
              <a:buFont typeface="Arial" panose="020B0604020202020204" pitchFamily="34" charset="0"/>
              <a:buChar char="•"/>
            </a:pPr>
            <a:r>
              <a:rPr lang="tr-TR" sz="1600" dirty="0">
                <a:solidFill>
                  <a:schemeClr val="accent2">
                    <a:lumMod val="50000"/>
                  </a:schemeClr>
                </a:solidFill>
                <a:latin typeface="Biome Light" panose="020B0303030204020804" pitchFamily="34" charset="0"/>
                <a:cs typeface="Biome Light" panose="020B0303030204020804" pitchFamily="34" charset="0"/>
                <a:hlinkClick r:id="rId3"/>
              </a:rPr>
              <a:t>https://python.plainenglish.io/churn-prediction-with-artificial-neural-networks-73ae4179f5dd</a:t>
            </a:r>
            <a:endParaRPr lang="tr-TR" dirty="0">
              <a:solidFill>
                <a:schemeClr val="accent2">
                  <a:lumMod val="50000"/>
                </a:schemeClr>
              </a:solidFill>
              <a:latin typeface="Biome Light" panose="020B0303030204020804" pitchFamily="34" charset="0"/>
              <a:cs typeface="Biome Light" panose="020B0303030204020804" pitchFamily="34" charset="0"/>
            </a:endParaRPr>
          </a:p>
          <a:p>
            <a:pPr marL="285750" indent="-285750" rtl="0">
              <a:lnSpc>
                <a:spcPct val="150000"/>
              </a:lnSpc>
              <a:buFont typeface="Arial" panose="020B0604020202020204" pitchFamily="34" charset="0"/>
              <a:buChar char="•"/>
            </a:pPr>
            <a:r>
              <a:rPr lang="tr-TR" sz="1600" dirty="0">
                <a:solidFill>
                  <a:schemeClr val="accent2">
                    <a:lumMod val="50000"/>
                  </a:schemeClr>
                </a:solidFill>
                <a:latin typeface="Biome Light" panose="020B0303030204020804" pitchFamily="34" charset="0"/>
                <a:cs typeface="Biome Light" panose="020B0303030204020804" pitchFamily="34" charset="0"/>
                <a:hlinkClick r:id="rId4"/>
              </a:rPr>
              <a:t>https://www.veribilimiokulu.com/yapay-sinir-agiartificial-neural-network-nedir/</a:t>
            </a:r>
            <a:endParaRPr lang="tr-TR" sz="1600" dirty="0">
              <a:solidFill>
                <a:schemeClr val="accent2">
                  <a:lumMod val="50000"/>
                </a:schemeClr>
              </a:solidFill>
              <a:latin typeface="Biome Light" panose="020B0303030204020804" pitchFamily="34" charset="0"/>
              <a:cs typeface="Biome Light" panose="020B0303030204020804" pitchFamily="34" charset="0"/>
            </a:endParaRPr>
          </a:p>
          <a:p>
            <a:pPr marL="285750" indent="-285750" rtl="0">
              <a:lnSpc>
                <a:spcPct val="150000"/>
              </a:lnSpc>
              <a:buFont typeface="Arial" panose="020B0604020202020204" pitchFamily="34" charset="0"/>
              <a:buChar char="•"/>
            </a:pPr>
            <a:r>
              <a:rPr lang="tr-TR" sz="1600" dirty="0">
                <a:solidFill>
                  <a:schemeClr val="accent2">
                    <a:lumMod val="50000"/>
                  </a:schemeClr>
                </a:solidFill>
                <a:latin typeface="Biome Light" panose="020B0303030204020804" pitchFamily="34" charset="0"/>
                <a:cs typeface="Biome Light" panose="020B0303030204020804" pitchFamily="34" charset="0"/>
                <a:hlinkClick r:id="rId5"/>
              </a:rPr>
              <a:t>https://www.kaggle.com/datasets/shrutimechlearn/churn-modelling</a:t>
            </a:r>
            <a:r>
              <a:rPr lang="tr-TR" sz="1600" dirty="0">
                <a:solidFill>
                  <a:schemeClr val="accent2">
                    <a:lumMod val="50000"/>
                  </a:schemeClr>
                </a:solidFill>
                <a:latin typeface="Biome Light" panose="020B0303030204020804" pitchFamily="34" charset="0"/>
                <a:cs typeface="Biome Light" panose="020B0303030204020804" pitchFamily="34" charset="0"/>
              </a:rPr>
              <a:t> - veri</a:t>
            </a:r>
            <a:endParaRPr lang="tr-TR" dirty="0">
              <a:solidFill>
                <a:schemeClr val="accent2">
                  <a:lumMod val="50000"/>
                </a:schemeClr>
              </a:solidFill>
              <a:latin typeface="Biome Light" panose="020B0303030204020804" pitchFamily="34" charset="0"/>
              <a:cs typeface="Biome Light" panose="020B0303030204020804" pitchFamily="34" charset="0"/>
            </a:endParaRPr>
          </a:p>
          <a:p>
            <a:pPr marL="285750" indent="-285750" rtl="0">
              <a:lnSpc>
                <a:spcPct val="150000"/>
              </a:lnSpc>
              <a:buFont typeface="Arial" panose="020B0604020202020204" pitchFamily="34" charset="0"/>
              <a:buChar char="•"/>
            </a:pPr>
            <a:r>
              <a:rPr lang="tr-TR" sz="1600" dirty="0">
                <a:solidFill>
                  <a:schemeClr val="accent2">
                    <a:lumMod val="50000"/>
                  </a:schemeClr>
                </a:solidFill>
                <a:latin typeface="Biome Light" panose="020B0303030204020804" pitchFamily="34" charset="0"/>
                <a:cs typeface="Biome Light" panose="020B0303030204020804" pitchFamily="34" charset="0"/>
                <a:hlinkClick r:id="rId6"/>
              </a:rPr>
              <a:t>https://www.kaggle.com/datasets/shrutimechlearn/churn-modelling/code</a:t>
            </a:r>
            <a:endParaRPr lang="tr-TR" sz="1600" dirty="0">
              <a:solidFill>
                <a:schemeClr val="accent2">
                  <a:lumMod val="50000"/>
                </a:schemeClr>
              </a:solidFill>
              <a:latin typeface="Biome Light" panose="020B0303030204020804" pitchFamily="34" charset="0"/>
              <a:cs typeface="Biome Light" panose="020B0303030204020804" pitchFamily="34" charset="0"/>
            </a:endParaRPr>
          </a:p>
          <a:p>
            <a:pPr marL="285750" indent="-285750" rtl="0">
              <a:lnSpc>
                <a:spcPct val="150000"/>
              </a:lnSpc>
              <a:buFont typeface="Arial" panose="020B0604020202020204" pitchFamily="34" charset="0"/>
              <a:buChar char="•"/>
            </a:pPr>
            <a:r>
              <a:rPr lang="tr-TR" sz="1600" dirty="0">
                <a:solidFill>
                  <a:schemeClr val="accent2">
                    <a:lumMod val="50000"/>
                  </a:schemeClr>
                </a:solidFill>
                <a:latin typeface="Biome Light" panose="020B0303030204020804" pitchFamily="34" charset="0"/>
                <a:cs typeface="Biome Light" panose="020B0303030204020804" pitchFamily="34" charset="0"/>
                <a:hlinkClick r:id="rId7"/>
              </a:rPr>
              <a:t>http://esjournal.cumhuriyet.edu.tr/tr/download/article-file/370495</a:t>
            </a:r>
            <a:endParaRPr lang="tr-TR" dirty="0">
              <a:solidFill>
                <a:schemeClr val="accent2">
                  <a:lumMod val="50000"/>
                </a:schemeClr>
              </a:solidFill>
              <a:latin typeface="Biome Light" panose="020B0303030204020804" pitchFamily="34" charset="0"/>
              <a:cs typeface="Biome Light" panose="020B0303030204020804" pitchFamily="34" charset="0"/>
            </a:endParaRPr>
          </a:p>
          <a:p>
            <a:pPr marL="285750" indent="-285750" rtl="0">
              <a:lnSpc>
                <a:spcPct val="150000"/>
              </a:lnSpc>
              <a:buFont typeface="Arial" panose="020B0604020202020204" pitchFamily="34" charset="0"/>
              <a:buChar char="•"/>
            </a:pPr>
            <a:r>
              <a:rPr lang="tr-TR" sz="1600" dirty="0">
                <a:solidFill>
                  <a:schemeClr val="accent2">
                    <a:lumMod val="50000"/>
                  </a:schemeClr>
                </a:solidFill>
                <a:latin typeface="Biome Light" panose="020B0303030204020804" pitchFamily="34" charset="0"/>
                <a:cs typeface="Biome Light" panose="020B0303030204020804" pitchFamily="34" charset="0"/>
              </a:rPr>
              <a:t>https://acikerisim.sakarya.edu.tr/bitstream/handle/20.500.12619/98833/T10054.pdf?sequence=1&amp;isAllowed=y</a:t>
            </a:r>
          </a:p>
          <a:p>
            <a:pPr marL="285750" indent="-285750" rtl="0">
              <a:lnSpc>
                <a:spcPct val="150000"/>
              </a:lnSpc>
              <a:buFont typeface="Arial" panose="020B0604020202020204" pitchFamily="34" charset="0"/>
              <a:buChar char="•"/>
            </a:pPr>
            <a:endParaRPr lang="tr-TR" sz="1600" dirty="0">
              <a:solidFill>
                <a:schemeClr val="accent2">
                  <a:lumMod val="50000"/>
                </a:schemeClr>
              </a:solidFill>
              <a:latin typeface="Biome Light" panose="020B0303030204020804" pitchFamily="34" charset="0"/>
              <a:cs typeface="Biome Light" panose="020B0303030204020804" pitchFamily="34" charset="0"/>
            </a:endParaRPr>
          </a:p>
          <a:p>
            <a:pPr marL="285750" indent="-285750" rtl="0">
              <a:lnSpc>
                <a:spcPct val="150000"/>
              </a:lnSpc>
              <a:buFont typeface="Arial" panose="020B0604020202020204" pitchFamily="34" charset="0"/>
              <a:buChar char="•"/>
            </a:pPr>
            <a:endParaRPr lang="tr-TR" dirty="0">
              <a:solidFill>
                <a:schemeClr val="accent2">
                  <a:lumMod val="50000"/>
                </a:schemeClr>
              </a:solidFill>
              <a:latin typeface="Biome Light" panose="020B0303030204020804" pitchFamily="34" charset="0"/>
              <a:cs typeface="Biome Light" panose="020B0303030204020804" pitchFamily="34" charset="0"/>
            </a:endParaRPr>
          </a:p>
          <a:p>
            <a:pPr marL="285750" indent="-285750" rtl="0">
              <a:lnSpc>
                <a:spcPct val="150000"/>
              </a:lnSpc>
              <a:buFont typeface="Arial" panose="020B0604020202020204" pitchFamily="34" charset="0"/>
              <a:buChar char="•"/>
            </a:pPr>
            <a:endParaRPr lang="tr-TR" sz="1600" dirty="0">
              <a:solidFill>
                <a:schemeClr val="accent2">
                  <a:lumMod val="50000"/>
                </a:schemeClr>
              </a:solidFill>
              <a:latin typeface="Biome Light" panose="020B0303030204020804" pitchFamily="34" charset="0"/>
              <a:cs typeface="Biome Light" panose="020B0303030204020804" pitchFamily="34" charset="0"/>
            </a:endParaRPr>
          </a:p>
        </p:txBody>
      </p:sp>
      <p:sp>
        <p:nvSpPr>
          <p:cNvPr id="23" name="Tarih Yer Tutucusu 22">
            <a:extLst>
              <a:ext uri="{FF2B5EF4-FFF2-40B4-BE49-F238E27FC236}">
                <a16:creationId xmlns:a16="http://schemas.microsoft.com/office/drawing/2014/main" id="{A36A89F3-138D-4102-9FF2-6E1293F6AFB6}"/>
              </a:ext>
            </a:extLst>
          </p:cNvPr>
          <p:cNvSpPr>
            <a:spLocks noGrp="1"/>
          </p:cNvSpPr>
          <p:nvPr>
            <p:ph type="dt" sz="half" idx="2"/>
          </p:nvPr>
        </p:nvSpPr>
        <p:spPr/>
        <p:txBody>
          <a:bodyPr rtlCol="0"/>
          <a:lstStyle/>
          <a:p>
            <a:pPr rtl="0"/>
            <a:fld id="{8F6A5C92-3F00-48A3-A959-C0FEBC0D8B25}" type="datetime1">
              <a:rPr lang="tr-TR" smtClean="0"/>
              <a:t>26.05.2024</a:t>
            </a:fld>
            <a:endParaRPr lang="tr-TR" dirty="0"/>
          </a:p>
        </p:txBody>
      </p:sp>
      <p:sp>
        <p:nvSpPr>
          <p:cNvPr id="24" name="Slayt Numarası Yer Tutucusu 23">
            <a:extLst>
              <a:ext uri="{FF2B5EF4-FFF2-40B4-BE49-F238E27FC236}">
                <a16:creationId xmlns:a16="http://schemas.microsoft.com/office/drawing/2014/main" id="{EF02AD77-17EE-49EB-8387-86DED6AD894E}"/>
              </a:ext>
            </a:extLst>
          </p:cNvPr>
          <p:cNvSpPr>
            <a:spLocks noGrp="1"/>
          </p:cNvSpPr>
          <p:nvPr>
            <p:ph type="sldNum" sz="quarter" idx="4"/>
          </p:nvPr>
        </p:nvSpPr>
        <p:spPr/>
        <p:txBody>
          <a:bodyPr rtlCol="0"/>
          <a:lstStyle/>
          <a:p>
            <a:pPr rtl="0"/>
            <a:fld id="{294A09A9-5501-47C1-A89A-A340965A2BE2}" type="slidenum">
              <a:rPr lang="tr-TR" smtClean="0"/>
              <a:pPr rtl="0"/>
              <a:t>14</a:t>
            </a:fld>
            <a:endParaRPr lang="tr-TR"/>
          </a:p>
        </p:txBody>
      </p:sp>
    </p:spTree>
    <p:extLst>
      <p:ext uri="{BB962C8B-B14F-4D97-AF65-F5344CB8AC3E}">
        <p14:creationId xmlns:p14="http://schemas.microsoft.com/office/powerpoint/2010/main" val="4237778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aşlık 13">
            <a:extLst>
              <a:ext uri="{FF2B5EF4-FFF2-40B4-BE49-F238E27FC236}">
                <a16:creationId xmlns:a16="http://schemas.microsoft.com/office/drawing/2014/main" id="{BEC46ADB-55E5-43DA-8E91-C49412A33045}"/>
              </a:ext>
            </a:extLst>
          </p:cNvPr>
          <p:cNvSpPr>
            <a:spLocks noGrp="1"/>
          </p:cNvSpPr>
          <p:nvPr>
            <p:ph type="title"/>
          </p:nvPr>
        </p:nvSpPr>
        <p:spPr>
          <a:xfrm>
            <a:off x="914514" y="879029"/>
            <a:ext cx="5181486" cy="2242441"/>
          </a:xfrm>
        </p:spPr>
        <p:txBody>
          <a:bodyPr rtlCol="0"/>
          <a:lstStyle/>
          <a:p>
            <a:pPr rtl="0"/>
            <a:r>
              <a:rPr lang="tr-TR" dirty="0"/>
              <a:t>İçerik</a:t>
            </a:r>
          </a:p>
        </p:txBody>
      </p:sp>
      <p:sp>
        <p:nvSpPr>
          <p:cNvPr id="2" name="Metin Yer Tutucusu 1">
            <a:extLst>
              <a:ext uri="{FF2B5EF4-FFF2-40B4-BE49-F238E27FC236}">
                <a16:creationId xmlns:a16="http://schemas.microsoft.com/office/drawing/2014/main" id="{C11A7FF5-E7DB-4462-BC64-12126BDC0DFB}"/>
              </a:ext>
            </a:extLst>
          </p:cNvPr>
          <p:cNvSpPr>
            <a:spLocks noGrp="1"/>
          </p:cNvSpPr>
          <p:nvPr>
            <p:ph type="body" sz="quarter" idx="11"/>
          </p:nvPr>
        </p:nvSpPr>
        <p:spPr/>
        <p:txBody>
          <a:bodyPr rtlCol="0">
            <a:normAutofit/>
          </a:bodyPr>
          <a:lstStyle/>
          <a:p>
            <a:pPr rtl="0"/>
            <a:r>
              <a:rPr lang="tr-TR" dirty="0"/>
              <a:t>01 </a:t>
            </a:r>
            <a:r>
              <a:rPr lang="tr-TR" dirty="0" err="1"/>
              <a:t>Churn</a:t>
            </a:r>
            <a:endParaRPr lang="tr-TR" dirty="0"/>
          </a:p>
          <a:p>
            <a:pPr rtl="0"/>
            <a:r>
              <a:rPr lang="tr-TR" dirty="0"/>
              <a:t>02 Yapay Sinir Ağları (ANN)</a:t>
            </a:r>
          </a:p>
          <a:p>
            <a:pPr rtl="0"/>
            <a:r>
              <a:rPr lang="tr-TR" dirty="0"/>
              <a:t>03 Veri</a:t>
            </a:r>
          </a:p>
          <a:p>
            <a:pPr rtl="0"/>
            <a:r>
              <a:rPr lang="tr-TR" dirty="0"/>
              <a:t>04 Çalışmalarım</a:t>
            </a:r>
          </a:p>
          <a:p>
            <a:pPr rtl="0"/>
            <a:r>
              <a:rPr lang="tr-TR" dirty="0"/>
              <a:t>05 Kaynakça</a:t>
            </a:r>
          </a:p>
          <a:p>
            <a:pPr rtl="0"/>
            <a:endParaRPr lang="tr-TR" dirty="0"/>
          </a:p>
        </p:txBody>
      </p:sp>
      <p:sp>
        <p:nvSpPr>
          <p:cNvPr id="8" name="Tarih Yer Tutucusu 7">
            <a:extLst>
              <a:ext uri="{FF2B5EF4-FFF2-40B4-BE49-F238E27FC236}">
                <a16:creationId xmlns:a16="http://schemas.microsoft.com/office/drawing/2014/main" id="{B10C7A9E-B1D7-4285-8DD5-D28AFDC7B4F8}"/>
              </a:ext>
            </a:extLst>
          </p:cNvPr>
          <p:cNvSpPr>
            <a:spLocks noGrp="1"/>
          </p:cNvSpPr>
          <p:nvPr>
            <p:ph type="dt" sz="half" idx="2"/>
          </p:nvPr>
        </p:nvSpPr>
        <p:spPr/>
        <p:txBody>
          <a:bodyPr rtlCol="0"/>
          <a:lstStyle/>
          <a:p>
            <a:pPr rtl="0"/>
            <a:fld id="{9E4BFE02-3792-41D1-AAC3-514241F0ACF6}" type="datetime1">
              <a:rPr lang="tr-TR" smtClean="0"/>
              <a:t>26.05.2024</a:t>
            </a:fld>
            <a:endParaRPr lang="tr-TR"/>
          </a:p>
        </p:txBody>
      </p:sp>
      <p:sp>
        <p:nvSpPr>
          <p:cNvPr id="9" name="Slayt Numarası Yer Tutucusu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rtlCol="0"/>
          <a:lstStyle/>
          <a:p>
            <a:pPr rtl="0"/>
            <a:fld id="{294A09A9-5501-47C1-A89A-A340965A2BE2}" type="slidenum">
              <a:rPr lang="tr-TR" smtClean="0"/>
              <a:pPr/>
              <a:t>2</a:t>
            </a:fld>
            <a:endParaRPr lang="tr-TR"/>
          </a:p>
        </p:txBody>
      </p:sp>
      <p:pic>
        <p:nvPicPr>
          <p:cNvPr id="5122" name="Picture 2" descr="What is Customer Churn and How Do You Stop it?">
            <a:extLst>
              <a:ext uri="{FF2B5EF4-FFF2-40B4-BE49-F238E27FC236}">
                <a16:creationId xmlns:a16="http://schemas.microsoft.com/office/drawing/2014/main" id="{81A67AAB-8465-D21F-153E-AC578FA9C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43" y="2587059"/>
            <a:ext cx="5639887" cy="2937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516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Metin Yer Tutucusu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rtlCol="0"/>
          <a:lstStyle/>
          <a:p>
            <a:pPr rtl="0"/>
            <a:r>
              <a:rPr lang="tr-TR"/>
              <a:t>01</a:t>
            </a:r>
          </a:p>
        </p:txBody>
      </p:sp>
      <p:sp>
        <p:nvSpPr>
          <p:cNvPr id="18" name="Başlık 17">
            <a:extLst>
              <a:ext uri="{FF2B5EF4-FFF2-40B4-BE49-F238E27FC236}">
                <a16:creationId xmlns:a16="http://schemas.microsoft.com/office/drawing/2014/main" id="{EA6B7DE5-BFCC-4EEF-9609-8AA1C7CAD3B0}"/>
              </a:ext>
            </a:extLst>
          </p:cNvPr>
          <p:cNvSpPr>
            <a:spLocks noGrp="1"/>
          </p:cNvSpPr>
          <p:nvPr>
            <p:ph type="title"/>
          </p:nvPr>
        </p:nvSpPr>
        <p:spPr/>
        <p:txBody>
          <a:bodyPr rtlCol="0"/>
          <a:lstStyle/>
          <a:p>
            <a:pPr rtl="0"/>
            <a:r>
              <a:rPr lang="tr-TR" b="1" dirty="0" err="1"/>
              <a:t>Churn</a:t>
            </a:r>
            <a:endParaRPr lang="tr-TR" b="1" dirty="0"/>
          </a:p>
        </p:txBody>
      </p:sp>
      <p:sp>
        <p:nvSpPr>
          <p:cNvPr id="34" name="Tarih Yer Tutucusu 33">
            <a:extLst>
              <a:ext uri="{FF2B5EF4-FFF2-40B4-BE49-F238E27FC236}">
                <a16:creationId xmlns:a16="http://schemas.microsoft.com/office/drawing/2014/main" id="{D30A968E-AB03-4BB5-BF8E-EB31DFD33B17}"/>
              </a:ext>
            </a:extLst>
          </p:cNvPr>
          <p:cNvSpPr>
            <a:spLocks noGrp="1"/>
          </p:cNvSpPr>
          <p:nvPr>
            <p:ph type="dt" sz="half" idx="2"/>
          </p:nvPr>
        </p:nvSpPr>
        <p:spPr/>
        <p:txBody>
          <a:bodyPr rtlCol="0"/>
          <a:lstStyle/>
          <a:p>
            <a:pPr rtl="0"/>
            <a:fld id="{0590734B-D25F-407C-99E7-C1F4564DBCB1}" type="datetime1">
              <a:rPr lang="tr-TR" smtClean="0"/>
              <a:t>26.05.2024</a:t>
            </a:fld>
            <a:endParaRPr lang="tr-TR"/>
          </a:p>
        </p:txBody>
      </p:sp>
      <p:sp>
        <p:nvSpPr>
          <p:cNvPr id="35" name="Slayt Numarası Yer Tutucusu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rtlCol="0"/>
          <a:lstStyle/>
          <a:p>
            <a:pPr rtl="0"/>
            <a:fld id="{294A09A9-5501-47C1-A89A-A340965A2BE2}" type="slidenum">
              <a:rPr lang="tr-TR" smtClean="0"/>
              <a:pPr/>
              <a:t>3</a:t>
            </a:fld>
            <a:endParaRPr lang="tr-TR"/>
          </a:p>
        </p:txBody>
      </p:sp>
      <p:pic>
        <p:nvPicPr>
          <p:cNvPr id="2054" name="Picture 6" descr="Etkili Wi-Fi Kullanımı için Bilinmesi Gerekenler - TurkNet Blog">
            <a:extLst>
              <a:ext uri="{FF2B5EF4-FFF2-40B4-BE49-F238E27FC236}">
                <a16:creationId xmlns:a16="http://schemas.microsoft.com/office/drawing/2014/main" id="{F7C006BF-7217-564E-1BFC-38608CF91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8251" y="4685453"/>
            <a:ext cx="2438334" cy="16255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üşteri Memnuniyeti Nedir? Neden Önemlidir? - Branding Türkiye">
            <a:extLst>
              <a:ext uri="{FF2B5EF4-FFF2-40B4-BE49-F238E27FC236}">
                <a16:creationId xmlns:a16="http://schemas.microsoft.com/office/drawing/2014/main" id="{F42566B1-B10E-23F7-1403-92C50F6E9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2365" y="4685453"/>
            <a:ext cx="2438334" cy="162555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azla Seçenek Bizim İçin Kötü Olabilir mi? - Webtekno">
            <a:extLst>
              <a:ext uri="{FF2B5EF4-FFF2-40B4-BE49-F238E27FC236}">
                <a16:creationId xmlns:a16="http://schemas.microsoft.com/office/drawing/2014/main" id="{96C32170-298A-4179-DDE3-D332F2BE11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8251" y="293990"/>
            <a:ext cx="5152447" cy="4101451"/>
          </a:xfrm>
          <a:prstGeom prst="rect">
            <a:avLst/>
          </a:prstGeom>
          <a:noFill/>
          <a:extLst>
            <a:ext uri="{909E8E84-426E-40DD-AFC4-6F175D3DCCD1}">
              <a14:hiddenFill xmlns:a14="http://schemas.microsoft.com/office/drawing/2010/main">
                <a:solidFill>
                  <a:srgbClr val="FFFFFF"/>
                </a:solidFill>
              </a14:hiddenFill>
            </a:ext>
          </a:extLst>
        </p:spPr>
      </p:pic>
      <p:sp>
        <p:nvSpPr>
          <p:cNvPr id="11" name="Metin Yer Tutucusu 10">
            <a:extLst>
              <a:ext uri="{FF2B5EF4-FFF2-40B4-BE49-F238E27FC236}">
                <a16:creationId xmlns:a16="http://schemas.microsoft.com/office/drawing/2014/main" id="{83B5BE24-B29E-6AEA-1E4C-4D6A7A3416F2}"/>
              </a:ext>
            </a:extLst>
          </p:cNvPr>
          <p:cNvSpPr>
            <a:spLocks noGrp="1"/>
          </p:cNvSpPr>
          <p:nvPr>
            <p:ph type="body" sz="quarter" idx="13"/>
          </p:nvPr>
        </p:nvSpPr>
        <p:spPr>
          <a:xfrm>
            <a:off x="1040047" y="1805752"/>
            <a:ext cx="4789253" cy="4966523"/>
          </a:xfrm>
        </p:spPr>
        <p:txBody>
          <a:bodyPr>
            <a:noAutofit/>
          </a:bodyPr>
          <a:lstStyle/>
          <a:p>
            <a:r>
              <a:rPr lang="tr-TR" sz="1500" dirty="0" err="1">
                <a:solidFill>
                  <a:srgbClr val="242424"/>
                </a:solidFill>
                <a:effectLst/>
              </a:rPr>
              <a:t>Churn</a:t>
            </a:r>
            <a:r>
              <a:rPr lang="tr-TR" sz="1500" dirty="0">
                <a:solidFill>
                  <a:srgbClr val="242424"/>
                </a:solidFill>
                <a:effectLst/>
              </a:rPr>
              <a:t> analizini kabaca </a:t>
            </a:r>
            <a:r>
              <a:rPr lang="tr-TR" sz="1500" dirty="0"/>
              <a:t>“bir müşterinin” “bir ürünü veya hizmeti”, “terk etme ihtimali” üzerine gerçekleştirilen </a:t>
            </a:r>
            <a:r>
              <a:rPr lang="tr-TR" sz="1500" dirty="0">
                <a:effectLst/>
              </a:rPr>
              <a:t>analitik çalışmaların bütünü</a:t>
            </a:r>
            <a:r>
              <a:rPr lang="tr-TR" sz="1500" dirty="0">
                <a:solidFill>
                  <a:srgbClr val="242424"/>
                </a:solidFill>
                <a:effectLst/>
              </a:rPr>
              <a:t> olarak tanımlayabiliriz. Amacımız müşterinin bizi terk etmeden (terk etmeye yaklaşmadan) önce bu durumun farkında olmak (hatta müşterinin kendisi de bu durumun farkında olmayabilir) ve sonrasında bir takım önleyici faaliyetlerde bulunmaktır. </a:t>
            </a:r>
          </a:p>
          <a:p>
            <a:r>
              <a:rPr lang="tr-TR" sz="1500" dirty="0">
                <a:solidFill>
                  <a:srgbClr val="242424"/>
                </a:solidFill>
                <a:effectLst/>
              </a:rPr>
              <a:t>Müşteri kaybı, hizmetlerden memnuniyetsizlik, rakiplerin daha iyi teklifleri, finansal ihtiyaçlardaki değişiklikler veya kötü müşteri deneyimleri gibi çeşitli nedenlerle ortaya çıkabilir.</a:t>
            </a:r>
            <a:endParaRPr lang="tr-TR" sz="1500" dirty="0"/>
          </a:p>
        </p:txBody>
      </p:sp>
    </p:spTree>
    <p:extLst>
      <p:ext uri="{BB962C8B-B14F-4D97-AF65-F5344CB8AC3E}">
        <p14:creationId xmlns:p14="http://schemas.microsoft.com/office/powerpoint/2010/main" val="2371293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etin Yer Tutucusu 8">
            <a:extLst>
              <a:ext uri="{FF2B5EF4-FFF2-40B4-BE49-F238E27FC236}">
                <a16:creationId xmlns:a16="http://schemas.microsoft.com/office/drawing/2014/main" id="{BB74BB8A-7BAA-4A6E-9CC4-CB382C68DEEC}"/>
              </a:ext>
            </a:extLst>
          </p:cNvPr>
          <p:cNvSpPr>
            <a:spLocks noGrp="1"/>
          </p:cNvSpPr>
          <p:nvPr>
            <p:ph type="body" sz="quarter" idx="13"/>
          </p:nvPr>
        </p:nvSpPr>
        <p:spPr/>
        <p:txBody>
          <a:bodyPr rtlCol="0"/>
          <a:lstStyle/>
          <a:p>
            <a:pPr rtl="0"/>
            <a:r>
              <a:rPr lang="tr-TR"/>
              <a:t>02</a:t>
            </a:r>
          </a:p>
        </p:txBody>
      </p:sp>
      <p:sp>
        <p:nvSpPr>
          <p:cNvPr id="3" name="Başlık 2">
            <a:extLst>
              <a:ext uri="{FF2B5EF4-FFF2-40B4-BE49-F238E27FC236}">
                <a16:creationId xmlns:a16="http://schemas.microsoft.com/office/drawing/2014/main" id="{F9055465-EA9F-436E-A0C3-64912E06BF2C}"/>
              </a:ext>
            </a:extLst>
          </p:cNvPr>
          <p:cNvSpPr>
            <a:spLocks noGrp="1"/>
          </p:cNvSpPr>
          <p:nvPr>
            <p:ph type="title"/>
          </p:nvPr>
        </p:nvSpPr>
        <p:spPr/>
        <p:txBody>
          <a:bodyPr rtlCol="0">
            <a:normAutofit fontScale="90000"/>
          </a:bodyPr>
          <a:lstStyle/>
          <a:p>
            <a:pPr rtl="0"/>
            <a:r>
              <a:rPr lang="tr-TR" b="1" dirty="0"/>
              <a:t>Yapay Sinir Ağları (ANN)</a:t>
            </a:r>
          </a:p>
        </p:txBody>
      </p:sp>
    </p:spTree>
    <p:extLst>
      <p:ext uri="{BB962C8B-B14F-4D97-AF65-F5344CB8AC3E}">
        <p14:creationId xmlns:p14="http://schemas.microsoft.com/office/powerpoint/2010/main" val="1912012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up 8">
            <a:extLst>
              <a:ext uri="{FF2B5EF4-FFF2-40B4-BE49-F238E27FC236}">
                <a16:creationId xmlns:a16="http://schemas.microsoft.com/office/drawing/2014/main" id="{81302FE2-B03D-7AA0-272C-51E8D3A6C837}"/>
              </a:ext>
            </a:extLst>
          </p:cNvPr>
          <p:cNvGrpSpPr/>
          <p:nvPr/>
        </p:nvGrpSpPr>
        <p:grpSpPr>
          <a:xfrm>
            <a:off x="657225" y="1114424"/>
            <a:ext cx="3331845" cy="4438651"/>
            <a:chOff x="601980" y="895349"/>
            <a:chExt cx="3331845" cy="3648075"/>
          </a:xfrm>
        </p:grpSpPr>
        <p:sp>
          <p:nvSpPr>
            <p:cNvPr id="10" name="Dikdörtgen 9">
              <a:extLst>
                <a:ext uri="{FF2B5EF4-FFF2-40B4-BE49-F238E27FC236}">
                  <a16:creationId xmlns:a16="http://schemas.microsoft.com/office/drawing/2014/main" id="{F588527C-687A-843E-60B3-EA164034569F}"/>
                </a:ext>
              </a:extLst>
            </p:cNvPr>
            <p:cNvSpPr/>
            <p:nvPr/>
          </p:nvSpPr>
          <p:spPr>
            <a:xfrm>
              <a:off x="601980" y="895349"/>
              <a:ext cx="3331845" cy="3581399"/>
            </a:xfrm>
            <a:prstGeom prst="rect">
              <a:avLst/>
            </a:prstGeom>
            <a:solidFill>
              <a:srgbClr val="C0C9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Metin Yer Tutucusu 10">
              <a:extLst>
                <a:ext uri="{FF2B5EF4-FFF2-40B4-BE49-F238E27FC236}">
                  <a16:creationId xmlns:a16="http://schemas.microsoft.com/office/drawing/2014/main" id="{46C5A42A-5DC4-BFA9-6260-953A258DD663}"/>
                </a:ext>
              </a:extLst>
            </p:cNvPr>
            <p:cNvSpPr txBox="1">
              <a:spLocks/>
            </p:cNvSpPr>
            <p:nvPr/>
          </p:nvSpPr>
          <p:spPr>
            <a:xfrm>
              <a:off x="649605" y="962025"/>
              <a:ext cx="3236595" cy="3581399"/>
            </a:xfrm>
            <a:prstGeom prst="rect">
              <a:avLst/>
            </a:prstGeom>
          </p:spPr>
          <p:txBody>
            <a:bodyPr>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600" b="1" i="1" dirty="0">
                  <a:solidFill>
                    <a:srgbClr val="000000"/>
                  </a:solidFill>
                  <a:effectLst/>
                </a:rPr>
                <a:t>Yapay sinir ağları</a:t>
              </a:r>
              <a:r>
                <a:rPr lang="tr-TR" sz="1600" b="0" i="0" dirty="0">
                  <a:solidFill>
                    <a:srgbClr val="000000"/>
                  </a:solidFill>
                  <a:effectLst/>
                </a:rPr>
                <a:t>, insan beyninin özelliklerinden olan öğrenme yolu ile yeni bilgiler türetebilme, yeni bilgiler oluşturabilme ve keşfedebilme gibi yetenekleri, herhangi bir yardım almadan otomatik olarak gerçekleştirebilmek amacı ile geliştirilen bilgisayar sistemleridir.</a:t>
              </a:r>
              <a:endParaRPr lang="tr-TR" sz="1600" dirty="0"/>
            </a:p>
          </p:txBody>
        </p:sp>
      </p:grpSp>
      <p:pic>
        <p:nvPicPr>
          <p:cNvPr id="3078" name="Picture 6" descr="First interaction Artificial Neural Network - Knoldus Blogs">
            <a:extLst>
              <a:ext uri="{FF2B5EF4-FFF2-40B4-BE49-F238E27FC236}">
                <a16:creationId xmlns:a16="http://schemas.microsoft.com/office/drawing/2014/main" id="{0356961F-81A5-F422-3903-647E828D9C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029" y="1801247"/>
            <a:ext cx="7146746" cy="325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209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 name="Diyagram 1">
            <a:extLst>
              <a:ext uri="{FF2B5EF4-FFF2-40B4-BE49-F238E27FC236}">
                <a16:creationId xmlns:a16="http://schemas.microsoft.com/office/drawing/2014/main" id="{9165F239-025D-B745-DBD4-DA68C22F1528}"/>
              </a:ext>
            </a:extLst>
          </p:cNvPr>
          <p:cNvGraphicFramePr/>
          <p:nvPr>
            <p:extLst>
              <p:ext uri="{D42A27DB-BD31-4B8C-83A1-F6EECF244321}">
                <p14:modId xmlns:p14="http://schemas.microsoft.com/office/powerpoint/2010/main" val="2116963160"/>
              </p:ext>
            </p:extLst>
          </p:nvPr>
        </p:nvGraphicFramePr>
        <p:xfrm>
          <a:off x="3701256" y="253922"/>
          <a:ext cx="4789487" cy="19187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ikdörtgen 3">
            <a:extLst>
              <a:ext uri="{FF2B5EF4-FFF2-40B4-BE49-F238E27FC236}">
                <a16:creationId xmlns:a16="http://schemas.microsoft.com/office/drawing/2014/main" id="{BA0D8E35-CBDB-4771-E8BE-BAA5F10DD20B}"/>
              </a:ext>
            </a:extLst>
          </p:cNvPr>
          <p:cNvSpPr/>
          <p:nvPr/>
        </p:nvSpPr>
        <p:spPr>
          <a:xfrm>
            <a:off x="347666" y="2743200"/>
            <a:ext cx="4605334" cy="376237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r>
              <a:rPr lang="tr-TR" sz="1500" b="1" i="1" dirty="0">
                <a:solidFill>
                  <a:srgbClr val="0D0D0D"/>
                </a:solidFill>
                <a:effectLst/>
              </a:rPr>
              <a:t>İleri Beslemeli Yapay Sinir Ağları</a:t>
            </a:r>
            <a:r>
              <a:rPr lang="tr-TR" sz="1500" b="0" i="0" dirty="0">
                <a:solidFill>
                  <a:srgbClr val="0D0D0D"/>
                </a:solidFill>
                <a:effectLst/>
              </a:rPr>
              <a:t>, bilgiyi sadece bir yönde (ileri doğru) ileterek çalışır. Bu ağlar, girdi katmanından başlayarak gizli katmanlardan geçerek çıkış katmanına ulaşan bir yapıya sahiptir. Her bir katmandaki düğümler arasındaki bağlantılar, girdilerin işlenmesini ve çıktıların üretilmesini sağlar. Ağ, veri setinin birkaç geçişi boyunca eğitilir, bu sırada geriye yayılım algoritması kullanılarak ağırlıklar ve bağlantılar optimize edilir. İleri Beslemeli Yapay Sinir Ağları, sınıflandırma, regresyon, görüntü ve metin işleme gibi birçok alanda kullanılır.</a:t>
            </a:r>
            <a:endParaRPr lang="tr-TR" sz="1500" dirty="0"/>
          </a:p>
        </p:txBody>
      </p:sp>
      <p:cxnSp>
        <p:nvCxnSpPr>
          <p:cNvPr id="7" name="Bağlayıcı: Eğri 6">
            <a:extLst>
              <a:ext uri="{FF2B5EF4-FFF2-40B4-BE49-F238E27FC236}">
                <a16:creationId xmlns:a16="http://schemas.microsoft.com/office/drawing/2014/main" id="{01BBFBA2-7DB9-7ECE-159E-5294886D2EB0}"/>
              </a:ext>
            </a:extLst>
          </p:cNvPr>
          <p:cNvCxnSpPr>
            <a:cxnSpLocks/>
          </p:cNvCxnSpPr>
          <p:nvPr/>
        </p:nvCxnSpPr>
        <p:spPr>
          <a:xfrm rot="10800000" flipV="1">
            <a:off x="3076176" y="1657577"/>
            <a:ext cx="1152525" cy="766233"/>
          </a:xfrm>
          <a:prstGeom prst="curvedConnector3">
            <a:avLst>
              <a:gd name="adj1" fmla="val 10041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Bağlayıcı: Eğri 16">
            <a:extLst>
              <a:ext uri="{FF2B5EF4-FFF2-40B4-BE49-F238E27FC236}">
                <a16:creationId xmlns:a16="http://schemas.microsoft.com/office/drawing/2014/main" id="{5BB81503-CC45-3E1A-E311-EF8AB4AEA087}"/>
              </a:ext>
            </a:extLst>
          </p:cNvPr>
          <p:cNvCxnSpPr>
            <a:cxnSpLocks/>
          </p:cNvCxnSpPr>
          <p:nvPr/>
        </p:nvCxnSpPr>
        <p:spPr>
          <a:xfrm>
            <a:off x="7963301" y="1532692"/>
            <a:ext cx="1181098" cy="891118"/>
          </a:xfrm>
          <a:prstGeom prst="curvedConnector3">
            <a:avLst>
              <a:gd name="adj1" fmla="val 10403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Dikdörtgen 30">
            <a:extLst>
              <a:ext uri="{FF2B5EF4-FFF2-40B4-BE49-F238E27FC236}">
                <a16:creationId xmlns:a16="http://schemas.microsoft.com/office/drawing/2014/main" id="{D94D1AD4-57DD-585C-B21C-5A7A7DE438F4}"/>
              </a:ext>
            </a:extLst>
          </p:cNvPr>
          <p:cNvSpPr/>
          <p:nvPr/>
        </p:nvSpPr>
        <p:spPr>
          <a:xfrm>
            <a:off x="7077077" y="2743200"/>
            <a:ext cx="4605334" cy="376237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r>
              <a:rPr lang="tr-TR" sz="1500" b="1" i="1" dirty="0">
                <a:solidFill>
                  <a:srgbClr val="0D0D0D"/>
                </a:solidFill>
                <a:effectLst/>
              </a:rPr>
              <a:t>Geri Beslemeli Yapay Sinir Ağları</a:t>
            </a:r>
            <a:r>
              <a:rPr lang="tr-TR" sz="1500" b="0" i="0" dirty="0">
                <a:solidFill>
                  <a:srgbClr val="0D0D0D"/>
                </a:solidFill>
                <a:effectLst/>
              </a:rPr>
              <a:t>, bilgiyi hem ileri hem de geriye doğru ileterek çalışır. Bu ağlar, geri beslemeli bağlantılar sayesinde çıkıştan gelen bilgiyi gizli katmanlara geri iletebilir. Bu yapı, geçmiş zaman dilimlerindeki çıktıların mevcut girişleri ve gizli katmanları etkileyebileceği zaman serisi verileri işlemek için özellikle kullanışlıdır. </a:t>
            </a:r>
            <a:r>
              <a:rPr lang="tr-TR" sz="1500" b="0" i="0" dirty="0" err="1">
                <a:solidFill>
                  <a:srgbClr val="0D0D0D"/>
                </a:solidFill>
                <a:effectLst/>
              </a:rPr>
              <a:t>GBYSA'lar</a:t>
            </a:r>
            <a:r>
              <a:rPr lang="tr-TR" sz="1500" b="0" i="0" dirty="0">
                <a:solidFill>
                  <a:srgbClr val="0D0D0D"/>
                </a:solidFill>
                <a:effectLst/>
              </a:rPr>
              <a:t>, girdi, gizli ve çıkış katmanlardan oluşur ve veri setinin birkaç geçişi boyunca eğitilir. Eğitim sırasında, geri yayılım algoritması kullanılarak ağın performansı iyileştirilir. Zaman serileri analizi, doğal dil işleme, ses tanıma gibi birçok alanda kullanılır.</a:t>
            </a:r>
            <a:endParaRPr lang="tr-TR" sz="1500" dirty="0"/>
          </a:p>
        </p:txBody>
      </p:sp>
      <p:pic>
        <p:nvPicPr>
          <p:cNvPr id="4106" name="Picture 10" descr="ileri-beslemeli-ysa">
            <a:extLst>
              <a:ext uri="{FF2B5EF4-FFF2-40B4-BE49-F238E27FC236}">
                <a16:creationId xmlns:a16="http://schemas.microsoft.com/office/drawing/2014/main" id="{6E80A392-C3C7-06C3-93C4-F9BCD43CB8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074" y="569739"/>
            <a:ext cx="2525319" cy="1179099"/>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geri-beslemeli-ysa">
            <a:extLst>
              <a:ext uri="{FF2B5EF4-FFF2-40B4-BE49-F238E27FC236}">
                <a16:creationId xmlns:a16="http://schemas.microsoft.com/office/drawing/2014/main" id="{6E336D30-34E6-6B70-6097-467303DE91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47606" y="569739"/>
            <a:ext cx="2525319" cy="117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192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Metin Yer Tutucusu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rtlCol="0"/>
          <a:lstStyle/>
          <a:p>
            <a:pPr rtl="0"/>
            <a:r>
              <a:rPr lang="tr-TR" dirty="0"/>
              <a:t>03</a:t>
            </a:r>
          </a:p>
        </p:txBody>
      </p:sp>
      <p:sp>
        <p:nvSpPr>
          <p:cNvPr id="18" name="Başlık 17">
            <a:extLst>
              <a:ext uri="{FF2B5EF4-FFF2-40B4-BE49-F238E27FC236}">
                <a16:creationId xmlns:a16="http://schemas.microsoft.com/office/drawing/2014/main" id="{EA6B7DE5-BFCC-4EEF-9609-8AA1C7CAD3B0}"/>
              </a:ext>
            </a:extLst>
          </p:cNvPr>
          <p:cNvSpPr>
            <a:spLocks noGrp="1"/>
          </p:cNvSpPr>
          <p:nvPr>
            <p:ph type="title"/>
          </p:nvPr>
        </p:nvSpPr>
        <p:spPr/>
        <p:txBody>
          <a:bodyPr rtlCol="0"/>
          <a:lstStyle/>
          <a:p>
            <a:pPr rtl="0"/>
            <a:r>
              <a:rPr lang="tr-TR" b="1" dirty="0"/>
              <a:t>Veri</a:t>
            </a:r>
          </a:p>
        </p:txBody>
      </p:sp>
      <p:sp>
        <p:nvSpPr>
          <p:cNvPr id="34" name="Tarih Yer Tutucusu 33">
            <a:extLst>
              <a:ext uri="{FF2B5EF4-FFF2-40B4-BE49-F238E27FC236}">
                <a16:creationId xmlns:a16="http://schemas.microsoft.com/office/drawing/2014/main" id="{D30A968E-AB03-4BB5-BF8E-EB31DFD33B17}"/>
              </a:ext>
            </a:extLst>
          </p:cNvPr>
          <p:cNvSpPr>
            <a:spLocks noGrp="1"/>
          </p:cNvSpPr>
          <p:nvPr>
            <p:ph type="dt" sz="half" idx="2"/>
          </p:nvPr>
        </p:nvSpPr>
        <p:spPr/>
        <p:txBody>
          <a:bodyPr rtlCol="0"/>
          <a:lstStyle/>
          <a:p>
            <a:pPr rtl="0"/>
            <a:fld id="{0590734B-D25F-407C-99E7-C1F4564DBCB1}" type="datetime1">
              <a:rPr lang="tr-TR" smtClean="0"/>
              <a:t>26.05.2024</a:t>
            </a:fld>
            <a:endParaRPr lang="tr-TR"/>
          </a:p>
        </p:txBody>
      </p:sp>
      <p:sp>
        <p:nvSpPr>
          <p:cNvPr id="35" name="Slayt Numarası Yer Tutucusu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rtlCol="0"/>
          <a:lstStyle/>
          <a:p>
            <a:pPr rtl="0"/>
            <a:fld id="{294A09A9-5501-47C1-A89A-A340965A2BE2}" type="slidenum">
              <a:rPr lang="tr-TR" smtClean="0"/>
              <a:pPr rtl="0"/>
              <a:t>7</a:t>
            </a:fld>
            <a:endParaRPr lang="tr-TR"/>
          </a:p>
        </p:txBody>
      </p:sp>
      <p:sp>
        <p:nvSpPr>
          <p:cNvPr id="11" name="Metin Yer Tutucusu 10">
            <a:extLst>
              <a:ext uri="{FF2B5EF4-FFF2-40B4-BE49-F238E27FC236}">
                <a16:creationId xmlns:a16="http://schemas.microsoft.com/office/drawing/2014/main" id="{83B5BE24-B29E-6AEA-1E4C-4D6A7A3416F2}"/>
              </a:ext>
            </a:extLst>
          </p:cNvPr>
          <p:cNvSpPr>
            <a:spLocks noGrp="1"/>
          </p:cNvSpPr>
          <p:nvPr>
            <p:ph type="body" sz="quarter" idx="13"/>
          </p:nvPr>
        </p:nvSpPr>
        <p:spPr/>
        <p:txBody>
          <a:bodyPr>
            <a:normAutofit/>
          </a:bodyPr>
          <a:lstStyle/>
          <a:p>
            <a:r>
              <a:rPr lang="tr-TR" dirty="0">
                <a:solidFill>
                  <a:srgbClr val="3C4043"/>
                </a:solidFill>
              </a:rPr>
              <a:t>B</a:t>
            </a:r>
            <a:r>
              <a:rPr lang="tr-TR" b="0" i="0" dirty="0">
                <a:solidFill>
                  <a:srgbClr val="3C4043"/>
                </a:solidFill>
                <a:effectLst/>
              </a:rPr>
              <a:t>ir bankanın müşterilerinin ayrıntılarını içerir ve hedef değişken, müşterinin bankadan ayrılıp ayrılmadığını (hesabını kapattığını) veya müşteri olmaya devam ettiğini yansıtan ikili bir değişkendir.</a:t>
            </a:r>
            <a:endParaRPr lang="tr-TR" dirty="0"/>
          </a:p>
        </p:txBody>
      </p:sp>
      <p:pic>
        <p:nvPicPr>
          <p:cNvPr id="1028" name="Picture 4" descr="Business Online Banking | National Bank of Bahrain">
            <a:extLst>
              <a:ext uri="{FF2B5EF4-FFF2-40B4-BE49-F238E27FC236}">
                <a16:creationId xmlns:a16="http://schemas.microsoft.com/office/drawing/2014/main" id="{3365C930-B65F-2E30-FC7B-6CFF1D2A9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2121" y="2009775"/>
            <a:ext cx="5360753" cy="270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209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Metin Yer Tutucusu 5">
            <a:extLst>
              <a:ext uri="{FF2B5EF4-FFF2-40B4-BE49-F238E27FC236}">
                <a16:creationId xmlns:a16="http://schemas.microsoft.com/office/drawing/2014/main" id="{70039366-CC4B-45CC-9139-66129D35DB25}"/>
              </a:ext>
            </a:extLst>
          </p:cNvPr>
          <p:cNvSpPr>
            <a:spLocks noGrp="1"/>
          </p:cNvSpPr>
          <p:nvPr>
            <p:ph type="body" sz="quarter" idx="13"/>
          </p:nvPr>
        </p:nvSpPr>
        <p:spPr/>
        <p:txBody>
          <a:bodyPr rtlCol="0"/>
          <a:lstStyle/>
          <a:p>
            <a:pPr rtl="0"/>
            <a:r>
              <a:rPr lang="tr-TR"/>
              <a:t>04</a:t>
            </a:r>
          </a:p>
        </p:txBody>
      </p:sp>
      <p:sp>
        <p:nvSpPr>
          <p:cNvPr id="3" name="Başlık 2">
            <a:extLst>
              <a:ext uri="{FF2B5EF4-FFF2-40B4-BE49-F238E27FC236}">
                <a16:creationId xmlns:a16="http://schemas.microsoft.com/office/drawing/2014/main" id="{594C1777-B62D-468E-BE34-64A07CED098F}"/>
              </a:ext>
            </a:extLst>
          </p:cNvPr>
          <p:cNvSpPr>
            <a:spLocks noGrp="1"/>
          </p:cNvSpPr>
          <p:nvPr>
            <p:ph type="title"/>
          </p:nvPr>
        </p:nvSpPr>
        <p:spPr/>
        <p:txBody>
          <a:bodyPr rtlCol="0">
            <a:normAutofit fontScale="90000"/>
          </a:bodyPr>
          <a:lstStyle/>
          <a:p>
            <a:pPr rtl="0"/>
            <a:r>
              <a:rPr lang="tr-TR" b="1" dirty="0"/>
              <a:t>Çalışmalarım</a:t>
            </a:r>
          </a:p>
        </p:txBody>
      </p:sp>
      <p:sp>
        <p:nvSpPr>
          <p:cNvPr id="2" name="Metin kutusu 1">
            <a:extLst>
              <a:ext uri="{FF2B5EF4-FFF2-40B4-BE49-F238E27FC236}">
                <a16:creationId xmlns:a16="http://schemas.microsoft.com/office/drawing/2014/main" id="{FA87EE75-D1AF-387C-FA63-CD8C0E6A825C}"/>
              </a:ext>
            </a:extLst>
          </p:cNvPr>
          <p:cNvSpPr txBox="1"/>
          <p:nvPr/>
        </p:nvSpPr>
        <p:spPr>
          <a:xfrm>
            <a:off x="1059525" y="3640714"/>
            <a:ext cx="10072950" cy="292388"/>
          </a:xfrm>
          <a:prstGeom prst="rect">
            <a:avLst/>
          </a:prstGeom>
          <a:noFill/>
        </p:spPr>
        <p:txBody>
          <a:bodyPr wrap="square">
            <a:spAutoFit/>
          </a:bodyPr>
          <a:lstStyle/>
          <a:p>
            <a:r>
              <a:rPr lang="tr-TR" sz="1300" i="1" dirty="0"/>
              <a:t>https://github.com/rmynzl/calismalarim/blob/main/R%C3%BCmeysa_Nazl%C4%B1_234329040_churn.ipynb</a:t>
            </a:r>
          </a:p>
        </p:txBody>
      </p:sp>
    </p:spTree>
    <p:extLst>
      <p:ext uri="{BB962C8B-B14F-4D97-AF65-F5344CB8AC3E}">
        <p14:creationId xmlns:p14="http://schemas.microsoft.com/office/powerpoint/2010/main" val="675137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E19BF1C0-EE32-4EEE-9539-CE8473AA2F38}"/>
              </a:ext>
            </a:extLst>
          </p:cNvPr>
          <p:cNvSpPr>
            <a:spLocks noGrp="1"/>
          </p:cNvSpPr>
          <p:nvPr>
            <p:ph type="title"/>
          </p:nvPr>
        </p:nvSpPr>
        <p:spPr/>
        <p:txBody>
          <a:bodyPr rtlCol="0">
            <a:normAutofit/>
          </a:bodyPr>
          <a:lstStyle/>
          <a:p>
            <a:pPr rtl="0"/>
            <a:r>
              <a:rPr lang="tr-TR" dirty="0"/>
              <a:t>Veriyi Çekme</a:t>
            </a:r>
          </a:p>
        </p:txBody>
      </p:sp>
      <p:sp>
        <p:nvSpPr>
          <p:cNvPr id="30" name="Tarih Yer Tutucusu 29">
            <a:extLst>
              <a:ext uri="{FF2B5EF4-FFF2-40B4-BE49-F238E27FC236}">
                <a16:creationId xmlns:a16="http://schemas.microsoft.com/office/drawing/2014/main" id="{5C3C5043-9E0B-4C7C-B3D8-6124850B4088}"/>
              </a:ext>
            </a:extLst>
          </p:cNvPr>
          <p:cNvSpPr>
            <a:spLocks noGrp="1"/>
          </p:cNvSpPr>
          <p:nvPr>
            <p:ph type="dt" sz="half" idx="2"/>
          </p:nvPr>
        </p:nvSpPr>
        <p:spPr/>
        <p:txBody>
          <a:bodyPr rtlCol="0"/>
          <a:lstStyle/>
          <a:p>
            <a:pPr rtl="0"/>
            <a:fld id="{9565B9DC-EBD5-47AF-B76A-03B68137CE18}" type="datetime1">
              <a:rPr lang="tr-TR" smtClean="0"/>
              <a:t>26.05.2024</a:t>
            </a:fld>
            <a:endParaRPr lang="tr-TR"/>
          </a:p>
        </p:txBody>
      </p:sp>
      <p:sp>
        <p:nvSpPr>
          <p:cNvPr id="31" name="Slayt Numarası Yer Tutucusu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rtlCol="0"/>
          <a:lstStyle/>
          <a:p>
            <a:pPr rtl="0"/>
            <a:fld id="{294A09A9-5501-47C1-A89A-A340965A2BE2}" type="slidenum">
              <a:rPr lang="tr-TR" smtClean="0"/>
              <a:pPr rtl="0"/>
              <a:t>9</a:t>
            </a:fld>
            <a:endParaRPr lang="tr-TR"/>
          </a:p>
        </p:txBody>
      </p:sp>
      <p:pic>
        <p:nvPicPr>
          <p:cNvPr id="4" name="Resim 3">
            <a:extLst>
              <a:ext uri="{FF2B5EF4-FFF2-40B4-BE49-F238E27FC236}">
                <a16:creationId xmlns:a16="http://schemas.microsoft.com/office/drawing/2014/main" id="{91FDEFE9-223D-4615-F774-1C1F67D30F36}"/>
              </a:ext>
            </a:extLst>
          </p:cNvPr>
          <p:cNvPicPr>
            <a:picLocks noChangeAspect="1"/>
          </p:cNvPicPr>
          <p:nvPr/>
        </p:nvPicPr>
        <p:blipFill>
          <a:blip r:embed="rId3"/>
          <a:stretch>
            <a:fillRect/>
          </a:stretch>
        </p:blipFill>
        <p:spPr>
          <a:xfrm>
            <a:off x="4819834" y="505937"/>
            <a:ext cx="7120016" cy="5846125"/>
          </a:xfrm>
          <a:prstGeom prst="rect">
            <a:avLst/>
          </a:prstGeom>
        </p:spPr>
      </p:pic>
      <p:sp>
        <p:nvSpPr>
          <p:cNvPr id="7" name="Metin Yer Tutucusu 10">
            <a:extLst>
              <a:ext uri="{FF2B5EF4-FFF2-40B4-BE49-F238E27FC236}">
                <a16:creationId xmlns:a16="http://schemas.microsoft.com/office/drawing/2014/main" id="{CB89388C-EBC8-0A89-69DF-CADEFD42B54C}"/>
              </a:ext>
            </a:extLst>
          </p:cNvPr>
          <p:cNvSpPr txBox="1">
            <a:spLocks/>
          </p:cNvSpPr>
          <p:nvPr/>
        </p:nvSpPr>
        <p:spPr>
          <a:xfrm>
            <a:off x="692997" y="2973611"/>
            <a:ext cx="3924300" cy="3480083"/>
          </a:xfrm>
          <a:prstGeom prst="rect">
            <a:avLst/>
          </a:prstGeom>
        </p:spPr>
        <p:txBody>
          <a:bodyPr>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800" dirty="0">
                <a:solidFill>
                  <a:srgbClr val="3C4043"/>
                </a:solidFill>
              </a:rPr>
              <a:t>* </a:t>
            </a:r>
            <a:r>
              <a:rPr lang="tr-TR" sz="1800" dirty="0" err="1">
                <a:solidFill>
                  <a:srgbClr val="3C4043"/>
                </a:solidFill>
              </a:rPr>
              <a:t>Tenure</a:t>
            </a:r>
            <a:r>
              <a:rPr lang="tr-TR" sz="1800" dirty="0">
                <a:solidFill>
                  <a:srgbClr val="3C4043"/>
                </a:solidFill>
              </a:rPr>
              <a:t> : Müşterinin bankada bulunduğu yıl sayısı</a:t>
            </a:r>
          </a:p>
          <a:p>
            <a:pPr marL="0" indent="0">
              <a:buNone/>
            </a:pPr>
            <a:r>
              <a:rPr lang="tr-TR" sz="1800" dirty="0">
                <a:solidFill>
                  <a:srgbClr val="3C4043"/>
                </a:solidFill>
              </a:rPr>
              <a:t>* </a:t>
            </a:r>
            <a:r>
              <a:rPr lang="tr-TR" sz="1800" dirty="0" err="1">
                <a:solidFill>
                  <a:srgbClr val="3C4043"/>
                </a:solidFill>
              </a:rPr>
              <a:t>Balance</a:t>
            </a:r>
            <a:r>
              <a:rPr lang="tr-TR" sz="1800" dirty="0">
                <a:solidFill>
                  <a:srgbClr val="3C4043"/>
                </a:solidFill>
              </a:rPr>
              <a:t> : Müşterinin bankadaki bakiyesi</a:t>
            </a:r>
          </a:p>
          <a:p>
            <a:r>
              <a:rPr lang="tr-TR" sz="1800" dirty="0">
                <a:solidFill>
                  <a:srgbClr val="3C4043"/>
                </a:solidFill>
              </a:rPr>
              <a:t>Müşteri bankadaki hesabı kapatmışsa 1, müşteri elde tutuluyorsa 0</a:t>
            </a:r>
          </a:p>
          <a:p>
            <a:endParaRPr lang="tr-TR" sz="1800" dirty="0">
              <a:solidFill>
                <a:srgbClr val="3C4043"/>
              </a:solidFill>
            </a:endParaRPr>
          </a:p>
        </p:txBody>
      </p:sp>
    </p:spTree>
    <p:extLst>
      <p:ext uri="{BB962C8B-B14F-4D97-AF65-F5344CB8AC3E}">
        <p14:creationId xmlns:p14="http://schemas.microsoft.com/office/powerpoint/2010/main" val="2563119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is Teması">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0840279_TF16411245_Win32.potx" id="{D6AFD08F-6E84-4E3B-9009-A480F90E4798}" vid="{2C59A200-1DC3-4037-BD77-CAC24813751E}"/>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Rozet</Template>
  <TotalTime>437</TotalTime>
  <Words>633</Words>
  <Application>Microsoft Office PowerPoint</Application>
  <PresentationFormat>Geniş ekran</PresentationFormat>
  <Paragraphs>85</Paragraphs>
  <Slides>14</Slides>
  <Notes>14</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Biome Light</vt:lpstr>
      <vt:lpstr>Calibri</vt:lpstr>
      <vt:lpstr>Ofis Teması</vt:lpstr>
      <vt:lpstr>Müşteri Churn Analizi</vt:lpstr>
      <vt:lpstr>İçerik</vt:lpstr>
      <vt:lpstr>Churn</vt:lpstr>
      <vt:lpstr>Yapay Sinir Ağları (ANN)</vt:lpstr>
      <vt:lpstr>PowerPoint Sunusu</vt:lpstr>
      <vt:lpstr>PowerPoint Sunusu</vt:lpstr>
      <vt:lpstr>Veri</vt:lpstr>
      <vt:lpstr>Çalışmalarım</vt:lpstr>
      <vt:lpstr>Veriyi Çekme</vt:lpstr>
      <vt:lpstr>Eksik Değer Kontrolü</vt:lpstr>
      <vt:lpstr>Bazı Grafikler</vt:lpstr>
      <vt:lpstr>Train ve Test Verisi</vt:lpstr>
      <vt:lpstr>ANN Modeli</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Müşteri Churn Analizi</dc:title>
  <dc:creator>rümeysa nazlı</dc:creator>
  <cp:lastModifiedBy>rümeysa nazlı</cp:lastModifiedBy>
  <cp:revision>15</cp:revision>
  <dcterms:created xsi:type="dcterms:W3CDTF">2024-05-12T18:45:48Z</dcterms:created>
  <dcterms:modified xsi:type="dcterms:W3CDTF">2024-05-26T14:43:03Z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