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4876800" cy="7620000"/>
  <p:notesSz cx="6858000" cy="9144000"/>
  <p:embeddedFontLst>
    <p:embeddedFont>
      <p:font typeface="Bebas Neue Bold" charset="1" panose="020B0606020202050201"/>
      <p:regular r:id="rId34"/>
    </p:embeddedFont>
    <p:embeddedFont>
      <p:font typeface="Poppins" charset="1" panose="00000500000000000000"/>
      <p:regular r:id="rId35"/>
    </p:embeddedFont>
    <p:embeddedFont>
      <p:font typeface="Poppins Medium" charset="1" panose="00000600000000000000"/>
      <p:regular r:id="rId36"/>
    </p:embeddedFont>
    <p:embeddedFont>
      <p:font typeface="Open Sans Extra Bold" charset="1" panose="020B0906030804020204"/>
      <p:regular r:id="rId37"/>
    </p:embeddedFont>
    <p:embeddedFont>
      <p:font typeface="Open Sans Bold" charset="1" panose="020B08060305040202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12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3880" y="2227623"/>
            <a:ext cx="3578717" cy="356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0"/>
              </a:lnSpc>
            </a:pPr>
            <a:r>
              <a:rPr lang="en-US" b="true" sz="8000" spc="-40">
                <a:solidFill>
                  <a:srgbClr val="DD242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APRENDA A VENDER NO MERCADO DIGITAL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119481">
            <a:off x="385562" y="581911"/>
            <a:ext cx="1295990" cy="1277914"/>
          </a:xfrm>
          <a:custGeom>
            <a:avLst/>
            <a:gdLst/>
            <a:ahLst/>
            <a:cxnLst/>
            <a:rect r="r" b="b" t="t" l="l"/>
            <a:pathLst>
              <a:path h="1277914" w="1295990">
                <a:moveTo>
                  <a:pt x="0" y="0"/>
                </a:moveTo>
                <a:lnTo>
                  <a:pt x="1295989" y="0"/>
                </a:lnTo>
                <a:lnTo>
                  <a:pt x="1295989" y="1277914"/>
                </a:lnTo>
                <a:lnTo>
                  <a:pt x="0" y="127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428" t="0" r="-9674" b="-761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930" y="6457279"/>
            <a:ext cx="355966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spc="39">
                <a:solidFill>
                  <a:srgbClr val="EDEDED"/>
                </a:solidFill>
                <a:latin typeface="Poppins"/>
                <a:ea typeface="Poppins"/>
                <a:cs typeface="Poppins"/>
                <a:sym typeface="Poppins"/>
              </a:rPr>
              <a:t>RMYTH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2930" y="5638844"/>
            <a:ext cx="3578717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 spc="14">
                <a:solidFill>
                  <a:srgbClr val="EDEDE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Primeira Venda Do 0 Ao 100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494" y="0"/>
            <a:ext cx="4503812" cy="5393539"/>
          </a:xfrm>
          <a:custGeom>
            <a:avLst/>
            <a:gdLst/>
            <a:ahLst/>
            <a:cxnLst/>
            <a:rect r="r" b="b" t="t" l="l"/>
            <a:pathLst>
              <a:path h="5393539" w="4503812">
                <a:moveTo>
                  <a:pt x="0" y="0"/>
                </a:moveTo>
                <a:lnTo>
                  <a:pt x="4503812" y="0"/>
                </a:lnTo>
                <a:lnTo>
                  <a:pt x="4503812" y="5393539"/>
                </a:lnTo>
                <a:lnTo>
                  <a:pt x="0" y="539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68" t="0" r="-689" b="-4930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744" y="3079750"/>
            <a:ext cx="4259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Gatilhos Mentais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38" y="3781487"/>
            <a:ext cx="3048924" cy="34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poder de um copyright 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-312474" y="3759200"/>
            <a:ext cx="5189274" cy="0"/>
          </a:xfrm>
          <a:prstGeom prst="line">
            <a:avLst/>
          </a:prstGeom>
          <a:ln cap="flat" w="38100">
            <a:solidFill>
              <a:srgbClr val="EAEAE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94481"/>
            <a:ext cx="5327183" cy="3099744"/>
          </a:xfrm>
          <a:custGeom>
            <a:avLst/>
            <a:gdLst/>
            <a:ahLst/>
            <a:cxnLst/>
            <a:rect r="r" b="b" t="t" l="l"/>
            <a:pathLst>
              <a:path h="3099744" w="5327183">
                <a:moveTo>
                  <a:pt x="0" y="0"/>
                </a:moveTo>
                <a:lnTo>
                  <a:pt x="5327183" y="0"/>
                </a:lnTo>
                <a:lnTo>
                  <a:pt x="5327183" y="3099745"/>
                </a:lnTo>
                <a:lnTo>
                  <a:pt x="0" y="3099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186" r="0" b="-141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1502" y="487680"/>
            <a:ext cx="713797" cy="686543"/>
          </a:xfrm>
          <a:custGeom>
            <a:avLst/>
            <a:gdLst/>
            <a:ahLst/>
            <a:cxnLst/>
            <a:rect r="r" b="b" t="t" l="l"/>
            <a:pathLst>
              <a:path h="686543" w="713797">
                <a:moveTo>
                  <a:pt x="0" y="0"/>
                </a:moveTo>
                <a:lnTo>
                  <a:pt x="713796" y="0"/>
                </a:lnTo>
                <a:lnTo>
                  <a:pt x="713796" y="686543"/>
                </a:lnTo>
                <a:lnTo>
                  <a:pt x="0" y="6865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1506527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129" y="487680"/>
            <a:ext cx="688542" cy="669763"/>
          </a:xfrm>
          <a:custGeom>
            <a:avLst/>
            <a:gdLst/>
            <a:ahLst/>
            <a:cxnLst/>
            <a:rect r="r" b="b" t="t" l="l"/>
            <a:pathLst>
              <a:path h="669763" w="688542">
                <a:moveTo>
                  <a:pt x="0" y="0"/>
                </a:moveTo>
                <a:lnTo>
                  <a:pt x="688542" y="0"/>
                </a:lnTo>
                <a:lnTo>
                  <a:pt x="688542" y="669763"/>
                </a:lnTo>
                <a:lnTo>
                  <a:pt x="0" y="669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484326"/>
            <a:ext cx="4876800" cy="3474461"/>
          </a:xfrm>
          <a:custGeom>
            <a:avLst/>
            <a:gdLst/>
            <a:ahLst/>
            <a:cxnLst/>
            <a:rect r="r" b="b" t="t" l="l"/>
            <a:pathLst>
              <a:path h="3474461" w="4876800">
                <a:moveTo>
                  <a:pt x="0" y="0"/>
                </a:moveTo>
                <a:lnTo>
                  <a:pt x="4876800" y="0"/>
                </a:lnTo>
                <a:lnTo>
                  <a:pt x="4876800" y="3474461"/>
                </a:lnTo>
                <a:lnTo>
                  <a:pt x="0" y="3474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690" r="0" b="-9562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1443060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97052"/>
            <a:ext cx="4876800" cy="3017948"/>
          </a:xfrm>
          <a:custGeom>
            <a:avLst/>
            <a:gdLst/>
            <a:ahLst/>
            <a:cxnLst/>
            <a:rect r="r" b="b" t="t" l="l"/>
            <a:pathLst>
              <a:path h="3017948" w="4876800">
                <a:moveTo>
                  <a:pt x="0" y="0"/>
                </a:moveTo>
                <a:lnTo>
                  <a:pt x="4876800" y="0"/>
                </a:lnTo>
                <a:lnTo>
                  <a:pt x="4876800" y="3017948"/>
                </a:lnTo>
                <a:lnTo>
                  <a:pt x="0" y="3017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244" r="0" b="-1262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6772" y="487680"/>
            <a:ext cx="683257" cy="741206"/>
          </a:xfrm>
          <a:custGeom>
            <a:avLst/>
            <a:gdLst/>
            <a:ahLst/>
            <a:cxnLst/>
            <a:rect r="r" b="b" t="t" l="l"/>
            <a:pathLst>
              <a:path h="741206" w="683257">
                <a:moveTo>
                  <a:pt x="0" y="0"/>
                </a:moveTo>
                <a:lnTo>
                  <a:pt x="683256" y="0"/>
                </a:lnTo>
                <a:lnTo>
                  <a:pt x="683256" y="741206"/>
                </a:lnTo>
                <a:lnTo>
                  <a:pt x="0" y="74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1511176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62048"/>
            <a:ext cx="4876800" cy="3441366"/>
          </a:xfrm>
          <a:custGeom>
            <a:avLst/>
            <a:gdLst/>
            <a:ahLst/>
            <a:cxnLst/>
            <a:rect r="r" b="b" t="t" l="l"/>
            <a:pathLst>
              <a:path h="3441366" w="4876800">
                <a:moveTo>
                  <a:pt x="0" y="0"/>
                </a:moveTo>
                <a:lnTo>
                  <a:pt x="4876800" y="0"/>
                </a:lnTo>
                <a:lnTo>
                  <a:pt x="4876800" y="3441365"/>
                </a:lnTo>
                <a:lnTo>
                  <a:pt x="0" y="3441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61" r="0" b="-99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4963" y="487680"/>
            <a:ext cx="703577" cy="703577"/>
          </a:xfrm>
          <a:custGeom>
            <a:avLst/>
            <a:gdLst/>
            <a:ahLst/>
            <a:cxnLst/>
            <a:rect r="r" b="b" t="t" l="l"/>
            <a:pathLst>
              <a:path h="703577" w="703577">
                <a:moveTo>
                  <a:pt x="0" y="0"/>
                </a:moveTo>
                <a:lnTo>
                  <a:pt x="703578" y="0"/>
                </a:lnTo>
                <a:lnTo>
                  <a:pt x="703578" y="703577"/>
                </a:lnTo>
                <a:lnTo>
                  <a:pt x="0" y="703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1402463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12679"/>
            <a:ext cx="4963652" cy="2079877"/>
          </a:xfrm>
          <a:custGeom>
            <a:avLst/>
            <a:gdLst/>
            <a:ahLst/>
            <a:cxnLst/>
            <a:rect r="r" b="b" t="t" l="l"/>
            <a:pathLst>
              <a:path h="2079877" w="4963652">
                <a:moveTo>
                  <a:pt x="0" y="0"/>
                </a:moveTo>
                <a:lnTo>
                  <a:pt x="4963652" y="0"/>
                </a:lnTo>
                <a:lnTo>
                  <a:pt x="4963652" y="2079877"/>
                </a:lnTo>
                <a:lnTo>
                  <a:pt x="0" y="2079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561" r="0" b="-2303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6724" y="487680"/>
            <a:ext cx="843351" cy="843351"/>
          </a:xfrm>
          <a:custGeom>
            <a:avLst/>
            <a:gdLst/>
            <a:ahLst/>
            <a:cxnLst/>
            <a:rect r="r" b="b" t="t" l="l"/>
            <a:pathLst>
              <a:path h="843351" w="843351">
                <a:moveTo>
                  <a:pt x="0" y="0"/>
                </a:moveTo>
                <a:lnTo>
                  <a:pt x="843352" y="0"/>
                </a:lnTo>
                <a:lnTo>
                  <a:pt x="843352" y="843351"/>
                </a:lnTo>
                <a:lnTo>
                  <a:pt x="0" y="843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2008150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74595"/>
            <a:ext cx="4956108" cy="3462861"/>
          </a:xfrm>
          <a:custGeom>
            <a:avLst/>
            <a:gdLst/>
            <a:ahLst/>
            <a:cxnLst/>
            <a:rect r="r" b="b" t="t" l="l"/>
            <a:pathLst>
              <a:path h="3462861" w="4956108">
                <a:moveTo>
                  <a:pt x="0" y="0"/>
                </a:moveTo>
                <a:lnTo>
                  <a:pt x="4956108" y="0"/>
                </a:lnTo>
                <a:lnTo>
                  <a:pt x="4956108" y="3462862"/>
                </a:lnTo>
                <a:lnTo>
                  <a:pt x="0" y="3462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872" r="0" b="-100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1790" y="642202"/>
            <a:ext cx="535320" cy="850942"/>
          </a:xfrm>
          <a:custGeom>
            <a:avLst/>
            <a:gdLst/>
            <a:ahLst/>
            <a:cxnLst/>
            <a:rect r="r" b="b" t="t" l="l"/>
            <a:pathLst>
              <a:path h="850942" w="535320">
                <a:moveTo>
                  <a:pt x="0" y="0"/>
                </a:moveTo>
                <a:lnTo>
                  <a:pt x="535319" y="0"/>
                </a:lnTo>
                <a:lnTo>
                  <a:pt x="535319" y="850942"/>
                </a:lnTo>
                <a:lnTo>
                  <a:pt x="0" y="8509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4260" y="1666480"/>
            <a:ext cx="288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-236014" y="-398595"/>
          <a:ext cx="5193524" cy="8091052"/>
        </p:xfrm>
        <a:graphic>
          <a:graphicData uri="http://schemas.openxmlformats.org/drawingml/2006/table">
            <a:tbl>
              <a:tblPr/>
              <a:tblGrid>
                <a:gridCol w="1731175"/>
                <a:gridCol w="1731175"/>
                <a:gridCol w="1731175"/>
              </a:tblGrid>
              <a:tr h="20227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7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7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7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728566" y="4151670"/>
            <a:ext cx="1419522" cy="1369839"/>
          </a:xfrm>
          <a:custGeom>
            <a:avLst/>
            <a:gdLst/>
            <a:ahLst/>
            <a:cxnLst/>
            <a:rect r="r" b="b" t="t" l="l"/>
            <a:pathLst>
              <a:path h="1369839" w="1419522">
                <a:moveTo>
                  <a:pt x="0" y="0"/>
                </a:moveTo>
                <a:lnTo>
                  <a:pt x="1419522" y="0"/>
                </a:lnTo>
                <a:lnTo>
                  <a:pt x="1419522" y="1369838"/>
                </a:lnTo>
                <a:lnTo>
                  <a:pt x="0" y="1369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3038" y="1806254"/>
            <a:ext cx="293072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Estratégias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8712" y="2456718"/>
            <a:ext cx="1419376" cy="1083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11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</a:t>
            </a:r>
          </a:p>
          <a:p>
            <a:pPr algn="ctr">
              <a:lnSpc>
                <a:spcPts val="4357"/>
              </a:lnSpc>
            </a:pPr>
            <a:r>
              <a:rPr lang="en-US" sz="311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Vendas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925" y="3571722"/>
            <a:ext cx="2662949" cy="2040485"/>
          </a:xfrm>
          <a:custGeom>
            <a:avLst/>
            <a:gdLst/>
            <a:ahLst/>
            <a:cxnLst/>
            <a:rect r="r" b="b" t="t" l="l"/>
            <a:pathLst>
              <a:path h="2040485" w="2662949">
                <a:moveTo>
                  <a:pt x="0" y="0"/>
                </a:moveTo>
                <a:lnTo>
                  <a:pt x="2662950" y="0"/>
                </a:lnTo>
                <a:lnTo>
                  <a:pt x="2662950" y="2040485"/>
                </a:lnTo>
                <a:lnTo>
                  <a:pt x="0" y="204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5078" y="479148"/>
            <a:ext cx="3626644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b="true" sz="5799" spc="-28">
                <a:solidFill>
                  <a:srgbClr val="EDEDED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VAMOS VENDER?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981504"/>
            <a:ext cx="4876800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b="true" sz="1599" spc="15">
                <a:solidFill>
                  <a:srgbClr val="EDEDE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Nesse E-Book Irei te ensinar como vender na “Kiwify” de forma efetiva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4273" y="6614416"/>
            <a:ext cx="316825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EDEDE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Siga o Passo a Passo a seguir…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02735"/>
            <a:ext cx="2301613" cy="2271310"/>
            <a:chOff x="0" y="0"/>
            <a:chExt cx="1278674" cy="1261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8674" cy="1261839"/>
            </a:xfrm>
            <a:custGeom>
              <a:avLst/>
              <a:gdLst/>
              <a:ahLst/>
              <a:cxnLst/>
              <a:rect r="r" b="b" t="t" l="l"/>
              <a:pathLst>
                <a:path h="1261839" w="1278674">
                  <a:moveTo>
                    <a:pt x="80729" y="0"/>
                  </a:moveTo>
                  <a:lnTo>
                    <a:pt x="1197946" y="0"/>
                  </a:lnTo>
                  <a:cubicBezTo>
                    <a:pt x="1242531" y="0"/>
                    <a:pt x="1278674" y="36143"/>
                    <a:pt x="1278674" y="80729"/>
                  </a:cubicBezTo>
                  <a:lnTo>
                    <a:pt x="1278674" y="1181110"/>
                  </a:lnTo>
                  <a:cubicBezTo>
                    <a:pt x="1278674" y="1225695"/>
                    <a:pt x="1242531" y="1261839"/>
                    <a:pt x="1197946" y="1261839"/>
                  </a:cubicBezTo>
                  <a:lnTo>
                    <a:pt x="80729" y="1261839"/>
                  </a:lnTo>
                  <a:cubicBezTo>
                    <a:pt x="36143" y="1261839"/>
                    <a:pt x="0" y="1225695"/>
                    <a:pt x="0" y="1181110"/>
                  </a:cubicBezTo>
                  <a:lnTo>
                    <a:pt x="0" y="80729"/>
                  </a:lnTo>
                  <a:cubicBezTo>
                    <a:pt x="0" y="36143"/>
                    <a:pt x="36143" y="0"/>
                    <a:pt x="807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278674" cy="1280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229121" y="3810000"/>
            <a:ext cx="4462232" cy="0"/>
          </a:xfrm>
          <a:prstGeom prst="line">
            <a:avLst/>
          </a:prstGeom>
          <a:ln cap="flat" w="38100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29121" y="3142980"/>
            <a:ext cx="1372139" cy="1372139"/>
          </a:xfrm>
          <a:custGeom>
            <a:avLst/>
            <a:gdLst/>
            <a:ahLst/>
            <a:cxnLst/>
            <a:rect r="r" b="b" t="t" l="l"/>
            <a:pathLst>
              <a:path h="1372139" w="1372139">
                <a:moveTo>
                  <a:pt x="0" y="0"/>
                </a:moveTo>
                <a:lnTo>
                  <a:pt x="1372139" y="0"/>
                </a:lnTo>
                <a:lnTo>
                  <a:pt x="1372139" y="1372140"/>
                </a:lnTo>
                <a:lnTo>
                  <a:pt x="0" y="1372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6146" y="3341868"/>
            <a:ext cx="2544546" cy="1272273"/>
          </a:xfrm>
          <a:custGeom>
            <a:avLst/>
            <a:gdLst/>
            <a:ahLst/>
            <a:cxnLst/>
            <a:rect r="r" b="b" t="t" l="l"/>
            <a:pathLst>
              <a:path h="1272273" w="2544546">
                <a:moveTo>
                  <a:pt x="0" y="0"/>
                </a:moveTo>
                <a:lnTo>
                  <a:pt x="2544546" y="0"/>
                </a:lnTo>
                <a:lnTo>
                  <a:pt x="2544546" y="1272273"/>
                </a:lnTo>
                <a:lnTo>
                  <a:pt x="0" y="1272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69878" y="3123930"/>
            <a:ext cx="1372139" cy="1372139"/>
          </a:xfrm>
          <a:custGeom>
            <a:avLst/>
            <a:gdLst/>
            <a:ahLst/>
            <a:cxnLst/>
            <a:rect r="r" b="b" t="t" l="l"/>
            <a:pathLst>
              <a:path h="1372139" w="1372139">
                <a:moveTo>
                  <a:pt x="0" y="0"/>
                </a:moveTo>
                <a:lnTo>
                  <a:pt x="1372139" y="0"/>
                </a:lnTo>
                <a:lnTo>
                  <a:pt x="1372139" y="1372140"/>
                </a:lnTo>
                <a:lnTo>
                  <a:pt x="0" y="1372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83674" y="3341868"/>
            <a:ext cx="2544546" cy="1272273"/>
          </a:xfrm>
          <a:custGeom>
            <a:avLst/>
            <a:gdLst/>
            <a:ahLst/>
            <a:cxnLst/>
            <a:rect r="r" b="b" t="t" l="l"/>
            <a:pathLst>
              <a:path h="1272273" w="2544546">
                <a:moveTo>
                  <a:pt x="0" y="0"/>
                </a:moveTo>
                <a:lnTo>
                  <a:pt x="2544546" y="0"/>
                </a:lnTo>
                <a:lnTo>
                  <a:pt x="2544546" y="1272273"/>
                </a:lnTo>
                <a:lnTo>
                  <a:pt x="0" y="1272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414568" y="5900770"/>
            <a:ext cx="4462232" cy="0"/>
          </a:xfrm>
          <a:prstGeom prst="line">
            <a:avLst/>
          </a:prstGeom>
          <a:ln cap="flat" w="38100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29121" y="5138016"/>
            <a:ext cx="1467874" cy="1467874"/>
          </a:xfrm>
          <a:custGeom>
            <a:avLst/>
            <a:gdLst/>
            <a:ahLst/>
            <a:cxnLst/>
            <a:rect r="r" b="b" t="t" l="l"/>
            <a:pathLst>
              <a:path h="1467874" w="1467874">
                <a:moveTo>
                  <a:pt x="0" y="0"/>
                </a:moveTo>
                <a:lnTo>
                  <a:pt x="1467874" y="0"/>
                </a:lnTo>
                <a:lnTo>
                  <a:pt x="1467874" y="1467874"/>
                </a:lnTo>
                <a:lnTo>
                  <a:pt x="0" y="1467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42932" y="5404027"/>
            <a:ext cx="2544546" cy="1272273"/>
          </a:xfrm>
          <a:custGeom>
            <a:avLst/>
            <a:gdLst/>
            <a:ahLst/>
            <a:cxnLst/>
            <a:rect r="r" b="b" t="t" l="l"/>
            <a:pathLst>
              <a:path h="1272273" w="2544546">
                <a:moveTo>
                  <a:pt x="0" y="0"/>
                </a:moveTo>
                <a:lnTo>
                  <a:pt x="2544545" y="0"/>
                </a:lnTo>
                <a:lnTo>
                  <a:pt x="2544545" y="1272273"/>
                </a:lnTo>
                <a:lnTo>
                  <a:pt x="0" y="1272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32640" y="5233751"/>
            <a:ext cx="1442550" cy="1442550"/>
          </a:xfrm>
          <a:custGeom>
            <a:avLst/>
            <a:gdLst/>
            <a:ahLst/>
            <a:cxnLst/>
            <a:rect r="r" b="b" t="t" l="l"/>
            <a:pathLst>
              <a:path h="1442550" w="1442550">
                <a:moveTo>
                  <a:pt x="0" y="0"/>
                </a:moveTo>
                <a:lnTo>
                  <a:pt x="1442550" y="0"/>
                </a:lnTo>
                <a:lnTo>
                  <a:pt x="1442550" y="1442549"/>
                </a:lnTo>
                <a:lnTo>
                  <a:pt x="0" y="1442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16847" y="5404027"/>
            <a:ext cx="2544546" cy="1272273"/>
          </a:xfrm>
          <a:custGeom>
            <a:avLst/>
            <a:gdLst/>
            <a:ahLst/>
            <a:cxnLst/>
            <a:rect r="r" b="b" t="t" l="l"/>
            <a:pathLst>
              <a:path h="1272273" w="2544546">
                <a:moveTo>
                  <a:pt x="0" y="0"/>
                </a:moveTo>
                <a:lnTo>
                  <a:pt x="2544546" y="0"/>
                </a:lnTo>
                <a:lnTo>
                  <a:pt x="2544546" y="1272273"/>
                </a:lnTo>
                <a:lnTo>
                  <a:pt x="0" y="1272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68228" y="723012"/>
            <a:ext cx="1001650" cy="1215378"/>
          </a:xfrm>
          <a:custGeom>
            <a:avLst/>
            <a:gdLst/>
            <a:ahLst/>
            <a:cxnLst/>
            <a:rect r="r" b="b" t="t" l="l"/>
            <a:pathLst>
              <a:path h="1215378" w="1001650">
                <a:moveTo>
                  <a:pt x="0" y="0"/>
                </a:moveTo>
                <a:lnTo>
                  <a:pt x="1001650" y="0"/>
                </a:lnTo>
                <a:lnTo>
                  <a:pt x="1001650" y="1215378"/>
                </a:lnTo>
                <a:lnTo>
                  <a:pt x="0" y="1215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10037" y="4060608"/>
            <a:ext cx="1314872" cy="1343419"/>
          </a:xfrm>
          <a:custGeom>
            <a:avLst/>
            <a:gdLst/>
            <a:ahLst/>
            <a:cxnLst/>
            <a:rect r="r" b="b" t="t" l="l"/>
            <a:pathLst>
              <a:path h="1343419" w="1314872">
                <a:moveTo>
                  <a:pt x="0" y="0"/>
                </a:moveTo>
                <a:lnTo>
                  <a:pt x="1314872" y="0"/>
                </a:lnTo>
                <a:lnTo>
                  <a:pt x="1314872" y="1343419"/>
                </a:lnTo>
                <a:lnTo>
                  <a:pt x="0" y="1343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9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36526" y="151497"/>
            <a:ext cx="3003749" cy="97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PLANO DE AÇÃO</a:t>
            </a:r>
          </a:p>
          <a:p>
            <a:pPr algn="ctr">
              <a:lnSpc>
                <a:spcPts val="400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29121" y="901949"/>
            <a:ext cx="1958397" cy="194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6"/>
              </a:lnSpc>
            </a:pPr>
            <a:r>
              <a:rPr lang="en-US" sz="1025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É necessário que você siga esse plano de ação a risca durante 30 dias e sempre busque desenvolver  os seus resultados.</a:t>
            </a:r>
          </a:p>
          <a:p>
            <a:pPr algn="ctr">
              <a:lnSpc>
                <a:spcPts val="1436"/>
              </a:lnSpc>
            </a:pPr>
            <a:r>
              <a:rPr lang="en-US" sz="1025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Por exemplo: se voce esta aplicando a estrategia e não está funcionando, precisa descobrir onde está errando para solucionar e sempre desenvolver seu negócio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8001" y="3335562"/>
            <a:ext cx="1194381" cy="72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"/>
              </a:lnSpc>
            </a:pPr>
            <a:r>
              <a:rPr lang="en-US" sz="10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Passo 1: Estruture o seu perfil para passar confiança</a:t>
            </a:r>
          </a:p>
          <a:p>
            <a:pPr algn="ctr">
              <a:lnSpc>
                <a:spcPts val="149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635094" y="3249222"/>
            <a:ext cx="1241706" cy="114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1"/>
              </a:lnSpc>
            </a:pPr>
            <a:r>
              <a:rPr lang="en-US" sz="12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Passo 2:  </a:t>
            </a:r>
          </a:p>
          <a:p>
            <a:pPr algn="ctr">
              <a:lnSpc>
                <a:spcPts val="1811"/>
              </a:lnSpc>
            </a:pPr>
            <a:r>
              <a:rPr lang="en-US" sz="12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Faça uma lista de 50 ideias de conteúdos </a:t>
            </a:r>
          </a:p>
          <a:p>
            <a:pPr algn="ctr">
              <a:lnSpc>
                <a:spcPts val="181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86398" y="5562555"/>
            <a:ext cx="1314862" cy="82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1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Passo 3: Publique 2 conteúdos bem feitos por dia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71007" y="5426139"/>
            <a:ext cx="1105793" cy="96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0"/>
              </a:lnSpc>
            </a:pPr>
            <a:r>
              <a:rPr lang="en-US" sz="10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Passo 4: Análise seus resultados e procure sempre melhorar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680" y="2835187"/>
            <a:ext cx="3901440" cy="188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2"/>
              </a:lnSpc>
            </a:pPr>
            <a:r>
              <a:rPr lang="en-US" sz="360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Melhores Scripts </a:t>
            </a:r>
          </a:p>
          <a:p>
            <a:pPr algn="ctr">
              <a:lnSpc>
                <a:spcPts val="5052"/>
              </a:lnSpc>
            </a:pPr>
            <a:r>
              <a:rPr lang="en-US" sz="360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</a:t>
            </a:r>
          </a:p>
          <a:p>
            <a:pPr algn="ctr">
              <a:lnSpc>
                <a:spcPts val="5052"/>
              </a:lnSpc>
            </a:pPr>
            <a:r>
              <a:rPr lang="en-US" sz="360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Abordagem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407436" y="0"/>
            <a:ext cx="5284236" cy="329749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-537633" y="4244852"/>
            <a:ext cx="5544631" cy="37273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19885"/>
            <a:ext cx="4876800" cy="551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Opa tudo bem? Parabés pelo seu perfil, gostei muuito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Opa tudo bem? Muito obrigada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Começando agora no digital maninho?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Sim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Que bacana!! Seja muito bem vindoo ao mercado !!!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Manin, posso te passar uma dica para melhorar seu perfil?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Claro!! toda ajuda é bem vinda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Você se importa de me passar seu whatsapp? lá eu consigo te ajudar melhor pode ser?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3118" y="411480"/>
            <a:ext cx="18905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1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96110"/>
            <a:ext cx="4876800" cy="523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Opa tudo bem? Parabés pelo seu perfil, gostei muuito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Opa tudo bem? Muito obrigada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Estava olhando seu perfil e ele está muito bom !!! Só esta faltando uma estratégia de vendas né? kkk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Psé... estou iniciando agora.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Manin, posso te passar uma dica para melhorar seu perfil?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Claro!! toda ajuda é bem vinda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Você se importa de me passar seu whatsapp? lá eu consigo te ajudar melhor pode ser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3118" y="411480"/>
            <a:ext cx="18905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2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172335"/>
            <a:ext cx="4876800" cy="495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Fala [nome do seu cliente] Obrigado por me seguir! Isso me ajuda muito.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Tmj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Você já trabalha com marketing digital manin? Ou está inciando agora?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Estou estoudando sobre o assunto.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Manin, posso te passar uma dica para te ajudar a fazer suas primeiras vendas?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Claro!! toda ajuda é bem vinda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Você se importa de me passar seu whatsapp? lá eu consigo te ajudar melhor pode ser?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7113" y="411480"/>
            <a:ext cx="202257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3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315334"/>
            <a:ext cx="4876800" cy="440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Fala [nome do seu cliente] Eu vi que você também segue o .. (nome do influencer de comédia)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Eu estava analisando seu perfil e, vi que você se daria muito bem no mercado que trabalho hoje em dia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Posso te explicar melhor como funciona?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Claro!!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Você se importa de me passar seu whatsapp? lá eu consigo te explicar melhor como funciona pode ser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3118" y="411480"/>
            <a:ext cx="18905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4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96110"/>
            <a:ext cx="4876800" cy="468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Fala [nome do seu cliente] Eu vi que você também segue o .. (influencer do nicho de renda extra...)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Está começando no marketing digital também 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Isso, estou pesquisando a respeito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Ha que bacana! Posso te passar algumas dicas para te ajudar a iniciar a fazer suas primeiras vendas?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Cliente: claro!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Você: Se importa de me passar seu whatsapp? Lá consigo te ajudar melhor pode ser?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3118" y="411480"/>
            <a:ext cx="18905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23661"/>
            <a:ext cx="4967517" cy="5293678"/>
          </a:xfrm>
          <a:custGeom>
            <a:avLst/>
            <a:gdLst/>
            <a:ahLst/>
            <a:cxnLst/>
            <a:rect r="r" b="b" t="t" l="l"/>
            <a:pathLst>
              <a:path h="5293678" w="4967517">
                <a:moveTo>
                  <a:pt x="0" y="0"/>
                </a:moveTo>
                <a:lnTo>
                  <a:pt x="4967517" y="0"/>
                </a:lnTo>
                <a:lnTo>
                  <a:pt x="4967517" y="5293678"/>
                </a:lnTo>
                <a:lnTo>
                  <a:pt x="0" y="529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41" r="0" b="-2082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3796" y="401955"/>
            <a:ext cx="152920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Modulo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023" y="6709727"/>
            <a:ext cx="1055936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Vá na aba 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produtos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85966" y="6571615"/>
            <a:ext cx="1055936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Clique em criar produto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0683" y="6740379"/>
            <a:ext cx="103480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Continuar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1171"/>
            <a:ext cx="4876800" cy="3673856"/>
          </a:xfrm>
          <a:custGeom>
            <a:avLst/>
            <a:gdLst/>
            <a:ahLst/>
            <a:cxnLst/>
            <a:rect r="r" b="b" t="t" l="l"/>
            <a:pathLst>
              <a:path h="3673856" w="4876800">
                <a:moveTo>
                  <a:pt x="0" y="0"/>
                </a:moveTo>
                <a:lnTo>
                  <a:pt x="4876800" y="0"/>
                </a:lnTo>
                <a:lnTo>
                  <a:pt x="4876800" y="3673856"/>
                </a:lnTo>
                <a:lnTo>
                  <a:pt x="0" y="367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465027"/>
            <a:ext cx="4876800" cy="2867558"/>
          </a:xfrm>
          <a:custGeom>
            <a:avLst/>
            <a:gdLst/>
            <a:ahLst/>
            <a:cxnLst/>
            <a:rect r="r" b="b" t="t" l="l"/>
            <a:pathLst>
              <a:path h="2867558" w="4876800">
                <a:moveTo>
                  <a:pt x="0" y="0"/>
                </a:moveTo>
                <a:lnTo>
                  <a:pt x="4876800" y="0"/>
                </a:lnTo>
                <a:lnTo>
                  <a:pt x="4876800" y="2867558"/>
                </a:lnTo>
                <a:lnTo>
                  <a:pt x="0" y="2867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5" t="-2268" r="-36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541" y="5427852"/>
            <a:ext cx="1048640" cy="1030718"/>
          </a:xfrm>
          <a:custGeom>
            <a:avLst/>
            <a:gdLst/>
            <a:ahLst/>
            <a:cxnLst/>
            <a:rect r="r" b="b" t="t" l="l"/>
            <a:pathLst>
              <a:path h="1030718" w="1048640">
                <a:moveTo>
                  <a:pt x="0" y="0"/>
                </a:moveTo>
                <a:lnTo>
                  <a:pt x="1048639" y="0"/>
                </a:lnTo>
                <a:lnTo>
                  <a:pt x="1048639" y="1030718"/>
                </a:lnTo>
                <a:lnTo>
                  <a:pt x="0" y="1030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73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94560" y="164347"/>
            <a:ext cx="525434" cy="603316"/>
          </a:xfrm>
          <a:custGeom>
            <a:avLst/>
            <a:gdLst/>
            <a:ahLst/>
            <a:cxnLst/>
            <a:rect r="r" b="b" t="t" l="l"/>
            <a:pathLst>
              <a:path h="603316" w="525434">
                <a:moveTo>
                  <a:pt x="0" y="0"/>
                </a:moveTo>
                <a:lnTo>
                  <a:pt x="525434" y="0"/>
                </a:lnTo>
                <a:lnTo>
                  <a:pt x="525434" y="603316"/>
                </a:lnTo>
                <a:lnTo>
                  <a:pt x="0" y="603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88130" y="5826442"/>
            <a:ext cx="115252" cy="112395"/>
            <a:chOff x="0" y="0"/>
            <a:chExt cx="153670" cy="1498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5720" y="44450"/>
              <a:ext cx="57150" cy="58420"/>
            </a:xfrm>
            <a:custGeom>
              <a:avLst/>
              <a:gdLst/>
              <a:ahLst/>
              <a:cxnLst/>
              <a:rect r="r" b="b" t="t" l="l"/>
              <a:pathLst>
                <a:path h="58420" w="57150">
                  <a:moveTo>
                    <a:pt x="57150" y="20320"/>
                  </a:moveTo>
                  <a:cubicBezTo>
                    <a:pt x="33020" y="58420"/>
                    <a:pt x="10160" y="50800"/>
                    <a:pt x="5080" y="43180"/>
                  </a:cubicBezTo>
                  <a:cubicBezTo>
                    <a:pt x="0" y="35560"/>
                    <a:pt x="3810" y="12700"/>
                    <a:pt x="11430" y="6350"/>
                  </a:cubicBezTo>
                  <a:cubicBezTo>
                    <a:pt x="19050" y="0"/>
                    <a:pt x="49530" y="8890"/>
                    <a:pt x="49530" y="88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245292" y="5645468"/>
            <a:ext cx="115252" cy="112395"/>
            <a:chOff x="0" y="0"/>
            <a:chExt cx="153670" cy="1498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44450"/>
              <a:ext cx="57150" cy="58420"/>
            </a:xfrm>
            <a:custGeom>
              <a:avLst/>
              <a:gdLst/>
              <a:ahLst/>
              <a:cxnLst/>
              <a:rect r="r" b="b" t="t" l="l"/>
              <a:pathLst>
                <a:path h="58420" w="57150">
                  <a:moveTo>
                    <a:pt x="57150" y="20320"/>
                  </a:moveTo>
                  <a:cubicBezTo>
                    <a:pt x="33020" y="58420"/>
                    <a:pt x="10160" y="50800"/>
                    <a:pt x="5080" y="43180"/>
                  </a:cubicBezTo>
                  <a:cubicBezTo>
                    <a:pt x="0" y="35560"/>
                    <a:pt x="5080" y="12700"/>
                    <a:pt x="12700" y="6350"/>
                  </a:cubicBezTo>
                  <a:cubicBezTo>
                    <a:pt x="20320" y="0"/>
                    <a:pt x="50800" y="8890"/>
                    <a:pt x="50800" y="88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922395" y="5960745"/>
            <a:ext cx="115252" cy="112395"/>
            <a:chOff x="0" y="0"/>
            <a:chExt cx="153670" cy="1498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4450"/>
              <a:ext cx="57150" cy="58420"/>
            </a:xfrm>
            <a:custGeom>
              <a:avLst/>
              <a:gdLst/>
              <a:ahLst/>
              <a:cxnLst/>
              <a:rect r="r" b="b" t="t" l="l"/>
              <a:pathLst>
                <a:path h="58420" w="57150">
                  <a:moveTo>
                    <a:pt x="57150" y="20320"/>
                  </a:moveTo>
                  <a:cubicBezTo>
                    <a:pt x="33020" y="58420"/>
                    <a:pt x="10160" y="50800"/>
                    <a:pt x="5080" y="43180"/>
                  </a:cubicBezTo>
                  <a:cubicBezTo>
                    <a:pt x="0" y="35560"/>
                    <a:pt x="5080" y="12700"/>
                    <a:pt x="12700" y="6350"/>
                  </a:cubicBezTo>
                  <a:cubicBezTo>
                    <a:pt x="20320" y="0"/>
                    <a:pt x="49530" y="7620"/>
                    <a:pt x="49530" y="76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3347085" y="5999797"/>
            <a:ext cx="115252" cy="112395"/>
            <a:chOff x="0" y="0"/>
            <a:chExt cx="153670" cy="149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44450"/>
              <a:ext cx="57150" cy="58420"/>
            </a:xfrm>
            <a:custGeom>
              <a:avLst/>
              <a:gdLst/>
              <a:ahLst/>
              <a:cxnLst/>
              <a:rect r="r" b="b" t="t" l="l"/>
              <a:pathLst>
                <a:path h="58420" w="57150">
                  <a:moveTo>
                    <a:pt x="57150" y="20320"/>
                  </a:moveTo>
                  <a:cubicBezTo>
                    <a:pt x="33020" y="58420"/>
                    <a:pt x="10160" y="50800"/>
                    <a:pt x="5080" y="43180"/>
                  </a:cubicBezTo>
                  <a:cubicBezTo>
                    <a:pt x="0" y="35560"/>
                    <a:pt x="5080" y="12700"/>
                    <a:pt x="12700" y="6350"/>
                  </a:cubicBezTo>
                  <a:cubicBezTo>
                    <a:pt x="20320" y="0"/>
                    <a:pt x="50800" y="8890"/>
                    <a:pt x="50800" y="88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852612" y="6041708"/>
            <a:ext cx="1800225" cy="485775"/>
            <a:chOff x="0" y="0"/>
            <a:chExt cx="2400300" cy="647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530" y="43180"/>
              <a:ext cx="2310130" cy="554990"/>
            </a:xfrm>
            <a:custGeom>
              <a:avLst/>
              <a:gdLst/>
              <a:ahLst/>
              <a:cxnLst/>
              <a:rect r="r" b="b" t="t" l="l"/>
              <a:pathLst>
                <a:path h="554990" w="2310130">
                  <a:moveTo>
                    <a:pt x="774700" y="312420"/>
                  </a:moveTo>
                  <a:cubicBezTo>
                    <a:pt x="1179830" y="267970"/>
                    <a:pt x="1968500" y="219710"/>
                    <a:pt x="2073910" y="257810"/>
                  </a:cubicBezTo>
                  <a:cubicBezTo>
                    <a:pt x="2094230" y="265430"/>
                    <a:pt x="2103120" y="275590"/>
                    <a:pt x="2105660" y="285750"/>
                  </a:cubicBezTo>
                  <a:cubicBezTo>
                    <a:pt x="2108200" y="294640"/>
                    <a:pt x="2101850" y="307340"/>
                    <a:pt x="2095500" y="313690"/>
                  </a:cubicBezTo>
                  <a:cubicBezTo>
                    <a:pt x="2090420" y="318770"/>
                    <a:pt x="2086610" y="318770"/>
                    <a:pt x="2073910" y="321310"/>
                  </a:cubicBezTo>
                  <a:cubicBezTo>
                    <a:pt x="1983740" y="336550"/>
                    <a:pt x="1069340" y="325120"/>
                    <a:pt x="979170" y="309880"/>
                  </a:cubicBezTo>
                  <a:cubicBezTo>
                    <a:pt x="966470" y="307340"/>
                    <a:pt x="962660" y="307340"/>
                    <a:pt x="957580" y="302260"/>
                  </a:cubicBezTo>
                  <a:cubicBezTo>
                    <a:pt x="952500" y="297180"/>
                    <a:pt x="946150" y="284480"/>
                    <a:pt x="948690" y="275590"/>
                  </a:cubicBezTo>
                  <a:cubicBezTo>
                    <a:pt x="951230" y="265430"/>
                    <a:pt x="960120" y="255270"/>
                    <a:pt x="979170" y="247650"/>
                  </a:cubicBezTo>
                  <a:cubicBezTo>
                    <a:pt x="1054100" y="218440"/>
                    <a:pt x="1427480" y="252730"/>
                    <a:pt x="1624330" y="243840"/>
                  </a:cubicBezTo>
                  <a:cubicBezTo>
                    <a:pt x="1791970" y="236220"/>
                    <a:pt x="2029460" y="185420"/>
                    <a:pt x="2086610" y="207010"/>
                  </a:cubicBezTo>
                  <a:cubicBezTo>
                    <a:pt x="2103120" y="213360"/>
                    <a:pt x="2109470" y="223520"/>
                    <a:pt x="2112010" y="232410"/>
                  </a:cubicBezTo>
                  <a:cubicBezTo>
                    <a:pt x="2114550" y="241300"/>
                    <a:pt x="2110740" y="251460"/>
                    <a:pt x="2103120" y="260350"/>
                  </a:cubicBezTo>
                  <a:cubicBezTo>
                    <a:pt x="2086610" y="276860"/>
                    <a:pt x="2049780" y="288290"/>
                    <a:pt x="1995170" y="298450"/>
                  </a:cubicBezTo>
                  <a:cubicBezTo>
                    <a:pt x="1838960" y="326390"/>
                    <a:pt x="1242060" y="299720"/>
                    <a:pt x="1062990" y="308610"/>
                  </a:cubicBezTo>
                  <a:cubicBezTo>
                    <a:pt x="990600" y="312420"/>
                    <a:pt x="943610" y="311150"/>
                    <a:pt x="910590" y="322580"/>
                  </a:cubicBezTo>
                  <a:cubicBezTo>
                    <a:pt x="892810" y="328930"/>
                    <a:pt x="885190" y="346710"/>
                    <a:pt x="873760" y="347980"/>
                  </a:cubicBezTo>
                  <a:cubicBezTo>
                    <a:pt x="863600" y="349250"/>
                    <a:pt x="852170" y="342900"/>
                    <a:pt x="845820" y="336550"/>
                  </a:cubicBezTo>
                  <a:cubicBezTo>
                    <a:pt x="840740" y="331470"/>
                    <a:pt x="836930" y="322580"/>
                    <a:pt x="838200" y="314960"/>
                  </a:cubicBezTo>
                  <a:cubicBezTo>
                    <a:pt x="839470" y="306070"/>
                    <a:pt x="842010" y="294640"/>
                    <a:pt x="853440" y="289560"/>
                  </a:cubicBezTo>
                  <a:cubicBezTo>
                    <a:pt x="889000" y="273050"/>
                    <a:pt x="1041400" y="321310"/>
                    <a:pt x="1141730" y="331470"/>
                  </a:cubicBezTo>
                  <a:cubicBezTo>
                    <a:pt x="1249680" y="342900"/>
                    <a:pt x="1360170" y="347980"/>
                    <a:pt x="1477010" y="351790"/>
                  </a:cubicBezTo>
                  <a:cubicBezTo>
                    <a:pt x="1606550" y="355600"/>
                    <a:pt x="1760220" y="363220"/>
                    <a:pt x="1885950" y="354330"/>
                  </a:cubicBezTo>
                  <a:cubicBezTo>
                    <a:pt x="1993900" y="346710"/>
                    <a:pt x="2139950" y="294640"/>
                    <a:pt x="2184400" y="312420"/>
                  </a:cubicBezTo>
                  <a:cubicBezTo>
                    <a:pt x="2200910" y="318770"/>
                    <a:pt x="2214880" y="336550"/>
                    <a:pt x="2211070" y="345440"/>
                  </a:cubicBezTo>
                  <a:cubicBezTo>
                    <a:pt x="2193290" y="379730"/>
                    <a:pt x="1682750" y="313690"/>
                    <a:pt x="1492250" y="318770"/>
                  </a:cubicBezTo>
                  <a:cubicBezTo>
                    <a:pt x="1366520" y="322580"/>
                    <a:pt x="1221740" y="369570"/>
                    <a:pt x="1179830" y="346710"/>
                  </a:cubicBezTo>
                  <a:cubicBezTo>
                    <a:pt x="1164590" y="337820"/>
                    <a:pt x="1153160" y="316230"/>
                    <a:pt x="1159510" y="307340"/>
                  </a:cubicBezTo>
                  <a:cubicBezTo>
                    <a:pt x="1181100" y="275590"/>
                    <a:pt x="1529080" y="364490"/>
                    <a:pt x="1713230" y="378460"/>
                  </a:cubicBezTo>
                  <a:cubicBezTo>
                    <a:pt x="1893570" y="392430"/>
                    <a:pt x="2242820" y="417830"/>
                    <a:pt x="2250440" y="393700"/>
                  </a:cubicBezTo>
                  <a:cubicBezTo>
                    <a:pt x="2252980" y="383540"/>
                    <a:pt x="2211070" y="364490"/>
                    <a:pt x="2181860" y="351790"/>
                  </a:cubicBezTo>
                  <a:cubicBezTo>
                    <a:pt x="2137410" y="331470"/>
                    <a:pt x="2065020" y="312420"/>
                    <a:pt x="2001520" y="297180"/>
                  </a:cubicBezTo>
                  <a:cubicBezTo>
                    <a:pt x="1930400" y="280670"/>
                    <a:pt x="1850390" y="270510"/>
                    <a:pt x="1775460" y="261620"/>
                  </a:cubicBezTo>
                  <a:cubicBezTo>
                    <a:pt x="1703070" y="252730"/>
                    <a:pt x="1628140" y="247650"/>
                    <a:pt x="1558290" y="246380"/>
                  </a:cubicBezTo>
                  <a:cubicBezTo>
                    <a:pt x="1492250" y="245110"/>
                    <a:pt x="1436370" y="243840"/>
                    <a:pt x="1365250" y="251460"/>
                  </a:cubicBezTo>
                  <a:cubicBezTo>
                    <a:pt x="1273810" y="261620"/>
                    <a:pt x="1103630" y="321310"/>
                    <a:pt x="1052830" y="312420"/>
                  </a:cubicBezTo>
                  <a:cubicBezTo>
                    <a:pt x="1035050" y="308610"/>
                    <a:pt x="1022350" y="299720"/>
                    <a:pt x="1018540" y="290830"/>
                  </a:cubicBezTo>
                  <a:cubicBezTo>
                    <a:pt x="1014730" y="283210"/>
                    <a:pt x="1018540" y="269240"/>
                    <a:pt x="1023620" y="262890"/>
                  </a:cubicBezTo>
                  <a:cubicBezTo>
                    <a:pt x="1027430" y="256540"/>
                    <a:pt x="1032510" y="254000"/>
                    <a:pt x="1042670" y="251460"/>
                  </a:cubicBezTo>
                  <a:cubicBezTo>
                    <a:pt x="1075690" y="242570"/>
                    <a:pt x="1188720" y="259080"/>
                    <a:pt x="1263650" y="257810"/>
                  </a:cubicBezTo>
                  <a:cubicBezTo>
                    <a:pt x="1342390" y="256540"/>
                    <a:pt x="1414780" y="251460"/>
                    <a:pt x="1507490" y="241300"/>
                  </a:cubicBezTo>
                  <a:cubicBezTo>
                    <a:pt x="1633220" y="227330"/>
                    <a:pt x="1830070" y="194310"/>
                    <a:pt x="1948180" y="170180"/>
                  </a:cubicBezTo>
                  <a:cubicBezTo>
                    <a:pt x="2028190" y="153670"/>
                    <a:pt x="2113280" y="109220"/>
                    <a:pt x="2148840" y="119380"/>
                  </a:cubicBezTo>
                  <a:cubicBezTo>
                    <a:pt x="2165350" y="123190"/>
                    <a:pt x="2178050" y="138430"/>
                    <a:pt x="2178050" y="148590"/>
                  </a:cubicBezTo>
                  <a:cubicBezTo>
                    <a:pt x="2178050" y="158750"/>
                    <a:pt x="2165350" y="176530"/>
                    <a:pt x="2152650" y="180340"/>
                  </a:cubicBezTo>
                  <a:cubicBezTo>
                    <a:pt x="2134870" y="185420"/>
                    <a:pt x="2105660" y="161290"/>
                    <a:pt x="2075180" y="156210"/>
                  </a:cubicBezTo>
                  <a:cubicBezTo>
                    <a:pt x="2033270" y="148590"/>
                    <a:pt x="1987550" y="148590"/>
                    <a:pt x="1924050" y="147320"/>
                  </a:cubicBezTo>
                  <a:cubicBezTo>
                    <a:pt x="1812290" y="146050"/>
                    <a:pt x="1635760" y="137160"/>
                    <a:pt x="1465580" y="158750"/>
                  </a:cubicBezTo>
                  <a:cubicBezTo>
                    <a:pt x="1247140" y="186690"/>
                    <a:pt x="800100" y="330200"/>
                    <a:pt x="726440" y="330200"/>
                  </a:cubicBezTo>
                  <a:cubicBezTo>
                    <a:pt x="713740" y="330200"/>
                    <a:pt x="709930" y="330200"/>
                    <a:pt x="703580" y="325120"/>
                  </a:cubicBezTo>
                  <a:cubicBezTo>
                    <a:pt x="697230" y="320040"/>
                    <a:pt x="688340" y="308610"/>
                    <a:pt x="689610" y="299720"/>
                  </a:cubicBezTo>
                  <a:cubicBezTo>
                    <a:pt x="690880" y="289560"/>
                    <a:pt x="698500" y="275590"/>
                    <a:pt x="717550" y="266700"/>
                  </a:cubicBezTo>
                  <a:cubicBezTo>
                    <a:pt x="788670" y="232410"/>
                    <a:pt x="1144270" y="259080"/>
                    <a:pt x="1329690" y="248920"/>
                  </a:cubicBezTo>
                  <a:cubicBezTo>
                    <a:pt x="1485900" y="240030"/>
                    <a:pt x="1672590" y="231140"/>
                    <a:pt x="1758950" y="212090"/>
                  </a:cubicBezTo>
                  <a:cubicBezTo>
                    <a:pt x="1798320" y="203200"/>
                    <a:pt x="1821180" y="179070"/>
                    <a:pt x="1841500" y="182880"/>
                  </a:cubicBezTo>
                  <a:cubicBezTo>
                    <a:pt x="1855470" y="185420"/>
                    <a:pt x="1871980" y="201930"/>
                    <a:pt x="1873250" y="213360"/>
                  </a:cubicBezTo>
                  <a:cubicBezTo>
                    <a:pt x="1874520" y="223520"/>
                    <a:pt x="1864360" y="242570"/>
                    <a:pt x="1854200" y="245110"/>
                  </a:cubicBezTo>
                  <a:cubicBezTo>
                    <a:pt x="1838960" y="248920"/>
                    <a:pt x="1818640" y="220980"/>
                    <a:pt x="1785620" y="210820"/>
                  </a:cubicBezTo>
                  <a:cubicBezTo>
                    <a:pt x="1719580" y="190500"/>
                    <a:pt x="1581150" y="177800"/>
                    <a:pt x="1464310" y="168910"/>
                  </a:cubicBezTo>
                  <a:cubicBezTo>
                    <a:pt x="1327150" y="158750"/>
                    <a:pt x="1129030" y="153670"/>
                    <a:pt x="1012190" y="160020"/>
                  </a:cubicBezTo>
                  <a:cubicBezTo>
                    <a:pt x="938530" y="163830"/>
                    <a:pt x="886460" y="172720"/>
                    <a:pt x="833120" y="184150"/>
                  </a:cubicBezTo>
                  <a:cubicBezTo>
                    <a:pt x="789940" y="193040"/>
                    <a:pt x="749300" y="207010"/>
                    <a:pt x="717550" y="218440"/>
                  </a:cubicBezTo>
                  <a:cubicBezTo>
                    <a:pt x="694690" y="226060"/>
                    <a:pt x="674370" y="229870"/>
                    <a:pt x="660400" y="242570"/>
                  </a:cubicBezTo>
                  <a:cubicBezTo>
                    <a:pt x="645160" y="256540"/>
                    <a:pt x="642620" y="289560"/>
                    <a:pt x="629920" y="299720"/>
                  </a:cubicBezTo>
                  <a:cubicBezTo>
                    <a:pt x="621030" y="306070"/>
                    <a:pt x="610870" y="309880"/>
                    <a:pt x="601980" y="307340"/>
                  </a:cubicBezTo>
                  <a:cubicBezTo>
                    <a:pt x="594360" y="304800"/>
                    <a:pt x="584200" y="295910"/>
                    <a:pt x="580390" y="288290"/>
                  </a:cubicBezTo>
                  <a:cubicBezTo>
                    <a:pt x="576580" y="280670"/>
                    <a:pt x="575310" y="265430"/>
                    <a:pt x="582930" y="259080"/>
                  </a:cubicBezTo>
                  <a:cubicBezTo>
                    <a:pt x="610870" y="237490"/>
                    <a:pt x="810260" y="308610"/>
                    <a:pt x="932180" y="316230"/>
                  </a:cubicBezTo>
                  <a:cubicBezTo>
                    <a:pt x="1064260" y="325120"/>
                    <a:pt x="1231900" y="316230"/>
                    <a:pt x="1346200" y="303530"/>
                  </a:cubicBezTo>
                  <a:cubicBezTo>
                    <a:pt x="1427480" y="294640"/>
                    <a:pt x="1484630" y="279400"/>
                    <a:pt x="1553210" y="261620"/>
                  </a:cubicBezTo>
                  <a:cubicBezTo>
                    <a:pt x="1623060" y="242570"/>
                    <a:pt x="1722120" y="214630"/>
                    <a:pt x="1762760" y="193040"/>
                  </a:cubicBezTo>
                  <a:cubicBezTo>
                    <a:pt x="1781810" y="182880"/>
                    <a:pt x="1799590" y="173990"/>
                    <a:pt x="1799590" y="162560"/>
                  </a:cubicBezTo>
                  <a:cubicBezTo>
                    <a:pt x="1799590" y="148590"/>
                    <a:pt x="1764030" y="124460"/>
                    <a:pt x="1747520" y="114300"/>
                  </a:cubicBezTo>
                  <a:cubicBezTo>
                    <a:pt x="1734820" y="106680"/>
                    <a:pt x="1727200" y="105410"/>
                    <a:pt x="1709420" y="100330"/>
                  </a:cubicBezTo>
                  <a:cubicBezTo>
                    <a:pt x="1672590" y="91440"/>
                    <a:pt x="1600200" y="80010"/>
                    <a:pt x="1530350" y="74930"/>
                  </a:cubicBezTo>
                  <a:cubicBezTo>
                    <a:pt x="1431290" y="67310"/>
                    <a:pt x="1272540" y="59690"/>
                    <a:pt x="1169670" y="67310"/>
                  </a:cubicBezTo>
                  <a:cubicBezTo>
                    <a:pt x="1090930" y="73660"/>
                    <a:pt x="969010" y="83820"/>
                    <a:pt x="963930" y="102870"/>
                  </a:cubicBezTo>
                  <a:cubicBezTo>
                    <a:pt x="961390" y="111760"/>
                    <a:pt x="981710" y="123190"/>
                    <a:pt x="998220" y="133350"/>
                  </a:cubicBezTo>
                  <a:cubicBezTo>
                    <a:pt x="1029970" y="153670"/>
                    <a:pt x="1090930" y="180340"/>
                    <a:pt x="1154430" y="194310"/>
                  </a:cubicBezTo>
                  <a:cubicBezTo>
                    <a:pt x="1243330" y="214630"/>
                    <a:pt x="1389380" y="218440"/>
                    <a:pt x="1488440" y="220980"/>
                  </a:cubicBezTo>
                  <a:cubicBezTo>
                    <a:pt x="1568450" y="222250"/>
                    <a:pt x="1662430" y="222250"/>
                    <a:pt x="1705610" y="213360"/>
                  </a:cubicBezTo>
                  <a:cubicBezTo>
                    <a:pt x="1724660" y="209550"/>
                    <a:pt x="1734820" y="194310"/>
                    <a:pt x="1746250" y="196850"/>
                  </a:cubicBezTo>
                  <a:cubicBezTo>
                    <a:pt x="1757680" y="199390"/>
                    <a:pt x="1772920" y="218440"/>
                    <a:pt x="1772920" y="228600"/>
                  </a:cubicBezTo>
                  <a:cubicBezTo>
                    <a:pt x="1772920" y="237490"/>
                    <a:pt x="1764030" y="252730"/>
                    <a:pt x="1752600" y="256540"/>
                  </a:cubicBezTo>
                  <a:cubicBezTo>
                    <a:pt x="1733550" y="262890"/>
                    <a:pt x="1696720" y="232410"/>
                    <a:pt x="1659890" y="223520"/>
                  </a:cubicBezTo>
                  <a:cubicBezTo>
                    <a:pt x="1610360" y="210820"/>
                    <a:pt x="1553210" y="201930"/>
                    <a:pt x="1479550" y="194310"/>
                  </a:cubicBezTo>
                  <a:cubicBezTo>
                    <a:pt x="1365250" y="182880"/>
                    <a:pt x="1169670" y="170180"/>
                    <a:pt x="1040130" y="175260"/>
                  </a:cubicBezTo>
                  <a:cubicBezTo>
                    <a:pt x="937260" y="179070"/>
                    <a:pt x="819150" y="193040"/>
                    <a:pt x="763270" y="207010"/>
                  </a:cubicBezTo>
                  <a:cubicBezTo>
                    <a:pt x="737870" y="213360"/>
                    <a:pt x="725170" y="217170"/>
                    <a:pt x="708660" y="227330"/>
                  </a:cubicBezTo>
                  <a:cubicBezTo>
                    <a:pt x="692150" y="237490"/>
                    <a:pt x="678180" y="269240"/>
                    <a:pt x="664210" y="270510"/>
                  </a:cubicBezTo>
                  <a:cubicBezTo>
                    <a:pt x="652780" y="271780"/>
                    <a:pt x="636270" y="261620"/>
                    <a:pt x="632460" y="252730"/>
                  </a:cubicBezTo>
                  <a:cubicBezTo>
                    <a:pt x="628650" y="243840"/>
                    <a:pt x="628650" y="224790"/>
                    <a:pt x="638810" y="217170"/>
                  </a:cubicBezTo>
                  <a:cubicBezTo>
                    <a:pt x="665480" y="198120"/>
                    <a:pt x="808990" y="254000"/>
                    <a:pt x="887730" y="261620"/>
                  </a:cubicBezTo>
                  <a:cubicBezTo>
                    <a:pt x="957580" y="269240"/>
                    <a:pt x="1023620" y="267970"/>
                    <a:pt x="1088390" y="267970"/>
                  </a:cubicBezTo>
                  <a:cubicBezTo>
                    <a:pt x="1148080" y="267970"/>
                    <a:pt x="1202690" y="271780"/>
                    <a:pt x="1259840" y="262890"/>
                  </a:cubicBezTo>
                  <a:cubicBezTo>
                    <a:pt x="1318260" y="254000"/>
                    <a:pt x="1395730" y="219710"/>
                    <a:pt x="1433830" y="215900"/>
                  </a:cubicBezTo>
                  <a:cubicBezTo>
                    <a:pt x="1451610" y="214630"/>
                    <a:pt x="1473200" y="222250"/>
                    <a:pt x="1474470" y="219710"/>
                  </a:cubicBezTo>
                  <a:cubicBezTo>
                    <a:pt x="1475740" y="215900"/>
                    <a:pt x="1437640" y="195580"/>
                    <a:pt x="1405890" y="186690"/>
                  </a:cubicBezTo>
                  <a:cubicBezTo>
                    <a:pt x="1343660" y="168910"/>
                    <a:pt x="1207770" y="162560"/>
                    <a:pt x="1113790" y="157480"/>
                  </a:cubicBezTo>
                  <a:cubicBezTo>
                    <a:pt x="1024890" y="152400"/>
                    <a:pt x="934720" y="147320"/>
                    <a:pt x="855980" y="152400"/>
                  </a:cubicBezTo>
                  <a:cubicBezTo>
                    <a:pt x="789940" y="156210"/>
                    <a:pt x="720090" y="166370"/>
                    <a:pt x="675640" y="177800"/>
                  </a:cubicBezTo>
                  <a:cubicBezTo>
                    <a:pt x="648970" y="184150"/>
                    <a:pt x="627380" y="204470"/>
                    <a:pt x="612140" y="200660"/>
                  </a:cubicBezTo>
                  <a:cubicBezTo>
                    <a:pt x="599440" y="196850"/>
                    <a:pt x="584200" y="177800"/>
                    <a:pt x="584200" y="166370"/>
                  </a:cubicBezTo>
                  <a:cubicBezTo>
                    <a:pt x="584200" y="156210"/>
                    <a:pt x="591820" y="142240"/>
                    <a:pt x="607060" y="135890"/>
                  </a:cubicBezTo>
                  <a:cubicBezTo>
                    <a:pt x="646430" y="119380"/>
                    <a:pt x="778510" y="166370"/>
                    <a:pt x="881380" y="177800"/>
                  </a:cubicBezTo>
                  <a:cubicBezTo>
                    <a:pt x="1013460" y="193040"/>
                    <a:pt x="1273810" y="187960"/>
                    <a:pt x="1332230" y="210820"/>
                  </a:cubicBezTo>
                  <a:cubicBezTo>
                    <a:pt x="1348740" y="217170"/>
                    <a:pt x="1356360" y="223520"/>
                    <a:pt x="1360170" y="232410"/>
                  </a:cubicBezTo>
                  <a:cubicBezTo>
                    <a:pt x="1362710" y="240030"/>
                    <a:pt x="1360170" y="254000"/>
                    <a:pt x="1355090" y="260350"/>
                  </a:cubicBezTo>
                  <a:cubicBezTo>
                    <a:pt x="1351280" y="266700"/>
                    <a:pt x="1347470" y="267970"/>
                    <a:pt x="1336040" y="271780"/>
                  </a:cubicBezTo>
                  <a:cubicBezTo>
                    <a:pt x="1278890" y="288290"/>
                    <a:pt x="905510" y="271780"/>
                    <a:pt x="773430" y="285750"/>
                  </a:cubicBezTo>
                  <a:cubicBezTo>
                    <a:pt x="699770" y="293370"/>
                    <a:pt x="636270" y="326390"/>
                    <a:pt x="604520" y="317500"/>
                  </a:cubicBezTo>
                  <a:cubicBezTo>
                    <a:pt x="589280" y="313690"/>
                    <a:pt x="576580" y="302260"/>
                    <a:pt x="575310" y="292100"/>
                  </a:cubicBezTo>
                  <a:cubicBezTo>
                    <a:pt x="572770" y="280670"/>
                    <a:pt x="580390" y="262890"/>
                    <a:pt x="596900" y="252730"/>
                  </a:cubicBezTo>
                  <a:cubicBezTo>
                    <a:pt x="646430" y="224790"/>
                    <a:pt x="892810" y="267970"/>
                    <a:pt x="989330" y="259080"/>
                  </a:cubicBezTo>
                  <a:cubicBezTo>
                    <a:pt x="1047750" y="254000"/>
                    <a:pt x="1079500" y="245110"/>
                    <a:pt x="1127760" y="229870"/>
                  </a:cubicBezTo>
                  <a:cubicBezTo>
                    <a:pt x="1182370" y="213360"/>
                    <a:pt x="1296670" y="177800"/>
                    <a:pt x="1296670" y="158750"/>
                  </a:cubicBezTo>
                  <a:cubicBezTo>
                    <a:pt x="1296670" y="144780"/>
                    <a:pt x="1249680" y="132080"/>
                    <a:pt x="1209040" y="123190"/>
                  </a:cubicBezTo>
                  <a:cubicBezTo>
                    <a:pt x="1129030" y="106680"/>
                    <a:pt x="930910" y="102870"/>
                    <a:pt x="834390" y="110490"/>
                  </a:cubicBezTo>
                  <a:cubicBezTo>
                    <a:pt x="773430" y="115570"/>
                    <a:pt x="693420" y="121920"/>
                    <a:pt x="684530" y="140970"/>
                  </a:cubicBezTo>
                  <a:cubicBezTo>
                    <a:pt x="679450" y="151130"/>
                    <a:pt x="692150" y="168910"/>
                    <a:pt x="706120" y="179070"/>
                  </a:cubicBezTo>
                  <a:cubicBezTo>
                    <a:pt x="728980" y="195580"/>
                    <a:pt x="778510" y="200660"/>
                    <a:pt x="830580" y="207010"/>
                  </a:cubicBezTo>
                  <a:cubicBezTo>
                    <a:pt x="913130" y="217170"/>
                    <a:pt x="1111250" y="198120"/>
                    <a:pt x="1155700" y="215900"/>
                  </a:cubicBezTo>
                  <a:cubicBezTo>
                    <a:pt x="1169670" y="220980"/>
                    <a:pt x="1176020" y="227330"/>
                    <a:pt x="1178560" y="236220"/>
                  </a:cubicBezTo>
                  <a:cubicBezTo>
                    <a:pt x="1181100" y="246380"/>
                    <a:pt x="1182370" y="261620"/>
                    <a:pt x="1169670" y="271780"/>
                  </a:cubicBezTo>
                  <a:cubicBezTo>
                    <a:pt x="1117600" y="313690"/>
                    <a:pt x="652780" y="278130"/>
                    <a:pt x="523240" y="297180"/>
                  </a:cubicBezTo>
                  <a:cubicBezTo>
                    <a:pt x="466090" y="306070"/>
                    <a:pt x="430530" y="314960"/>
                    <a:pt x="402590" y="328930"/>
                  </a:cubicBezTo>
                  <a:cubicBezTo>
                    <a:pt x="386080" y="337820"/>
                    <a:pt x="377190" y="358140"/>
                    <a:pt x="365760" y="358140"/>
                  </a:cubicBezTo>
                  <a:cubicBezTo>
                    <a:pt x="355600" y="358140"/>
                    <a:pt x="339090" y="346710"/>
                    <a:pt x="335280" y="337820"/>
                  </a:cubicBezTo>
                  <a:cubicBezTo>
                    <a:pt x="331470" y="328930"/>
                    <a:pt x="331470" y="309880"/>
                    <a:pt x="342900" y="302260"/>
                  </a:cubicBezTo>
                  <a:cubicBezTo>
                    <a:pt x="378460" y="276860"/>
                    <a:pt x="598170" y="339090"/>
                    <a:pt x="712470" y="346710"/>
                  </a:cubicBezTo>
                  <a:cubicBezTo>
                    <a:pt x="811530" y="354330"/>
                    <a:pt x="916940" y="358140"/>
                    <a:pt x="990600" y="353060"/>
                  </a:cubicBezTo>
                  <a:cubicBezTo>
                    <a:pt x="1040130" y="349250"/>
                    <a:pt x="1088390" y="325120"/>
                    <a:pt x="1113790" y="332740"/>
                  </a:cubicBezTo>
                  <a:cubicBezTo>
                    <a:pt x="1127760" y="336550"/>
                    <a:pt x="1139190" y="346710"/>
                    <a:pt x="1141730" y="356870"/>
                  </a:cubicBezTo>
                  <a:cubicBezTo>
                    <a:pt x="1144270" y="367030"/>
                    <a:pt x="1139190" y="386080"/>
                    <a:pt x="1127760" y="392430"/>
                  </a:cubicBezTo>
                  <a:cubicBezTo>
                    <a:pt x="1099820" y="406400"/>
                    <a:pt x="991870" y="344170"/>
                    <a:pt x="918210" y="330200"/>
                  </a:cubicBezTo>
                  <a:cubicBezTo>
                    <a:pt x="840740" y="316230"/>
                    <a:pt x="749300" y="311150"/>
                    <a:pt x="674370" y="311150"/>
                  </a:cubicBezTo>
                  <a:cubicBezTo>
                    <a:pt x="610870" y="311150"/>
                    <a:pt x="524510" y="337820"/>
                    <a:pt x="496570" y="322580"/>
                  </a:cubicBezTo>
                  <a:cubicBezTo>
                    <a:pt x="482600" y="314960"/>
                    <a:pt x="474980" y="298450"/>
                    <a:pt x="477520" y="287020"/>
                  </a:cubicBezTo>
                  <a:cubicBezTo>
                    <a:pt x="480060" y="275590"/>
                    <a:pt x="496570" y="257810"/>
                    <a:pt x="513080" y="255270"/>
                  </a:cubicBezTo>
                  <a:cubicBezTo>
                    <a:pt x="542290" y="251460"/>
                    <a:pt x="594360" y="306070"/>
                    <a:pt x="645160" y="320040"/>
                  </a:cubicBezTo>
                  <a:cubicBezTo>
                    <a:pt x="704850" y="336550"/>
                    <a:pt x="788670" y="351790"/>
                    <a:pt x="848360" y="340360"/>
                  </a:cubicBezTo>
                  <a:cubicBezTo>
                    <a:pt x="900430" y="330200"/>
                    <a:pt x="966470" y="298450"/>
                    <a:pt x="986790" y="267970"/>
                  </a:cubicBezTo>
                  <a:cubicBezTo>
                    <a:pt x="1000760" y="246380"/>
                    <a:pt x="1003300" y="213360"/>
                    <a:pt x="990600" y="195580"/>
                  </a:cubicBezTo>
                  <a:cubicBezTo>
                    <a:pt x="972820" y="170180"/>
                    <a:pt x="906780" y="161290"/>
                    <a:pt x="853440" y="152400"/>
                  </a:cubicBezTo>
                  <a:cubicBezTo>
                    <a:pt x="783590" y="140970"/>
                    <a:pt x="668020" y="137160"/>
                    <a:pt x="607060" y="148590"/>
                  </a:cubicBezTo>
                  <a:cubicBezTo>
                    <a:pt x="567690" y="156210"/>
                    <a:pt x="520700" y="168910"/>
                    <a:pt x="514350" y="186690"/>
                  </a:cubicBezTo>
                  <a:cubicBezTo>
                    <a:pt x="509270" y="200660"/>
                    <a:pt x="528320" y="220980"/>
                    <a:pt x="546100" y="237490"/>
                  </a:cubicBezTo>
                  <a:cubicBezTo>
                    <a:pt x="575310" y="264160"/>
                    <a:pt x="632460" y="297180"/>
                    <a:pt x="687070" y="314960"/>
                  </a:cubicBezTo>
                  <a:cubicBezTo>
                    <a:pt x="753110" y="336550"/>
                    <a:pt x="853440" y="341630"/>
                    <a:pt x="916940" y="346710"/>
                  </a:cubicBezTo>
                  <a:cubicBezTo>
                    <a:pt x="961390" y="350520"/>
                    <a:pt x="998220" y="353060"/>
                    <a:pt x="1029970" y="350520"/>
                  </a:cubicBezTo>
                  <a:cubicBezTo>
                    <a:pt x="1054100" y="347980"/>
                    <a:pt x="1094740" y="344170"/>
                    <a:pt x="1094740" y="336550"/>
                  </a:cubicBezTo>
                  <a:cubicBezTo>
                    <a:pt x="1094740" y="326390"/>
                    <a:pt x="1016000" y="303530"/>
                    <a:pt x="972820" y="293370"/>
                  </a:cubicBezTo>
                  <a:cubicBezTo>
                    <a:pt x="924560" y="283210"/>
                    <a:pt x="876300" y="281940"/>
                    <a:pt x="819150" y="278130"/>
                  </a:cubicBezTo>
                  <a:cubicBezTo>
                    <a:pt x="748030" y="273050"/>
                    <a:pt x="645160" y="265430"/>
                    <a:pt x="580390" y="267970"/>
                  </a:cubicBezTo>
                  <a:cubicBezTo>
                    <a:pt x="534670" y="269240"/>
                    <a:pt x="494030" y="273050"/>
                    <a:pt x="464820" y="281940"/>
                  </a:cubicBezTo>
                  <a:cubicBezTo>
                    <a:pt x="444500" y="288290"/>
                    <a:pt x="429260" y="307340"/>
                    <a:pt x="417830" y="304800"/>
                  </a:cubicBezTo>
                  <a:cubicBezTo>
                    <a:pt x="407670" y="302260"/>
                    <a:pt x="397510" y="285750"/>
                    <a:pt x="396240" y="275590"/>
                  </a:cubicBezTo>
                  <a:cubicBezTo>
                    <a:pt x="394970" y="266700"/>
                    <a:pt x="398780" y="254000"/>
                    <a:pt x="408940" y="248920"/>
                  </a:cubicBezTo>
                  <a:cubicBezTo>
                    <a:pt x="438150" y="233680"/>
                    <a:pt x="572770" y="278130"/>
                    <a:pt x="640080" y="284480"/>
                  </a:cubicBezTo>
                  <a:cubicBezTo>
                    <a:pt x="690880" y="289560"/>
                    <a:pt x="721360" y="288290"/>
                    <a:pt x="773430" y="288290"/>
                  </a:cubicBezTo>
                  <a:cubicBezTo>
                    <a:pt x="848360" y="288290"/>
                    <a:pt x="988060" y="284480"/>
                    <a:pt x="1046480" y="278130"/>
                  </a:cubicBezTo>
                  <a:cubicBezTo>
                    <a:pt x="1073150" y="275590"/>
                    <a:pt x="1088390" y="274320"/>
                    <a:pt x="1106170" y="267970"/>
                  </a:cubicBezTo>
                  <a:cubicBezTo>
                    <a:pt x="1122680" y="261620"/>
                    <a:pt x="1134110" y="240030"/>
                    <a:pt x="1148080" y="240030"/>
                  </a:cubicBezTo>
                  <a:cubicBezTo>
                    <a:pt x="1160780" y="240030"/>
                    <a:pt x="1179830" y="252730"/>
                    <a:pt x="1184910" y="262890"/>
                  </a:cubicBezTo>
                  <a:cubicBezTo>
                    <a:pt x="1188720" y="271780"/>
                    <a:pt x="1188720" y="287020"/>
                    <a:pt x="1179830" y="293370"/>
                  </a:cubicBezTo>
                  <a:cubicBezTo>
                    <a:pt x="1154430" y="312420"/>
                    <a:pt x="1027430" y="269240"/>
                    <a:pt x="934720" y="261620"/>
                  </a:cubicBezTo>
                  <a:cubicBezTo>
                    <a:pt x="814070" y="251460"/>
                    <a:pt x="613410" y="242570"/>
                    <a:pt x="515620" y="246380"/>
                  </a:cubicBezTo>
                  <a:cubicBezTo>
                    <a:pt x="462280" y="248920"/>
                    <a:pt x="429260" y="250190"/>
                    <a:pt x="393700" y="260350"/>
                  </a:cubicBezTo>
                  <a:cubicBezTo>
                    <a:pt x="364490" y="267970"/>
                    <a:pt x="332740" y="299720"/>
                    <a:pt x="314960" y="295910"/>
                  </a:cubicBezTo>
                  <a:cubicBezTo>
                    <a:pt x="303530" y="293370"/>
                    <a:pt x="292100" y="278130"/>
                    <a:pt x="289560" y="267970"/>
                  </a:cubicBezTo>
                  <a:cubicBezTo>
                    <a:pt x="288290" y="259080"/>
                    <a:pt x="290830" y="243840"/>
                    <a:pt x="299720" y="238760"/>
                  </a:cubicBezTo>
                  <a:cubicBezTo>
                    <a:pt x="321310" y="226060"/>
                    <a:pt x="393700" y="255270"/>
                    <a:pt x="454660" y="261620"/>
                  </a:cubicBezTo>
                  <a:cubicBezTo>
                    <a:pt x="542290" y="270510"/>
                    <a:pt x="690880" y="276860"/>
                    <a:pt x="777240" y="278130"/>
                  </a:cubicBezTo>
                  <a:cubicBezTo>
                    <a:pt x="835660" y="278130"/>
                    <a:pt x="871220" y="278130"/>
                    <a:pt x="922020" y="273050"/>
                  </a:cubicBezTo>
                  <a:cubicBezTo>
                    <a:pt x="980440" y="267970"/>
                    <a:pt x="1106170" y="257810"/>
                    <a:pt x="1106170" y="243840"/>
                  </a:cubicBezTo>
                  <a:cubicBezTo>
                    <a:pt x="1107440" y="228600"/>
                    <a:pt x="933450" y="194310"/>
                    <a:pt x="863600" y="182880"/>
                  </a:cubicBezTo>
                  <a:cubicBezTo>
                    <a:pt x="811530" y="173990"/>
                    <a:pt x="775970" y="175260"/>
                    <a:pt x="723900" y="171450"/>
                  </a:cubicBezTo>
                  <a:cubicBezTo>
                    <a:pt x="660400" y="167640"/>
                    <a:pt x="577850" y="160020"/>
                    <a:pt x="508000" y="162560"/>
                  </a:cubicBezTo>
                  <a:cubicBezTo>
                    <a:pt x="440690" y="165100"/>
                    <a:pt x="312420" y="175260"/>
                    <a:pt x="311150" y="187960"/>
                  </a:cubicBezTo>
                  <a:cubicBezTo>
                    <a:pt x="309880" y="201930"/>
                    <a:pt x="441960" y="233680"/>
                    <a:pt x="523240" y="245110"/>
                  </a:cubicBezTo>
                  <a:cubicBezTo>
                    <a:pt x="629920" y="260350"/>
                    <a:pt x="899160" y="255270"/>
                    <a:pt x="899160" y="251460"/>
                  </a:cubicBezTo>
                  <a:cubicBezTo>
                    <a:pt x="899160" y="247650"/>
                    <a:pt x="624840" y="219710"/>
                    <a:pt x="533400" y="219710"/>
                  </a:cubicBezTo>
                  <a:cubicBezTo>
                    <a:pt x="477520" y="219710"/>
                    <a:pt x="435610" y="218440"/>
                    <a:pt x="398780" y="232410"/>
                  </a:cubicBezTo>
                  <a:cubicBezTo>
                    <a:pt x="367030" y="243840"/>
                    <a:pt x="335280" y="269240"/>
                    <a:pt x="321310" y="289560"/>
                  </a:cubicBezTo>
                  <a:cubicBezTo>
                    <a:pt x="311150" y="303530"/>
                    <a:pt x="309880" y="320040"/>
                    <a:pt x="309880" y="335280"/>
                  </a:cubicBezTo>
                  <a:cubicBezTo>
                    <a:pt x="309880" y="349250"/>
                    <a:pt x="308610" y="364490"/>
                    <a:pt x="318770" y="374650"/>
                  </a:cubicBezTo>
                  <a:cubicBezTo>
                    <a:pt x="336550" y="393700"/>
                    <a:pt x="403860" y="398780"/>
                    <a:pt x="443230" y="405130"/>
                  </a:cubicBezTo>
                  <a:cubicBezTo>
                    <a:pt x="476250" y="410210"/>
                    <a:pt x="506730" y="416560"/>
                    <a:pt x="537210" y="411480"/>
                  </a:cubicBezTo>
                  <a:cubicBezTo>
                    <a:pt x="570230" y="406400"/>
                    <a:pt x="607060" y="388620"/>
                    <a:pt x="635000" y="373380"/>
                  </a:cubicBezTo>
                  <a:cubicBezTo>
                    <a:pt x="659130" y="360680"/>
                    <a:pt x="681990" y="345440"/>
                    <a:pt x="699770" y="330200"/>
                  </a:cubicBezTo>
                  <a:cubicBezTo>
                    <a:pt x="715010" y="317500"/>
                    <a:pt x="727710" y="308610"/>
                    <a:pt x="736600" y="290830"/>
                  </a:cubicBezTo>
                  <a:cubicBezTo>
                    <a:pt x="748030" y="266700"/>
                    <a:pt x="765810" y="219710"/>
                    <a:pt x="750570" y="195580"/>
                  </a:cubicBezTo>
                  <a:cubicBezTo>
                    <a:pt x="727710" y="160020"/>
                    <a:pt x="624840" y="146050"/>
                    <a:pt x="557530" y="134620"/>
                  </a:cubicBezTo>
                  <a:cubicBezTo>
                    <a:pt x="486410" y="121920"/>
                    <a:pt x="356870" y="91440"/>
                    <a:pt x="335280" y="124460"/>
                  </a:cubicBezTo>
                  <a:cubicBezTo>
                    <a:pt x="311150" y="160020"/>
                    <a:pt x="407670" y="302260"/>
                    <a:pt x="449580" y="361950"/>
                  </a:cubicBezTo>
                  <a:cubicBezTo>
                    <a:pt x="481330" y="406400"/>
                    <a:pt x="521970" y="445770"/>
                    <a:pt x="549910" y="463550"/>
                  </a:cubicBezTo>
                  <a:cubicBezTo>
                    <a:pt x="566420" y="473710"/>
                    <a:pt x="577850" y="477520"/>
                    <a:pt x="593090" y="478790"/>
                  </a:cubicBezTo>
                  <a:cubicBezTo>
                    <a:pt x="607060" y="480060"/>
                    <a:pt x="632460" y="477520"/>
                    <a:pt x="637540" y="468630"/>
                  </a:cubicBezTo>
                  <a:cubicBezTo>
                    <a:pt x="642620" y="458470"/>
                    <a:pt x="633730" y="434340"/>
                    <a:pt x="619760" y="419100"/>
                  </a:cubicBezTo>
                  <a:cubicBezTo>
                    <a:pt x="596900" y="393700"/>
                    <a:pt x="532130" y="367030"/>
                    <a:pt x="483870" y="353060"/>
                  </a:cubicBezTo>
                  <a:cubicBezTo>
                    <a:pt x="435610" y="339090"/>
                    <a:pt x="339090" y="351790"/>
                    <a:pt x="330200" y="334010"/>
                  </a:cubicBezTo>
                  <a:cubicBezTo>
                    <a:pt x="325120" y="325120"/>
                    <a:pt x="337820" y="302260"/>
                    <a:pt x="347980" y="299720"/>
                  </a:cubicBezTo>
                  <a:cubicBezTo>
                    <a:pt x="365760" y="295910"/>
                    <a:pt x="402590" y="349250"/>
                    <a:pt x="439420" y="370840"/>
                  </a:cubicBezTo>
                  <a:cubicBezTo>
                    <a:pt x="486410" y="397510"/>
                    <a:pt x="563880" y="427990"/>
                    <a:pt x="613410" y="440690"/>
                  </a:cubicBezTo>
                  <a:cubicBezTo>
                    <a:pt x="647700" y="449580"/>
                    <a:pt x="675640" y="453390"/>
                    <a:pt x="702310" y="450850"/>
                  </a:cubicBezTo>
                  <a:cubicBezTo>
                    <a:pt x="723900" y="449580"/>
                    <a:pt x="744220" y="447040"/>
                    <a:pt x="759460" y="434340"/>
                  </a:cubicBezTo>
                  <a:cubicBezTo>
                    <a:pt x="775970" y="420370"/>
                    <a:pt x="795020" y="386080"/>
                    <a:pt x="792480" y="365760"/>
                  </a:cubicBezTo>
                  <a:cubicBezTo>
                    <a:pt x="789940" y="345440"/>
                    <a:pt x="764540" y="326390"/>
                    <a:pt x="742950" y="309880"/>
                  </a:cubicBezTo>
                  <a:cubicBezTo>
                    <a:pt x="717550" y="290830"/>
                    <a:pt x="688340" y="275590"/>
                    <a:pt x="645160" y="262890"/>
                  </a:cubicBezTo>
                  <a:cubicBezTo>
                    <a:pt x="574040" y="241300"/>
                    <a:pt x="397510" y="212090"/>
                    <a:pt x="345440" y="217170"/>
                  </a:cubicBezTo>
                  <a:cubicBezTo>
                    <a:pt x="326390" y="219710"/>
                    <a:pt x="317500" y="220980"/>
                    <a:pt x="307340" y="231140"/>
                  </a:cubicBezTo>
                  <a:cubicBezTo>
                    <a:pt x="293370" y="245110"/>
                    <a:pt x="281940" y="280670"/>
                    <a:pt x="284480" y="308610"/>
                  </a:cubicBezTo>
                  <a:cubicBezTo>
                    <a:pt x="288290" y="342900"/>
                    <a:pt x="323850" y="394970"/>
                    <a:pt x="346710" y="417830"/>
                  </a:cubicBezTo>
                  <a:cubicBezTo>
                    <a:pt x="361950" y="433070"/>
                    <a:pt x="374650" y="440690"/>
                    <a:pt x="393700" y="444500"/>
                  </a:cubicBezTo>
                  <a:cubicBezTo>
                    <a:pt x="421640" y="449580"/>
                    <a:pt x="474980" y="439420"/>
                    <a:pt x="501650" y="429260"/>
                  </a:cubicBezTo>
                  <a:cubicBezTo>
                    <a:pt x="520700" y="421640"/>
                    <a:pt x="541020" y="415290"/>
                    <a:pt x="544830" y="398780"/>
                  </a:cubicBezTo>
                  <a:cubicBezTo>
                    <a:pt x="551180" y="372110"/>
                    <a:pt x="499110" y="300990"/>
                    <a:pt x="466090" y="266700"/>
                  </a:cubicBezTo>
                  <a:cubicBezTo>
                    <a:pt x="435610" y="234950"/>
                    <a:pt x="401320" y="214630"/>
                    <a:pt x="356870" y="198120"/>
                  </a:cubicBezTo>
                  <a:cubicBezTo>
                    <a:pt x="300990" y="177800"/>
                    <a:pt x="171450" y="146050"/>
                    <a:pt x="151130" y="166370"/>
                  </a:cubicBezTo>
                  <a:cubicBezTo>
                    <a:pt x="139700" y="177800"/>
                    <a:pt x="154940" y="212090"/>
                    <a:pt x="165100" y="233680"/>
                  </a:cubicBezTo>
                  <a:cubicBezTo>
                    <a:pt x="176530" y="257810"/>
                    <a:pt x="200660" y="281940"/>
                    <a:pt x="222250" y="299720"/>
                  </a:cubicBezTo>
                  <a:cubicBezTo>
                    <a:pt x="245110" y="318770"/>
                    <a:pt x="273050" y="332740"/>
                    <a:pt x="298450" y="344170"/>
                  </a:cubicBezTo>
                  <a:cubicBezTo>
                    <a:pt x="322580" y="355600"/>
                    <a:pt x="344170" y="365760"/>
                    <a:pt x="372110" y="370840"/>
                  </a:cubicBezTo>
                  <a:cubicBezTo>
                    <a:pt x="407670" y="377190"/>
                    <a:pt x="471170" y="381000"/>
                    <a:pt x="499110" y="374650"/>
                  </a:cubicBezTo>
                  <a:cubicBezTo>
                    <a:pt x="514350" y="370840"/>
                    <a:pt x="525780" y="367030"/>
                    <a:pt x="533400" y="358140"/>
                  </a:cubicBezTo>
                  <a:cubicBezTo>
                    <a:pt x="541020" y="347980"/>
                    <a:pt x="548640" y="328930"/>
                    <a:pt x="543560" y="314960"/>
                  </a:cubicBezTo>
                  <a:cubicBezTo>
                    <a:pt x="534670" y="290830"/>
                    <a:pt x="483870" y="262890"/>
                    <a:pt x="445770" y="242570"/>
                  </a:cubicBezTo>
                  <a:cubicBezTo>
                    <a:pt x="401320" y="218440"/>
                    <a:pt x="342900" y="196850"/>
                    <a:pt x="289560" y="185420"/>
                  </a:cubicBezTo>
                  <a:cubicBezTo>
                    <a:pt x="236220" y="173990"/>
                    <a:pt x="137160" y="160020"/>
                    <a:pt x="125730" y="176530"/>
                  </a:cubicBezTo>
                  <a:cubicBezTo>
                    <a:pt x="119380" y="185420"/>
                    <a:pt x="135890" y="208280"/>
                    <a:pt x="146050" y="223520"/>
                  </a:cubicBezTo>
                  <a:cubicBezTo>
                    <a:pt x="157480" y="241300"/>
                    <a:pt x="172720" y="259080"/>
                    <a:pt x="194310" y="274320"/>
                  </a:cubicBezTo>
                  <a:cubicBezTo>
                    <a:pt x="224790" y="295910"/>
                    <a:pt x="280670" y="316230"/>
                    <a:pt x="321310" y="326390"/>
                  </a:cubicBezTo>
                  <a:cubicBezTo>
                    <a:pt x="356870" y="335280"/>
                    <a:pt x="415290" y="347980"/>
                    <a:pt x="422910" y="337820"/>
                  </a:cubicBezTo>
                  <a:cubicBezTo>
                    <a:pt x="427990" y="330200"/>
                    <a:pt x="411480" y="307340"/>
                    <a:pt x="400050" y="294640"/>
                  </a:cubicBezTo>
                  <a:cubicBezTo>
                    <a:pt x="386080" y="278130"/>
                    <a:pt x="364490" y="264160"/>
                    <a:pt x="339090" y="250190"/>
                  </a:cubicBezTo>
                  <a:cubicBezTo>
                    <a:pt x="302260" y="229870"/>
                    <a:pt x="240030" y="207010"/>
                    <a:pt x="193040" y="195580"/>
                  </a:cubicBezTo>
                  <a:cubicBezTo>
                    <a:pt x="151130" y="185420"/>
                    <a:pt x="85090" y="167640"/>
                    <a:pt x="69850" y="184150"/>
                  </a:cubicBezTo>
                  <a:cubicBezTo>
                    <a:pt x="57150" y="199390"/>
                    <a:pt x="73660" y="246380"/>
                    <a:pt x="87630" y="274320"/>
                  </a:cubicBezTo>
                  <a:cubicBezTo>
                    <a:pt x="104140" y="306070"/>
                    <a:pt x="138430" y="339090"/>
                    <a:pt x="170180" y="358140"/>
                  </a:cubicBezTo>
                  <a:cubicBezTo>
                    <a:pt x="201930" y="377190"/>
                    <a:pt x="255270" y="394970"/>
                    <a:pt x="279400" y="387350"/>
                  </a:cubicBezTo>
                  <a:cubicBezTo>
                    <a:pt x="295910" y="382270"/>
                    <a:pt x="313690" y="360680"/>
                    <a:pt x="311150" y="346710"/>
                  </a:cubicBezTo>
                  <a:cubicBezTo>
                    <a:pt x="308610" y="327660"/>
                    <a:pt x="246380" y="285750"/>
                    <a:pt x="228600" y="288290"/>
                  </a:cubicBezTo>
                  <a:cubicBezTo>
                    <a:pt x="217170" y="289560"/>
                    <a:pt x="210820" y="304800"/>
                    <a:pt x="205740" y="320040"/>
                  </a:cubicBezTo>
                  <a:cubicBezTo>
                    <a:pt x="195580" y="349250"/>
                    <a:pt x="190500" y="424180"/>
                    <a:pt x="195580" y="455930"/>
                  </a:cubicBezTo>
                  <a:cubicBezTo>
                    <a:pt x="198120" y="473710"/>
                    <a:pt x="209550" y="496570"/>
                    <a:pt x="213360" y="495300"/>
                  </a:cubicBezTo>
                  <a:cubicBezTo>
                    <a:pt x="218440" y="494030"/>
                    <a:pt x="214630" y="452120"/>
                    <a:pt x="220980" y="421640"/>
                  </a:cubicBezTo>
                  <a:cubicBezTo>
                    <a:pt x="232410" y="369570"/>
                    <a:pt x="257810" y="252730"/>
                    <a:pt x="295910" y="215900"/>
                  </a:cubicBezTo>
                  <a:cubicBezTo>
                    <a:pt x="322580" y="190500"/>
                    <a:pt x="363220" y="184150"/>
                    <a:pt x="394970" y="184150"/>
                  </a:cubicBezTo>
                  <a:cubicBezTo>
                    <a:pt x="422910" y="184150"/>
                    <a:pt x="444500" y="196850"/>
                    <a:pt x="476250" y="209550"/>
                  </a:cubicBezTo>
                  <a:cubicBezTo>
                    <a:pt x="525780" y="229870"/>
                    <a:pt x="633730" y="284480"/>
                    <a:pt x="656590" y="306070"/>
                  </a:cubicBezTo>
                  <a:cubicBezTo>
                    <a:pt x="664210" y="312420"/>
                    <a:pt x="666750" y="317500"/>
                    <a:pt x="666750" y="323850"/>
                  </a:cubicBezTo>
                  <a:cubicBezTo>
                    <a:pt x="668020" y="332740"/>
                    <a:pt x="662940" y="346710"/>
                    <a:pt x="656590" y="353060"/>
                  </a:cubicBezTo>
                  <a:cubicBezTo>
                    <a:pt x="650240" y="359410"/>
                    <a:pt x="636270" y="363220"/>
                    <a:pt x="627380" y="360680"/>
                  </a:cubicBezTo>
                  <a:cubicBezTo>
                    <a:pt x="618490" y="358140"/>
                    <a:pt x="608330" y="349250"/>
                    <a:pt x="604520" y="341630"/>
                  </a:cubicBezTo>
                  <a:cubicBezTo>
                    <a:pt x="601980" y="335280"/>
                    <a:pt x="601980" y="327660"/>
                    <a:pt x="604520" y="321310"/>
                  </a:cubicBezTo>
                  <a:cubicBezTo>
                    <a:pt x="607060" y="313690"/>
                    <a:pt x="617220" y="302260"/>
                    <a:pt x="624840" y="298450"/>
                  </a:cubicBezTo>
                  <a:cubicBezTo>
                    <a:pt x="631190" y="295910"/>
                    <a:pt x="638810" y="294640"/>
                    <a:pt x="645160" y="298450"/>
                  </a:cubicBezTo>
                  <a:cubicBezTo>
                    <a:pt x="654050" y="303530"/>
                    <a:pt x="666750" y="321310"/>
                    <a:pt x="666750" y="331470"/>
                  </a:cubicBezTo>
                  <a:cubicBezTo>
                    <a:pt x="666750" y="340360"/>
                    <a:pt x="657860" y="351790"/>
                    <a:pt x="651510" y="356870"/>
                  </a:cubicBezTo>
                  <a:cubicBezTo>
                    <a:pt x="646430" y="360680"/>
                    <a:pt x="641350" y="361950"/>
                    <a:pt x="631190" y="360680"/>
                  </a:cubicBezTo>
                  <a:cubicBezTo>
                    <a:pt x="600710" y="356870"/>
                    <a:pt x="505460" y="290830"/>
                    <a:pt x="454660" y="273050"/>
                  </a:cubicBezTo>
                  <a:cubicBezTo>
                    <a:pt x="417830" y="260350"/>
                    <a:pt x="384810" y="237490"/>
                    <a:pt x="356870" y="252730"/>
                  </a:cubicBezTo>
                  <a:cubicBezTo>
                    <a:pt x="308610" y="279400"/>
                    <a:pt x="284480" y="490220"/>
                    <a:pt x="248920" y="530860"/>
                  </a:cubicBezTo>
                  <a:cubicBezTo>
                    <a:pt x="234950" y="547370"/>
                    <a:pt x="222250" y="554990"/>
                    <a:pt x="207010" y="553720"/>
                  </a:cubicBezTo>
                  <a:cubicBezTo>
                    <a:pt x="186690" y="552450"/>
                    <a:pt x="149860" y="521970"/>
                    <a:pt x="137160" y="502920"/>
                  </a:cubicBezTo>
                  <a:cubicBezTo>
                    <a:pt x="127000" y="487680"/>
                    <a:pt x="125730" y="476250"/>
                    <a:pt x="124460" y="454660"/>
                  </a:cubicBezTo>
                  <a:cubicBezTo>
                    <a:pt x="121920" y="416560"/>
                    <a:pt x="128270" y="326390"/>
                    <a:pt x="140970" y="288290"/>
                  </a:cubicBezTo>
                  <a:cubicBezTo>
                    <a:pt x="148590" y="265430"/>
                    <a:pt x="156210" y="248920"/>
                    <a:pt x="171450" y="237490"/>
                  </a:cubicBezTo>
                  <a:cubicBezTo>
                    <a:pt x="189230" y="224790"/>
                    <a:pt x="220980" y="215900"/>
                    <a:pt x="245110" y="218440"/>
                  </a:cubicBezTo>
                  <a:cubicBezTo>
                    <a:pt x="269240" y="220980"/>
                    <a:pt x="295910" y="238760"/>
                    <a:pt x="317500" y="255270"/>
                  </a:cubicBezTo>
                  <a:cubicBezTo>
                    <a:pt x="340360" y="271780"/>
                    <a:pt x="370840" y="293370"/>
                    <a:pt x="379730" y="316230"/>
                  </a:cubicBezTo>
                  <a:cubicBezTo>
                    <a:pt x="387350" y="336550"/>
                    <a:pt x="379730" y="365760"/>
                    <a:pt x="372110" y="386080"/>
                  </a:cubicBezTo>
                  <a:cubicBezTo>
                    <a:pt x="364490" y="403860"/>
                    <a:pt x="351790" y="419100"/>
                    <a:pt x="337820" y="430530"/>
                  </a:cubicBezTo>
                  <a:cubicBezTo>
                    <a:pt x="322580" y="443230"/>
                    <a:pt x="303530" y="454660"/>
                    <a:pt x="280670" y="458470"/>
                  </a:cubicBezTo>
                  <a:cubicBezTo>
                    <a:pt x="250190" y="463550"/>
                    <a:pt x="194310" y="450850"/>
                    <a:pt x="166370" y="440690"/>
                  </a:cubicBezTo>
                  <a:cubicBezTo>
                    <a:pt x="148590" y="434340"/>
                    <a:pt x="139700" y="427990"/>
                    <a:pt x="124460" y="415290"/>
                  </a:cubicBezTo>
                  <a:cubicBezTo>
                    <a:pt x="97790" y="393700"/>
                    <a:pt x="48260" y="345440"/>
                    <a:pt x="27940" y="309880"/>
                  </a:cubicBezTo>
                  <a:cubicBezTo>
                    <a:pt x="11430" y="281940"/>
                    <a:pt x="3810" y="254000"/>
                    <a:pt x="1270" y="227330"/>
                  </a:cubicBezTo>
                  <a:cubicBezTo>
                    <a:pt x="0" y="203200"/>
                    <a:pt x="2540" y="176530"/>
                    <a:pt x="12700" y="158750"/>
                  </a:cubicBezTo>
                  <a:cubicBezTo>
                    <a:pt x="21590" y="143510"/>
                    <a:pt x="34290" y="130810"/>
                    <a:pt x="54610" y="124460"/>
                  </a:cubicBezTo>
                  <a:cubicBezTo>
                    <a:pt x="88900" y="113030"/>
                    <a:pt x="161290" y="124460"/>
                    <a:pt x="214630" y="135890"/>
                  </a:cubicBezTo>
                  <a:cubicBezTo>
                    <a:pt x="269240" y="148590"/>
                    <a:pt x="335280" y="172720"/>
                    <a:pt x="378460" y="198120"/>
                  </a:cubicBezTo>
                  <a:cubicBezTo>
                    <a:pt x="411480" y="217170"/>
                    <a:pt x="440690" y="237490"/>
                    <a:pt x="459740" y="262890"/>
                  </a:cubicBezTo>
                  <a:cubicBezTo>
                    <a:pt x="476250" y="284480"/>
                    <a:pt x="490220" y="314960"/>
                    <a:pt x="488950" y="337820"/>
                  </a:cubicBezTo>
                  <a:cubicBezTo>
                    <a:pt x="487680" y="356870"/>
                    <a:pt x="477520" y="377190"/>
                    <a:pt x="464820" y="388620"/>
                  </a:cubicBezTo>
                  <a:cubicBezTo>
                    <a:pt x="453390" y="398780"/>
                    <a:pt x="436880" y="401320"/>
                    <a:pt x="417830" y="403860"/>
                  </a:cubicBezTo>
                  <a:cubicBezTo>
                    <a:pt x="387350" y="406400"/>
                    <a:pt x="341630" y="401320"/>
                    <a:pt x="300990" y="391160"/>
                  </a:cubicBezTo>
                  <a:cubicBezTo>
                    <a:pt x="254000" y="378460"/>
                    <a:pt x="190500" y="355600"/>
                    <a:pt x="152400" y="327660"/>
                  </a:cubicBezTo>
                  <a:cubicBezTo>
                    <a:pt x="120650" y="304800"/>
                    <a:pt x="95250" y="275590"/>
                    <a:pt x="80010" y="246380"/>
                  </a:cubicBezTo>
                  <a:cubicBezTo>
                    <a:pt x="67310" y="220980"/>
                    <a:pt x="57150" y="189230"/>
                    <a:pt x="59690" y="167640"/>
                  </a:cubicBezTo>
                  <a:cubicBezTo>
                    <a:pt x="62230" y="151130"/>
                    <a:pt x="72390" y="134620"/>
                    <a:pt x="83820" y="124460"/>
                  </a:cubicBezTo>
                  <a:cubicBezTo>
                    <a:pt x="95250" y="115570"/>
                    <a:pt x="106680" y="111760"/>
                    <a:pt x="125730" y="109220"/>
                  </a:cubicBezTo>
                  <a:cubicBezTo>
                    <a:pt x="165100" y="104140"/>
                    <a:pt x="251460" y="111760"/>
                    <a:pt x="311150" y="124460"/>
                  </a:cubicBezTo>
                  <a:cubicBezTo>
                    <a:pt x="369570" y="137160"/>
                    <a:pt x="434340" y="162560"/>
                    <a:pt x="481330" y="186690"/>
                  </a:cubicBezTo>
                  <a:cubicBezTo>
                    <a:pt x="519430" y="205740"/>
                    <a:pt x="554990" y="223520"/>
                    <a:pt x="576580" y="250190"/>
                  </a:cubicBezTo>
                  <a:cubicBezTo>
                    <a:pt x="595630" y="274320"/>
                    <a:pt x="609600" y="311150"/>
                    <a:pt x="607060" y="339090"/>
                  </a:cubicBezTo>
                  <a:cubicBezTo>
                    <a:pt x="604520" y="367030"/>
                    <a:pt x="579120" y="401320"/>
                    <a:pt x="558800" y="417830"/>
                  </a:cubicBezTo>
                  <a:cubicBezTo>
                    <a:pt x="543560" y="430530"/>
                    <a:pt x="527050" y="435610"/>
                    <a:pt x="504190" y="439420"/>
                  </a:cubicBezTo>
                  <a:cubicBezTo>
                    <a:pt x="466090" y="445770"/>
                    <a:pt x="402590" y="448310"/>
                    <a:pt x="351790" y="435610"/>
                  </a:cubicBezTo>
                  <a:cubicBezTo>
                    <a:pt x="294640" y="421640"/>
                    <a:pt x="220980" y="382270"/>
                    <a:pt x="177800" y="347980"/>
                  </a:cubicBezTo>
                  <a:cubicBezTo>
                    <a:pt x="143510" y="321310"/>
                    <a:pt x="118110" y="288290"/>
                    <a:pt x="101600" y="256540"/>
                  </a:cubicBezTo>
                  <a:cubicBezTo>
                    <a:pt x="88900" y="231140"/>
                    <a:pt x="77470" y="201930"/>
                    <a:pt x="81280" y="177800"/>
                  </a:cubicBezTo>
                  <a:cubicBezTo>
                    <a:pt x="85090" y="156210"/>
                    <a:pt x="100330" y="130810"/>
                    <a:pt x="119380" y="119380"/>
                  </a:cubicBezTo>
                  <a:cubicBezTo>
                    <a:pt x="140970" y="106680"/>
                    <a:pt x="176530" y="110490"/>
                    <a:pt x="212090" y="111760"/>
                  </a:cubicBezTo>
                  <a:cubicBezTo>
                    <a:pt x="262890" y="114300"/>
                    <a:pt x="339090" y="120650"/>
                    <a:pt x="392430" y="142240"/>
                  </a:cubicBezTo>
                  <a:cubicBezTo>
                    <a:pt x="441960" y="162560"/>
                    <a:pt x="487680" y="187960"/>
                    <a:pt x="521970" y="229870"/>
                  </a:cubicBezTo>
                  <a:cubicBezTo>
                    <a:pt x="562610" y="279400"/>
                    <a:pt x="609600" y="384810"/>
                    <a:pt x="605790" y="429260"/>
                  </a:cubicBezTo>
                  <a:cubicBezTo>
                    <a:pt x="603250" y="452120"/>
                    <a:pt x="591820" y="467360"/>
                    <a:pt x="571500" y="480060"/>
                  </a:cubicBezTo>
                  <a:cubicBezTo>
                    <a:pt x="533400" y="502920"/>
                    <a:pt x="414020" y="518160"/>
                    <a:pt x="365760" y="506730"/>
                  </a:cubicBezTo>
                  <a:cubicBezTo>
                    <a:pt x="335280" y="500380"/>
                    <a:pt x="317500" y="482600"/>
                    <a:pt x="298450" y="463550"/>
                  </a:cubicBezTo>
                  <a:cubicBezTo>
                    <a:pt x="278130" y="443230"/>
                    <a:pt x="260350" y="412750"/>
                    <a:pt x="247650" y="384810"/>
                  </a:cubicBezTo>
                  <a:cubicBezTo>
                    <a:pt x="234950" y="358140"/>
                    <a:pt x="220980" y="328930"/>
                    <a:pt x="219710" y="300990"/>
                  </a:cubicBezTo>
                  <a:cubicBezTo>
                    <a:pt x="218440" y="274320"/>
                    <a:pt x="226060" y="243840"/>
                    <a:pt x="236220" y="222250"/>
                  </a:cubicBezTo>
                  <a:cubicBezTo>
                    <a:pt x="245110" y="203200"/>
                    <a:pt x="259080" y="185420"/>
                    <a:pt x="276860" y="173990"/>
                  </a:cubicBezTo>
                  <a:cubicBezTo>
                    <a:pt x="295910" y="161290"/>
                    <a:pt x="318770" y="157480"/>
                    <a:pt x="349250" y="154940"/>
                  </a:cubicBezTo>
                  <a:cubicBezTo>
                    <a:pt x="396240" y="151130"/>
                    <a:pt x="477520" y="167640"/>
                    <a:pt x="534670" y="177800"/>
                  </a:cubicBezTo>
                  <a:cubicBezTo>
                    <a:pt x="584200" y="186690"/>
                    <a:pt x="628650" y="193040"/>
                    <a:pt x="671830" y="209550"/>
                  </a:cubicBezTo>
                  <a:cubicBezTo>
                    <a:pt x="713740" y="224790"/>
                    <a:pt x="759460" y="243840"/>
                    <a:pt x="789940" y="271780"/>
                  </a:cubicBezTo>
                  <a:cubicBezTo>
                    <a:pt x="816610" y="295910"/>
                    <a:pt x="843280" y="331470"/>
                    <a:pt x="848360" y="361950"/>
                  </a:cubicBezTo>
                  <a:cubicBezTo>
                    <a:pt x="852170" y="388620"/>
                    <a:pt x="840740" y="420370"/>
                    <a:pt x="828040" y="441960"/>
                  </a:cubicBezTo>
                  <a:cubicBezTo>
                    <a:pt x="816610" y="461010"/>
                    <a:pt x="800100" y="477520"/>
                    <a:pt x="779780" y="488950"/>
                  </a:cubicBezTo>
                  <a:cubicBezTo>
                    <a:pt x="756920" y="501650"/>
                    <a:pt x="730250" y="509270"/>
                    <a:pt x="695960" y="510540"/>
                  </a:cubicBezTo>
                  <a:cubicBezTo>
                    <a:pt x="643890" y="511810"/>
                    <a:pt x="560070" y="496570"/>
                    <a:pt x="497840" y="472440"/>
                  </a:cubicBezTo>
                  <a:cubicBezTo>
                    <a:pt x="435610" y="448310"/>
                    <a:pt x="353060" y="400050"/>
                    <a:pt x="321310" y="365760"/>
                  </a:cubicBezTo>
                  <a:cubicBezTo>
                    <a:pt x="303530" y="347980"/>
                    <a:pt x="289560" y="328930"/>
                    <a:pt x="292100" y="312420"/>
                  </a:cubicBezTo>
                  <a:cubicBezTo>
                    <a:pt x="294640" y="295910"/>
                    <a:pt x="312420" y="274320"/>
                    <a:pt x="334010" y="266700"/>
                  </a:cubicBezTo>
                  <a:cubicBezTo>
                    <a:pt x="369570" y="254000"/>
                    <a:pt x="457200" y="280670"/>
                    <a:pt x="505460" y="293370"/>
                  </a:cubicBezTo>
                  <a:cubicBezTo>
                    <a:pt x="541020" y="302260"/>
                    <a:pt x="567690" y="312420"/>
                    <a:pt x="596900" y="327660"/>
                  </a:cubicBezTo>
                  <a:cubicBezTo>
                    <a:pt x="626110" y="342900"/>
                    <a:pt x="661670" y="360680"/>
                    <a:pt x="680720" y="384810"/>
                  </a:cubicBezTo>
                  <a:cubicBezTo>
                    <a:pt x="697230" y="406400"/>
                    <a:pt x="708660" y="435610"/>
                    <a:pt x="708660" y="459740"/>
                  </a:cubicBezTo>
                  <a:cubicBezTo>
                    <a:pt x="708660" y="481330"/>
                    <a:pt x="697230" y="505460"/>
                    <a:pt x="684530" y="520700"/>
                  </a:cubicBezTo>
                  <a:cubicBezTo>
                    <a:pt x="671830" y="535940"/>
                    <a:pt x="651510" y="547370"/>
                    <a:pt x="632460" y="551180"/>
                  </a:cubicBezTo>
                  <a:cubicBezTo>
                    <a:pt x="614680" y="554990"/>
                    <a:pt x="593090" y="551180"/>
                    <a:pt x="574040" y="546100"/>
                  </a:cubicBezTo>
                  <a:cubicBezTo>
                    <a:pt x="553720" y="541020"/>
                    <a:pt x="533400" y="534670"/>
                    <a:pt x="511810" y="519430"/>
                  </a:cubicBezTo>
                  <a:cubicBezTo>
                    <a:pt x="476250" y="495300"/>
                    <a:pt x="429260" y="444500"/>
                    <a:pt x="396240" y="397510"/>
                  </a:cubicBezTo>
                  <a:cubicBezTo>
                    <a:pt x="360680" y="346710"/>
                    <a:pt x="327660" y="271780"/>
                    <a:pt x="306070" y="222250"/>
                  </a:cubicBezTo>
                  <a:cubicBezTo>
                    <a:pt x="290830" y="186690"/>
                    <a:pt x="275590" y="154940"/>
                    <a:pt x="274320" y="129540"/>
                  </a:cubicBezTo>
                  <a:cubicBezTo>
                    <a:pt x="273050" y="111760"/>
                    <a:pt x="274320" y="93980"/>
                    <a:pt x="283210" y="82550"/>
                  </a:cubicBezTo>
                  <a:cubicBezTo>
                    <a:pt x="293370" y="69850"/>
                    <a:pt x="311150" y="60960"/>
                    <a:pt x="335280" y="55880"/>
                  </a:cubicBezTo>
                  <a:cubicBezTo>
                    <a:pt x="378460" y="45720"/>
                    <a:pt x="471170" y="55880"/>
                    <a:pt x="530860" y="63500"/>
                  </a:cubicBezTo>
                  <a:cubicBezTo>
                    <a:pt x="581660" y="69850"/>
                    <a:pt x="627380" y="77470"/>
                    <a:pt x="671830" y="93980"/>
                  </a:cubicBezTo>
                  <a:cubicBezTo>
                    <a:pt x="717550" y="110490"/>
                    <a:pt x="779780" y="132080"/>
                    <a:pt x="802640" y="163830"/>
                  </a:cubicBezTo>
                  <a:cubicBezTo>
                    <a:pt x="820420" y="189230"/>
                    <a:pt x="820420" y="226060"/>
                    <a:pt x="816610" y="254000"/>
                  </a:cubicBezTo>
                  <a:cubicBezTo>
                    <a:pt x="812800" y="281940"/>
                    <a:pt x="801370" y="307340"/>
                    <a:pt x="781050" y="332740"/>
                  </a:cubicBezTo>
                  <a:cubicBezTo>
                    <a:pt x="754380" y="367030"/>
                    <a:pt x="699770" y="408940"/>
                    <a:pt x="656590" y="433070"/>
                  </a:cubicBezTo>
                  <a:cubicBezTo>
                    <a:pt x="618490" y="454660"/>
                    <a:pt x="576580" y="469900"/>
                    <a:pt x="537210" y="476250"/>
                  </a:cubicBezTo>
                  <a:cubicBezTo>
                    <a:pt x="501650" y="481330"/>
                    <a:pt x="466090" y="477520"/>
                    <a:pt x="431800" y="472440"/>
                  </a:cubicBezTo>
                  <a:cubicBezTo>
                    <a:pt x="398780" y="467360"/>
                    <a:pt x="363220" y="463550"/>
                    <a:pt x="334010" y="448310"/>
                  </a:cubicBezTo>
                  <a:cubicBezTo>
                    <a:pt x="303530" y="433070"/>
                    <a:pt x="267970" y="407670"/>
                    <a:pt x="254000" y="382270"/>
                  </a:cubicBezTo>
                  <a:cubicBezTo>
                    <a:pt x="242570" y="360680"/>
                    <a:pt x="242570" y="332740"/>
                    <a:pt x="246380" y="309880"/>
                  </a:cubicBezTo>
                  <a:cubicBezTo>
                    <a:pt x="250190" y="285750"/>
                    <a:pt x="262890" y="262890"/>
                    <a:pt x="280670" y="242570"/>
                  </a:cubicBezTo>
                  <a:cubicBezTo>
                    <a:pt x="303530" y="215900"/>
                    <a:pt x="350520" y="187960"/>
                    <a:pt x="383540" y="173990"/>
                  </a:cubicBezTo>
                  <a:cubicBezTo>
                    <a:pt x="411480" y="162560"/>
                    <a:pt x="426720" y="158750"/>
                    <a:pt x="464820" y="156210"/>
                  </a:cubicBezTo>
                  <a:cubicBezTo>
                    <a:pt x="546100" y="149860"/>
                    <a:pt x="765810" y="156210"/>
                    <a:pt x="858520" y="180340"/>
                  </a:cubicBezTo>
                  <a:cubicBezTo>
                    <a:pt x="913130" y="194310"/>
                    <a:pt x="972820" y="215900"/>
                    <a:pt x="982980" y="241300"/>
                  </a:cubicBezTo>
                  <a:cubicBezTo>
                    <a:pt x="989330" y="259080"/>
                    <a:pt x="971550" y="292100"/>
                    <a:pt x="957580" y="303530"/>
                  </a:cubicBezTo>
                  <a:cubicBezTo>
                    <a:pt x="944880" y="313690"/>
                    <a:pt x="930910" y="311150"/>
                    <a:pt x="905510" y="313690"/>
                  </a:cubicBezTo>
                  <a:cubicBezTo>
                    <a:pt x="835660" y="320040"/>
                    <a:pt x="626110" y="322580"/>
                    <a:pt x="514350" y="307340"/>
                  </a:cubicBezTo>
                  <a:cubicBezTo>
                    <a:pt x="427990" y="294640"/>
                    <a:pt x="317500" y="276860"/>
                    <a:pt x="287020" y="246380"/>
                  </a:cubicBezTo>
                  <a:cubicBezTo>
                    <a:pt x="271780" y="231140"/>
                    <a:pt x="270510" y="210820"/>
                    <a:pt x="273050" y="194310"/>
                  </a:cubicBezTo>
                  <a:cubicBezTo>
                    <a:pt x="275590" y="179070"/>
                    <a:pt x="283210" y="163830"/>
                    <a:pt x="297180" y="152400"/>
                  </a:cubicBezTo>
                  <a:cubicBezTo>
                    <a:pt x="320040" y="134620"/>
                    <a:pt x="375920" y="123190"/>
                    <a:pt x="412750" y="115570"/>
                  </a:cubicBezTo>
                  <a:cubicBezTo>
                    <a:pt x="445770" y="107950"/>
                    <a:pt x="466090" y="105410"/>
                    <a:pt x="509270" y="104140"/>
                  </a:cubicBezTo>
                  <a:cubicBezTo>
                    <a:pt x="591820" y="101600"/>
                    <a:pt x="778510" y="110490"/>
                    <a:pt x="875030" y="121920"/>
                  </a:cubicBezTo>
                  <a:cubicBezTo>
                    <a:pt x="938530" y="129540"/>
                    <a:pt x="985520" y="137160"/>
                    <a:pt x="1032510" y="151130"/>
                  </a:cubicBezTo>
                  <a:cubicBezTo>
                    <a:pt x="1071880" y="162560"/>
                    <a:pt x="1125220" y="171450"/>
                    <a:pt x="1137920" y="195580"/>
                  </a:cubicBezTo>
                  <a:cubicBezTo>
                    <a:pt x="1149350" y="218440"/>
                    <a:pt x="1139190" y="264160"/>
                    <a:pt x="1117600" y="287020"/>
                  </a:cubicBezTo>
                  <a:cubicBezTo>
                    <a:pt x="1085850" y="320040"/>
                    <a:pt x="995680" y="325120"/>
                    <a:pt x="924560" y="334010"/>
                  </a:cubicBezTo>
                  <a:cubicBezTo>
                    <a:pt x="836930" y="345440"/>
                    <a:pt x="718820" y="341630"/>
                    <a:pt x="631190" y="339090"/>
                  </a:cubicBezTo>
                  <a:cubicBezTo>
                    <a:pt x="560070" y="336550"/>
                    <a:pt x="491490" y="336550"/>
                    <a:pt x="439420" y="325120"/>
                  </a:cubicBezTo>
                  <a:cubicBezTo>
                    <a:pt x="401320" y="316230"/>
                    <a:pt x="367030" y="288290"/>
                    <a:pt x="344170" y="287020"/>
                  </a:cubicBezTo>
                  <a:cubicBezTo>
                    <a:pt x="331470" y="287020"/>
                    <a:pt x="323850" y="298450"/>
                    <a:pt x="314960" y="295910"/>
                  </a:cubicBezTo>
                  <a:cubicBezTo>
                    <a:pt x="304800" y="292100"/>
                    <a:pt x="288290" y="273050"/>
                    <a:pt x="289560" y="260350"/>
                  </a:cubicBezTo>
                  <a:cubicBezTo>
                    <a:pt x="290830" y="245110"/>
                    <a:pt x="314960" y="222250"/>
                    <a:pt x="339090" y="210820"/>
                  </a:cubicBezTo>
                  <a:cubicBezTo>
                    <a:pt x="378460" y="191770"/>
                    <a:pt x="444500" y="191770"/>
                    <a:pt x="516890" y="187960"/>
                  </a:cubicBezTo>
                  <a:cubicBezTo>
                    <a:pt x="628650" y="182880"/>
                    <a:pt x="836930" y="191770"/>
                    <a:pt x="942340" y="200660"/>
                  </a:cubicBezTo>
                  <a:cubicBezTo>
                    <a:pt x="1005840" y="205740"/>
                    <a:pt x="1060450" y="208280"/>
                    <a:pt x="1092200" y="222250"/>
                  </a:cubicBezTo>
                  <a:cubicBezTo>
                    <a:pt x="1109980" y="229870"/>
                    <a:pt x="1117600" y="251460"/>
                    <a:pt x="1127760" y="252730"/>
                  </a:cubicBezTo>
                  <a:cubicBezTo>
                    <a:pt x="1135380" y="252730"/>
                    <a:pt x="1140460" y="241300"/>
                    <a:pt x="1148080" y="240030"/>
                  </a:cubicBezTo>
                  <a:cubicBezTo>
                    <a:pt x="1156970" y="238760"/>
                    <a:pt x="1170940" y="243840"/>
                    <a:pt x="1177290" y="250190"/>
                  </a:cubicBezTo>
                  <a:cubicBezTo>
                    <a:pt x="1183640" y="256540"/>
                    <a:pt x="1187450" y="270510"/>
                    <a:pt x="1186180" y="279400"/>
                  </a:cubicBezTo>
                  <a:cubicBezTo>
                    <a:pt x="1184910" y="287020"/>
                    <a:pt x="1181100" y="292100"/>
                    <a:pt x="1174750" y="298450"/>
                  </a:cubicBezTo>
                  <a:cubicBezTo>
                    <a:pt x="1163320" y="308610"/>
                    <a:pt x="1141730" y="320040"/>
                    <a:pt x="1116330" y="327660"/>
                  </a:cubicBezTo>
                  <a:cubicBezTo>
                    <a:pt x="1075690" y="340360"/>
                    <a:pt x="1013460" y="347980"/>
                    <a:pt x="946150" y="351790"/>
                  </a:cubicBezTo>
                  <a:cubicBezTo>
                    <a:pt x="847090" y="356870"/>
                    <a:pt x="673100" y="356870"/>
                    <a:pt x="581660" y="341630"/>
                  </a:cubicBezTo>
                  <a:cubicBezTo>
                    <a:pt x="524510" y="332740"/>
                    <a:pt x="476250" y="300990"/>
                    <a:pt x="447040" y="299720"/>
                  </a:cubicBezTo>
                  <a:cubicBezTo>
                    <a:pt x="434340" y="298450"/>
                    <a:pt x="426720" y="307340"/>
                    <a:pt x="417830" y="304800"/>
                  </a:cubicBezTo>
                  <a:cubicBezTo>
                    <a:pt x="410210" y="302260"/>
                    <a:pt x="400050" y="290830"/>
                    <a:pt x="397510" y="283210"/>
                  </a:cubicBezTo>
                  <a:cubicBezTo>
                    <a:pt x="394970" y="275590"/>
                    <a:pt x="396240" y="267970"/>
                    <a:pt x="400050" y="260350"/>
                  </a:cubicBezTo>
                  <a:cubicBezTo>
                    <a:pt x="407670" y="247650"/>
                    <a:pt x="429260" y="231140"/>
                    <a:pt x="452120" y="222250"/>
                  </a:cubicBezTo>
                  <a:cubicBezTo>
                    <a:pt x="483870" y="209550"/>
                    <a:pt x="525780" y="210820"/>
                    <a:pt x="581660" y="209550"/>
                  </a:cubicBezTo>
                  <a:cubicBezTo>
                    <a:pt x="679450" y="208280"/>
                    <a:pt x="889000" y="215900"/>
                    <a:pt x="989330" y="233680"/>
                  </a:cubicBezTo>
                  <a:cubicBezTo>
                    <a:pt x="1050290" y="245110"/>
                    <a:pt x="1106170" y="255270"/>
                    <a:pt x="1132840" y="278130"/>
                  </a:cubicBezTo>
                  <a:cubicBezTo>
                    <a:pt x="1149350" y="292100"/>
                    <a:pt x="1160780" y="312420"/>
                    <a:pt x="1159510" y="330200"/>
                  </a:cubicBezTo>
                  <a:cubicBezTo>
                    <a:pt x="1158240" y="350520"/>
                    <a:pt x="1132840" y="379730"/>
                    <a:pt x="1111250" y="393700"/>
                  </a:cubicBezTo>
                  <a:cubicBezTo>
                    <a:pt x="1089660" y="407670"/>
                    <a:pt x="1062990" y="408940"/>
                    <a:pt x="1028700" y="411480"/>
                  </a:cubicBezTo>
                  <a:cubicBezTo>
                    <a:pt x="972820" y="416560"/>
                    <a:pt x="872490" y="407670"/>
                    <a:pt x="806450" y="400050"/>
                  </a:cubicBezTo>
                  <a:cubicBezTo>
                    <a:pt x="751840" y="393700"/>
                    <a:pt x="706120" y="389890"/>
                    <a:pt x="656590" y="372110"/>
                  </a:cubicBezTo>
                  <a:cubicBezTo>
                    <a:pt x="601980" y="351790"/>
                    <a:pt x="527050" y="312420"/>
                    <a:pt x="492760" y="276860"/>
                  </a:cubicBezTo>
                  <a:cubicBezTo>
                    <a:pt x="469900" y="252730"/>
                    <a:pt x="453390" y="223520"/>
                    <a:pt x="450850" y="199390"/>
                  </a:cubicBezTo>
                  <a:cubicBezTo>
                    <a:pt x="449580" y="177800"/>
                    <a:pt x="458470" y="153670"/>
                    <a:pt x="471170" y="138430"/>
                  </a:cubicBezTo>
                  <a:cubicBezTo>
                    <a:pt x="482600" y="124460"/>
                    <a:pt x="497840" y="116840"/>
                    <a:pt x="519430" y="109220"/>
                  </a:cubicBezTo>
                  <a:cubicBezTo>
                    <a:pt x="557530" y="95250"/>
                    <a:pt x="627380" y="83820"/>
                    <a:pt x="684530" y="81280"/>
                  </a:cubicBezTo>
                  <a:cubicBezTo>
                    <a:pt x="745490" y="78740"/>
                    <a:pt x="815340" y="80010"/>
                    <a:pt x="875030" y="93980"/>
                  </a:cubicBezTo>
                  <a:cubicBezTo>
                    <a:pt x="932180" y="107950"/>
                    <a:pt x="1007110" y="128270"/>
                    <a:pt x="1036320" y="161290"/>
                  </a:cubicBezTo>
                  <a:cubicBezTo>
                    <a:pt x="1057910" y="185420"/>
                    <a:pt x="1064260" y="223520"/>
                    <a:pt x="1060450" y="250190"/>
                  </a:cubicBezTo>
                  <a:cubicBezTo>
                    <a:pt x="1057910" y="274320"/>
                    <a:pt x="1040130" y="295910"/>
                    <a:pt x="1023620" y="314960"/>
                  </a:cubicBezTo>
                  <a:cubicBezTo>
                    <a:pt x="1005840" y="335280"/>
                    <a:pt x="980440" y="351790"/>
                    <a:pt x="953770" y="365760"/>
                  </a:cubicBezTo>
                  <a:cubicBezTo>
                    <a:pt x="923290" y="382270"/>
                    <a:pt x="886460" y="398780"/>
                    <a:pt x="849630" y="405130"/>
                  </a:cubicBezTo>
                  <a:cubicBezTo>
                    <a:pt x="811530" y="411480"/>
                    <a:pt x="768350" y="406400"/>
                    <a:pt x="728980" y="402590"/>
                  </a:cubicBezTo>
                  <a:cubicBezTo>
                    <a:pt x="692150" y="398780"/>
                    <a:pt x="659130" y="393700"/>
                    <a:pt x="622300" y="382270"/>
                  </a:cubicBezTo>
                  <a:cubicBezTo>
                    <a:pt x="581660" y="368300"/>
                    <a:pt x="519430" y="341630"/>
                    <a:pt x="496570" y="322580"/>
                  </a:cubicBezTo>
                  <a:cubicBezTo>
                    <a:pt x="485140" y="313690"/>
                    <a:pt x="478790" y="306070"/>
                    <a:pt x="477520" y="295910"/>
                  </a:cubicBezTo>
                  <a:cubicBezTo>
                    <a:pt x="476250" y="284480"/>
                    <a:pt x="486410" y="267970"/>
                    <a:pt x="496570" y="259080"/>
                  </a:cubicBezTo>
                  <a:cubicBezTo>
                    <a:pt x="508000" y="250190"/>
                    <a:pt x="521970" y="247650"/>
                    <a:pt x="546100" y="245110"/>
                  </a:cubicBezTo>
                  <a:cubicBezTo>
                    <a:pt x="613410" y="237490"/>
                    <a:pt x="828040" y="243840"/>
                    <a:pt x="934720" y="266700"/>
                  </a:cubicBezTo>
                  <a:cubicBezTo>
                    <a:pt x="1013460" y="283210"/>
                    <a:pt x="1111250" y="317500"/>
                    <a:pt x="1134110" y="342900"/>
                  </a:cubicBezTo>
                  <a:cubicBezTo>
                    <a:pt x="1143000" y="353060"/>
                    <a:pt x="1143000" y="363220"/>
                    <a:pt x="1141730" y="372110"/>
                  </a:cubicBezTo>
                  <a:cubicBezTo>
                    <a:pt x="1140460" y="379730"/>
                    <a:pt x="1135380" y="387350"/>
                    <a:pt x="1127760" y="392430"/>
                  </a:cubicBezTo>
                  <a:cubicBezTo>
                    <a:pt x="1113790" y="401320"/>
                    <a:pt x="1090930" y="403860"/>
                    <a:pt x="1057910" y="407670"/>
                  </a:cubicBezTo>
                  <a:cubicBezTo>
                    <a:pt x="986790" y="415290"/>
                    <a:pt x="806450" y="412750"/>
                    <a:pt x="708660" y="408940"/>
                  </a:cubicBezTo>
                  <a:cubicBezTo>
                    <a:pt x="636270" y="406400"/>
                    <a:pt x="579120" y="405130"/>
                    <a:pt x="521970" y="393700"/>
                  </a:cubicBezTo>
                  <a:cubicBezTo>
                    <a:pt x="472440" y="383540"/>
                    <a:pt x="416560" y="351790"/>
                    <a:pt x="386080" y="349250"/>
                  </a:cubicBezTo>
                  <a:cubicBezTo>
                    <a:pt x="370840" y="347980"/>
                    <a:pt x="359410" y="358140"/>
                    <a:pt x="350520" y="354330"/>
                  </a:cubicBezTo>
                  <a:cubicBezTo>
                    <a:pt x="341630" y="350520"/>
                    <a:pt x="332740" y="332740"/>
                    <a:pt x="332740" y="322580"/>
                  </a:cubicBezTo>
                  <a:cubicBezTo>
                    <a:pt x="332740" y="312420"/>
                    <a:pt x="344170" y="302260"/>
                    <a:pt x="351790" y="294640"/>
                  </a:cubicBezTo>
                  <a:cubicBezTo>
                    <a:pt x="360680" y="285750"/>
                    <a:pt x="368300" y="279400"/>
                    <a:pt x="383540" y="271780"/>
                  </a:cubicBezTo>
                  <a:cubicBezTo>
                    <a:pt x="411480" y="259080"/>
                    <a:pt x="463550" y="247650"/>
                    <a:pt x="516890" y="238760"/>
                  </a:cubicBezTo>
                  <a:cubicBezTo>
                    <a:pt x="595630" y="226060"/>
                    <a:pt x="711200" y="219710"/>
                    <a:pt x="812800" y="215900"/>
                  </a:cubicBezTo>
                  <a:cubicBezTo>
                    <a:pt x="920750" y="212090"/>
                    <a:pt x="1097280" y="198120"/>
                    <a:pt x="1148080" y="214630"/>
                  </a:cubicBezTo>
                  <a:cubicBezTo>
                    <a:pt x="1164590" y="219710"/>
                    <a:pt x="1174750" y="226060"/>
                    <a:pt x="1178560" y="236220"/>
                  </a:cubicBezTo>
                  <a:cubicBezTo>
                    <a:pt x="1182370" y="245110"/>
                    <a:pt x="1181100" y="262890"/>
                    <a:pt x="1169670" y="271780"/>
                  </a:cubicBezTo>
                  <a:cubicBezTo>
                    <a:pt x="1134110" y="299720"/>
                    <a:pt x="909320" y="288290"/>
                    <a:pt x="814070" y="273050"/>
                  </a:cubicBezTo>
                  <a:cubicBezTo>
                    <a:pt x="746760" y="262890"/>
                    <a:pt x="680720" y="245110"/>
                    <a:pt x="645160" y="217170"/>
                  </a:cubicBezTo>
                  <a:cubicBezTo>
                    <a:pt x="621030" y="198120"/>
                    <a:pt x="601980" y="167640"/>
                    <a:pt x="600710" y="147320"/>
                  </a:cubicBezTo>
                  <a:cubicBezTo>
                    <a:pt x="599440" y="132080"/>
                    <a:pt x="608330" y="118110"/>
                    <a:pt x="618490" y="107950"/>
                  </a:cubicBezTo>
                  <a:cubicBezTo>
                    <a:pt x="629920" y="96520"/>
                    <a:pt x="643890" y="88900"/>
                    <a:pt x="665480" y="81280"/>
                  </a:cubicBezTo>
                  <a:cubicBezTo>
                    <a:pt x="703580" y="67310"/>
                    <a:pt x="765810" y="55880"/>
                    <a:pt x="834390" y="50800"/>
                  </a:cubicBezTo>
                  <a:cubicBezTo>
                    <a:pt x="935990" y="43180"/>
                    <a:pt x="1127760" y="50800"/>
                    <a:pt x="1219200" y="59690"/>
                  </a:cubicBezTo>
                  <a:cubicBezTo>
                    <a:pt x="1270000" y="64770"/>
                    <a:pt x="1309370" y="67310"/>
                    <a:pt x="1336040" y="80010"/>
                  </a:cubicBezTo>
                  <a:cubicBezTo>
                    <a:pt x="1353820" y="88900"/>
                    <a:pt x="1367790" y="100330"/>
                    <a:pt x="1374140" y="113030"/>
                  </a:cubicBezTo>
                  <a:cubicBezTo>
                    <a:pt x="1380490" y="125730"/>
                    <a:pt x="1383030" y="140970"/>
                    <a:pt x="1377950" y="154940"/>
                  </a:cubicBezTo>
                  <a:cubicBezTo>
                    <a:pt x="1371600" y="173990"/>
                    <a:pt x="1348740" y="194310"/>
                    <a:pt x="1322070" y="212090"/>
                  </a:cubicBezTo>
                  <a:cubicBezTo>
                    <a:pt x="1280160" y="240030"/>
                    <a:pt x="1198880" y="270510"/>
                    <a:pt x="1140460" y="288290"/>
                  </a:cubicBezTo>
                  <a:cubicBezTo>
                    <a:pt x="1088390" y="304800"/>
                    <a:pt x="1051560" y="312420"/>
                    <a:pt x="989330" y="318770"/>
                  </a:cubicBezTo>
                  <a:cubicBezTo>
                    <a:pt x="890270" y="328930"/>
                    <a:pt x="659130" y="337820"/>
                    <a:pt x="604520" y="317500"/>
                  </a:cubicBezTo>
                  <a:cubicBezTo>
                    <a:pt x="586740" y="311150"/>
                    <a:pt x="577850" y="302260"/>
                    <a:pt x="575310" y="292100"/>
                  </a:cubicBezTo>
                  <a:cubicBezTo>
                    <a:pt x="572770" y="281940"/>
                    <a:pt x="577850" y="266700"/>
                    <a:pt x="589280" y="256540"/>
                  </a:cubicBezTo>
                  <a:cubicBezTo>
                    <a:pt x="614680" y="234950"/>
                    <a:pt x="693420" y="233680"/>
                    <a:pt x="770890" y="226060"/>
                  </a:cubicBezTo>
                  <a:cubicBezTo>
                    <a:pt x="906780" y="213360"/>
                    <a:pt x="1264920" y="189230"/>
                    <a:pt x="1332230" y="210820"/>
                  </a:cubicBezTo>
                  <a:cubicBezTo>
                    <a:pt x="1348740" y="215900"/>
                    <a:pt x="1357630" y="223520"/>
                    <a:pt x="1360170" y="232410"/>
                  </a:cubicBezTo>
                  <a:cubicBezTo>
                    <a:pt x="1362710" y="241300"/>
                    <a:pt x="1361440" y="257810"/>
                    <a:pt x="1350010" y="265430"/>
                  </a:cubicBezTo>
                  <a:cubicBezTo>
                    <a:pt x="1306830" y="295910"/>
                    <a:pt x="1009650" y="252730"/>
                    <a:pt x="873760" y="238760"/>
                  </a:cubicBezTo>
                  <a:cubicBezTo>
                    <a:pt x="770890" y="228600"/>
                    <a:pt x="642620" y="222250"/>
                    <a:pt x="604520" y="198120"/>
                  </a:cubicBezTo>
                  <a:cubicBezTo>
                    <a:pt x="590550" y="189230"/>
                    <a:pt x="584200" y="177800"/>
                    <a:pt x="584200" y="166370"/>
                  </a:cubicBezTo>
                  <a:cubicBezTo>
                    <a:pt x="584200" y="153670"/>
                    <a:pt x="596900" y="137160"/>
                    <a:pt x="614680" y="127000"/>
                  </a:cubicBezTo>
                  <a:cubicBezTo>
                    <a:pt x="655320" y="102870"/>
                    <a:pt x="764540" y="97790"/>
                    <a:pt x="857250" y="92710"/>
                  </a:cubicBezTo>
                  <a:cubicBezTo>
                    <a:pt x="980440" y="86360"/>
                    <a:pt x="1186180" y="96520"/>
                    <a:pt x="1291590" y="106680"/>
                  </a:cubicBezTo>
                  <a:cubicBezTo>
                    <a:pt x="1351280" y="113030"/>
                    <a:pt x="1394460" y="116840"/>
                    <a:pt x="1432560" y="129540"/>
                  </a:cubicBezTo>
                  <a:cubicBezTo>
                    <a:pt x="1461770" y="138430"/>
                    <a:pt x="1492250" y="148590"/>
                    <a:pt x="1504950" y="166370"/>
                  </a:cubicBezTo>
                  <a:cubicBezTo>
                    <a:pt x="1515110" y="180340"/>
                    <a:pt x="1518920" y="201930"/>
                    <a:pt x="1513840" y="218440"/>
                  </a:cubicBezTo>
                  <a:cubicBezTo>
                    <a:pt x="1506220" y="238760"/>
                    <a:pt x="1480820" y="256540"/>
                    <a:pt x="1452880" y="271780"/>
                  </a:cubicBezTo>
                  <a:cubicBezTo>
                    <a:pt x="1408430" y="295910"/>
                    <a:pt x="1334770" y="313690"/>
                    <a:pt x="1262380" y="323850"/>
                  </a:cubicBezTo>
                  <a:cubicBezTo>
                    <a:pt x="1168400" y="336550"/>
                    <a:pt x="1033780" y="334010"/>
                    <a:pt x="935990" y="327660"/>
                  </a:cubicBezTo>
                  <a:cubicBezTo>
                    <a:pt x="855980" y="322580"/>
                    <a:pt x="756920" y="316230"/>
                    <a:pt x="717550" y="295910"/>
                  </a:cubicBezTo>
                  <a:cubicBezTo>
                    <a:pt x="698500" y="285750"/>
                    <a:pt x="695960" y="264160"/>
                    <a:pt x="683260" y="260350"/>
                  </a:cubicBezTo>
                  <a:cubicBezTo>
                    <a:pt x="673100" y="256540"/>
                    <a:pt x="657860" y="270510"/>
                    <a:pt x="648970" y="267970"/>
                  </a:cubicBezTo>
                  <a:cubicBezTo>
                    <a:pt x="640080" y="265430"/>
                    <a:pt x="632460" y="252730"/>
                    <a:pt x="629920" y="245110"/>
                  </a:cubicBezTo>
                  <a:cubicBezTo>
                    <a:pt x="628650" y="238760"/>
                    <a:pt x="629920" y="231140"/>
                    <a:pt x="633730" y="223520"/>
                  </a:cubicBezTo>
                  <a:cubicBezTo>
                    <a:pt x="641350" y="209550"/>
                    <a:pt x="661670" y="186690"/>
                    <a:pt x="687070" y="172720"/>
                  </a:cubicBezTo>
                  <a:cubicBezTo>
                    <a:pt x="727710" y="149860"/>
                    <a:pt x="810260" y="135890"/>
                    <a:pt x="871220" y="127000"/>
                  </a:cubicBezTo>
                  <a:cubicBezTo>
                    <a:pt x="928370" y="118110"/>
                    <a:pt x="971550" y="118110"/>
                    <a:pt x="1042670" y="118110"/>
                  </a:cubicBezTo>
                  <a:cubicBezTo>
                    <a:pt x="1156970" y="118110"/>
                    <a:pt x="1371600" y="124460"/>
                    <a:pt x="1489710" y="137160"/>
                  </a:cubicBezTo>
                  <a:cubicBezTo>
                    <a:pt x="1567180" y="144780"/>
                    <a:pt x="1634490" y="154940"/>
                    <a:pt x="1682750" y="168910"/>
                  </a:cubicBezTo>
                  <a:cubicBezTo>
                    <a:pt x="1713230" y="177800"/>
                    <a:pt x="1738630" y="186690"/>
                    <a:pt x="1753870" y="198120"/>
                  </a:cubicBezTo>
                  <a:cubicBezTo>
                    <a:pt x="1762760" y="205740"/>
                    <a:pt x="1770380" y="212090"/>
                    <a:pt x="1771650" y="220980"/>
                  </a:cubicBezTo>
                  <a:cubicBezTo>
                    <a:pt x="1772920" y="229870"/>
                    <a:pt x="1766570" y="245110"/>
                    <a:pt x="1758950" y="252730"/>
                  </a:cubicBezTo>
                  <a:cubicBezTo>
                    <a:pt x="1748790" y="262890"/>
                    <a:pt x="1733550" y="266700"/>
                    <a:pt x="1711960" y="271780"/>
                  </a:cubicBezTo>
                  <a:cubicBezTo>
                    <a:pt x="1664970" y="281940"/>
                    <a:pt x="1569720" y="284480"/>
                    <a:pt x="1485900" y="283210"/>
                  </a:cubicBezTo>
                  <a:cubicBezTo>
                    <a:pt x="1381760" y="281940"/>
                    <a:pt x="1230630" y="279400"/>
                    <a:pt x="1134110" y="255270"/>
                  </a:cubicBezTo>
                  <a:cubicBezTo>
                    <a:pt x="1060450" y="236220"/>
                    <a:pt x="984250" y="203200"/>
                    <a:pt x="948690" y="173990"/>
                  </a:cubicBezTo>
                  <a:cubicBezTo>
                    <a:pt x="929640" y="157480"/>
                    <a:pt x="915670" y="140970"/>
                    <a:pt x="914400" y="121920"/>
                  </a:cubicBezTo>
                  <a:cubicBezTo>
                    <a:pt x="913130" y="102870"/>
                    <a:pt x="927100" y="73660"/>
                    <a:pt x="941070" y="59690"/>
                  </a:cubicBezTo>
                  <a:cubicBezTo>
                    <a:pt x="953770" y="46990"/>
                    <a:pt x="969010" y="44450"/>
                    <a:pt x="990600" y="38100"/>
                  </a:cubicBezTo>
                  <a:cubicBezTo>
                    <a:pt x="1031240" y="25400"/>
                    <a:pt x="1098550" y="12700"/>
                    <a:pt x="1169670" y="7620"/>
                  </a:cubicBezTo>
                  <a:cubicBezTo>
                    <a:pt x="1270000" y="0"/>
                    <a:pt x="1436370" y="3810"/>
                    <a:pt x="1539240" y="11430"/>
                  </a:cubicBezTo>
                  <a:cubicBezTo>
                    <a:pt x="1614170" y="17780"/>
                    <a:pt x="1676400" y="22860"/>
                    <a:pt x="1733550" y="39370"/>
                  </a:cubicBezTo>
                  <a:cubicBezTo>
                    <a:pt x="1783080" y="53340"/>
                    <a:pt x="1844040" y="73660"/>
                    <a:pt x="1864360" y="97790"/>
                  </a:cubicBezTo>
                  <a:cubicBezTo>
                    <a:pt x="1875790" y="111760"/>
                    <a:pt x="1878330" y="128270"/>
                    <a:pt x="1875790" y="144780"/>
                  </a:cubicBezTo>
                  <a:cubicBezTo>
                    <a:pt x="1871980" y="166370"/>
                    <a:pt x="1851660" y="194310"/>
                    <a:pt x="1835150" y="212090"/>
                  </a:cubicBezTo>
                  <a:cubicBezTo>
                    <a:pt x="1819910" y="228600"/>
                    <a:pt x="1807210" y="236220"/>
                    <a:pt x="1781810" y="248920"/>
                  </a:cubicBezTo>
                  <a:cubicBezTo>
                    <a:pt x="1734820" y="271780"/>
                    <a:pt x="1637030" y="299720"/>
                    <a:pt x="1564640" y="318770"/>
                  </a:cubicBezTo>
                  <a:cubicBezTo>
                    <a:pt x="1493520" y="337820"/>
                    <a:pt x="1433830" y="353060"/>
                    <a:pt x="1350010" y="363220"/>
                  </a:cubicBezTo>
                  <a:cubicBezTo>
                    <a:pt x="1233170" y="377190"/>
                    <a:pt x="1050290" y="384810"/>
                    <a:pt x="925830" y="377190"/>
                  </a:cubicBezTo>
                  <a:cubicBezTo>
                    <a:pt x="828040" y="370840"/>
                    <a:pt x="706120" y="361950"/>
                    <a:pt x="664210" y="335280"/>
                  </a:cubicBezTo>
                  <a:cubicBezTo>
                    <a:pt x="645160" y="323850"/>
                    <a:pt x="647700" y="297180"/>
                    <a:pt x="635000" y="293370"/>
                  </a:cubicBezTo>
                  <a:cubicBezTo>
                    <a:pt x="623570" y="289560"/>
                    <a:pt x="604520" y="308610"/>
                    <a:pt x="595630" y="304800"/>
                  </a:cubicBezTo>
                  <a:cubicBezTo>
                    <a:pt x="586740" y="300990"/>
                    <a:pt x="577850" y="280670"/>
                    <a:pt x="579120" y="266700"/>
                  </a:cubicBezTo>
                  <a:cubicBezTo>
                    <a:pt x="581660" y="245110"/>
                    <a:pt x="605790" y="212090"/>
                    <a:pt x="633730" y="191770"/>
                  </a:cubicBezTo>
                  <a:cubicBezTo>
                    <a:pt x="675640" y="161290"/>
                    <a:pt x="760730" y="140970"/>
                    <a:pt x="825500" y="125730"/>
                  </a:cubicBezTo>
                  <a:cubicBezTo>
                    <a:pt x="887730" y="110490"/>
                    <a:pt x="934720" y="105410"/>
                    <a:pt x="1010920" y="100330"/>
                  </a:cubicBezTo>
                  <a:cubicBezTo>
                    <a:pt x="1130300" y="92710"/>
                    <a:pt x="1347470" y="100330"/>
                    <a:pt x="1470660" y="107950"/>
                  </a:cubicBezTo>
                  <a:cubicBezTo>
                    <a:pt x="1554480" y="113030"/>
                    <a:pt x="1612900" y="114300"/>
                    <a:pt x="1680210" y="129540"/>
                  </a:cubicBezTo>
                  <a:cubicBezTo>
                    <a:pt x="1744980" y="144780"/>
                    <a:pt x="1851660" y="170180"/>
                    <a:pt x="1868170" y="198120"/>
                  </a:cubicBezTo>
                  <a:cubicBezTo>
                    <a:pt x="1875790" y="210820"/>
                    <a:pt x="1870710" y="229870"/>
                    <a:pt x="1860550" y="241300"/>
                  </a:cubicBezTo>
                  <a:cubicBezTo>
                    <a:pt x="1845310" y="257810"/>
                    <a:pt x="1809750" y="261620"/>
                    <a:pt x="1765300" y="270510"/>
                  </a:cubicBezTo>
                  <a:cubicBezTo>
                    <a:pt x="1673860" y="288290"/>
                    <a:pt x="1482090" y="298450"/>
                    <a:pt x="1333500" y="308610"/>
                  </a:cubicBezTo>
                  <a:cubicBezTo>
                    <a:pt x="1177290" y="318770"/>
                    <a:pt x="963930" y="327660"/>
                    <a:pt x="850900" y="330200"/>
                  </a:cubicBezTo>
                  <a:cubicBezTo>
                    <a:pt x="789940" y="331470"/>
                    <a:pt x="736600" y="341630"/>
                    <a:pt x="711200" y="328930"/>
                  </a:cubicBezTo>
                  <a:cubicBezTo>
                    <a:pt x="698500" y="322580"/>
                    <a:pt x="690880" y="309880"/>
                    <a:pt x="689610" y="299720"/>
                  </a:cubicBezTo>
                  <a:cubicBezTo>
                    <a:pt x="688340" y="290830"/>
                    <a:pt x="690880" y="281940"/>
                    <a:pt x="702310" y="271780"/>
                  </a:cubicBezTo>
                  <a:cubicBezTo>
                    <a:pt x="762000" y="223520"/>
                    <a:pt x="1277620" y="128270"/>
                    <a:pt x="1461770" y="101600"/>
                  </a:cubicBezTo>
                  <a:cubicBezTo>
                    <a:pt x="1565910" y="86360"/>
                    <a:pt x="1628140" y="87630"/>
                    <a:pt x="1708150" y="85090"/>
                  </a:cubicBezTo>
                  <a:cubicBezTo>
                    <a:pt x="1783080" y="83820"/>
                    <a:pt x="1859280" y="86360"/>
                    <a:pt x="1927860" y="88900"/>
                  </a:cubicBezTo>
                  <a:cubicBezTo>
                    <a:pt x="1987550" y="91440"/>
                    <a:pt x="2052320" y="90170"/>
                    <a:pt x="2095500" y="99060"/>
                  </a:cubicBezTo>
                  <a:cubicBezTo>
                    <a:pt x="2123440" y="105410"/>
                    <a:pt x="2150110" y="110490"/>
                    <a:pt x="2162810" y="123190"/>
                  </a:cubicBezTo>
                  <a:cubicBezTo>
                    <a:pt x="2172970" y="133350"/>
                    <a:pt x="2179320" y="152400"/>
                    <a:pt x="2175510" y="162560"/>
                  </a:cubicBezTo>
                  <a:cubicBezTo>
                    <a:pt x="2170430" y="175260"/>
                    <a:pt x="2153920" y="180340"/>
                    <a:pt x="2128520" y="190500"/>
                  </a:cubicBezTo>
                  <a:cubicBezTo>
                    <a:pt x="2040890" y="223520"/>
                    <a:pt x="1672590" y="280670"/>
                    <a:pt x="1512570" y="300990"/>
                  </a:cubicBezTo>
                  <a:cubicBezTo>
                    <a:pt x="1410970" y="313690"/>
                    <a:pt x="1343660" y="317500"/>
                    <a:pt x="1262380" y="318770"/>
                  </a:cubicBezTo>
                  <a:cubicBezTo>
                    <a:pt x="1183640" y="320040"/>
                    <a:pt x="1060450" y="331470"/>
                    <a:pt x="1031240" y="308610"/>
                  </a:cubicBezTo>
                  <a:cubicBezTo>
                    <a:pt x="1018540" y="298450"/>
                    <a:pt x="1016000" y="279400"/>
                    <a:pt x="1019810" y="269240"/>
                  </a:cubicBezTo>
                  <a:cubicBezTo>
                    <a:pt x="1024890" y="256540"/>
                    <a:pt x="1042670" y="251460"/>
                    <a:pt x="1065530" y="242570"/>
                  </a:cubicBezTo>
                  <a:cubicBezTo>
                    <a:pt x="1120140" y="222250"/>
                    <a:pt x="1273810" y="201930"/>
                    <a:pt x="1363980" y="193040"/>
                  </a:cubicBezTo>
                  <a:cubicBezTo>
                    <a:pt x="1436370" y="186690"/>
                    <a:pt x="1494790" y="186690"/>
                    <a:pt x="1562100" y="187960"/>
                  </a:cubicBezTo>
                  <a:cubicBezTo>
                    <a:pt x="1634490" y="189230"/>
                    <a:pt x="1709420" y="194310"/>
                    <a:pt x="1784350" y="203200"/>
                  </a:cubicBezTo>
                  <a:cubicBezTo>
                    <a:pt x="1861820" y="212090"/>
                    <a:pt x="1944370" y="223520"/>
                    <a:pt x="2018030" y="240030"/>
                  </a:cubicBezTo>
                  <a:cubicBezTo>
                    <a:pt x="2086610" y="255270"/>
                    <a:pt x="2161540" y="275590"/>
                    <a:pt x="2212340" y="298450"/>
                  </a:cubicBezTo>
                  <a:cubicBezTo>
                    <a:pt x="2249170" y="314960"/>
                    <a:pt x="2288540" y="327660"/>
                    <a:pt x="2299970" y="351790"/>
                  </a:cubicBezTo>
                  <a:cubicBezTo>
                    <a:pt x="2310130" y="373380"/>
                    <a:pt x="2301240" y="416560"/>
                    <a:pt x="2286000" y="433070"/>
                  </a:cubicBezTo>
                  <a:cubicBezTo>
                    <a:pt x="2270760" y="449580"/>
                    <a:pt x="2245360" y="449580"/>
                    <a:pt x="2207260" y="453390"/>
                  </a:cubicBezTo>
                  <a:cubicBezTo>
                    <a:pt x="2113280" y="463550"/>
                    <a:pt x="1870710" y="449580"/>
                    <a:pt x="1708150" y="438150"/>
                  </a:cubicBezTo>
                  <a:cubicBezTo>
                    <a:pt x="1551940" y="426720"/>
                    <a:pt x="1350010" y="406400"/>
                    <a:pt x="1248410" y="387350"/>
                  </a:cubicBezTo>
                  <a:cubicBezTo>
                    <a:pt x="1196340" y="377190"/>
                    <a:pt x="1153160" y="374650"/>
                    <a:pt x="1132840" y="356870"/>
                  </a:cubicBezTo>
                  <a:cubicBezTo>
                    <a:pt x="1120140" y="346710"/>
                    <a:pt x="1112520" y="327660"/>
                    <a:pt x="1116330" y="316230"/>
                  </a:cubicBezTo>
                  <a:cubicBezTo>
                    <a:pt x="1121410" y="302260"/>
                    <a:pt x="1145540" y="292100"/>
                    <a:pt x="1168400" y="284480"/>
                  </a:cubicBezTo>
                  <a:cubicBezTo>
                    <a:pt x="1202690" y="273050"/>
                    <a:pt x="1249680" y="271780"/>
                    <a:pt x="1310640" y="267970"/>
                  </a:cubicBezTo>
                  <a:cubicBezTo>
                    <a:pt x="1421130" y="261620"/>
                    <a:pt x="1629410" y="260350"/>
                    <a:pt x="1774190" y="262890"/>
                  </a:cubicBezTo>
                  <a:cubicBezTo>
                    <a:pt x="1901190" y="265430"/>
                    <a:pt x="2051050" y="270510"/>
                    <a:pt x="2131060" y="278130"/>
                  </a:cubicBezTo>
                  <a:cubicBezTo>
                    <a:pt x="2172970" y="281940"/>
                    <a:pt x="2207260" y="276860"/>
                    <a:pt x="2225040" y="290830"/>
                  </a:cubicBezTo>
                  <a:cubicBezTo>
                    <a:pt x="2237740" y="302260"/>
                    <a:pt x="2246630" y="327660"/>
                    <a:pt x="2241550" y="340360"/>
                  </a:cubicBezTo>
                  <a:cubicBezTo>
                    <a:pt x="2236470" y="353060"/>
                    <a:pt x="2218690" y="360680"/>
                    <a:pt x="2195830" y="369570"/>
                  </a:cubicBezTo>
                  <a:cubicBezTo>
                    <a:pt x="2139950" y="389890"/>
                    <a:pt x="2010410" y="405130"/>
                    <a:pt x="1885950" y="412750"/>
                  </a:cubicBezTo>
                  <a:cubicBezTo>
                    <a:pt x="1703070" y="424180"/>
                    <a:pt x="1372870" y="411480"/>
                    <a:pt x="1200150" y="398780"/>
                  </a:cubicBezTo>
                  <a:cubicBezTo>
                    <a:pt x="1093470" y="391160"/>
                    <a:pt x="1007110" y="379730"/>
                    <a:pt x="943610" y="367030"/>
                  </a:cubicBezTo>
                  <a:cubicBezTo>
                    <a:pt x="905510" y="359410"/>
                    <a:pt x="868680" y="354330"/>
                    <a:pt x="852170" y="341630"/>
                  </a:cubicBezTo>
                  <a:cubicBezTo>
                    <a:pt x="843280" y="334010"/>
                    <a:pt x="838200" y="323850"/>
                    <a:pt x="838200" y="314960"/>
                  </a:cubicBezTo>
                  <a:cubicBezTo>
                    <a:pt x="838200" y="307340"/>
                    <a:pt x="840740" y="300990"/>
                    <a:pt x="847090" y="294640"/>
                  </a:cubicBezTo>
                  <a:cubicBezTo>
                    <a:pt x="857250" y="284480"/>
                    <a:pt x="880110" y="270510"/>
                    <a:pt x="899160" y="264160"/>
                  </a:cubicBezTo>
                  <a:cubicBezTo>
                    <a:pt x="918210" y="257810"/>
                    <a:pt x="927100" y="257810"/>
                    <a:pt x="958850" y="255270"/>
                  </a:cubicBezTo>
                  <a:cubicBezTo>
                    <a:pt x="1079500" y="245110"/>
                    <a:pt x="1643380" y="254000"/>
                    <a:pt x="1835150" y="246380"/>
                  </a:cubicBezTo>
                  <a:cubicBezTo>
                    <a:pt x="1929130" y="242570"/>
                    <a:pt x="2004060" y="243840"/>
                    <a:pt x="2045970" y="231140"/>
                  </a:cubicBezTo>
                  <a:cubicBezTo>
                    <a:pt x="2066290" y="224790"/>
                    <a:pt x="2075180" y="205740"/>
                    <a:pt x="2086610" y="207010"/>
                  </a:cubicBezTo>
                  <a:cubicBezTo>
                    <a:pt x="2096770" y="208280"/>
                    <a:pt x="2110740" y="222250"/>
                    <a:pt x="2112010" y="232410"/>
                  </a:cubicBezTo>
                  <a:cubicBezTo>
                    <a:pt x="2113280" y="242570"/>
                    <a:pt x="2105660" y="259080"/>
                    <a:pt x="2090420" y="267970"/>
                  </a:cubicBezTo>
                  <a:cubicBezTo>
                    <a:pt x="2048510" y="293370"/>
                    <a:pt x="1912620" y="287020"/>
                    <a:pt x="1786890" y="293370"/>
                  </a:cubicBezTo>
                  <a:cubicBezTo>
                    <a:pt x="1582420" y="303530"/>
                    <a:pt x="1054100" y="322580"/>
                    <a:pt x="979170" y="309880"/>
                  </a:cubicBezTo>
                  <a:cubicBezTo>
                    <a:pt x="966470" y="307340"/>
                    <a:pt x="962660" y="307340"/>
                    <a:pt x="957580" y="302260"/>
                  </a:cubicBezTo>
                  <a:cubicBezTo>
                    <a:pt x="952500" y="297180"/>
                    <a:pt x="946150" y="284480"/>
                    <a:pt x="948690" y="275590"/>
                  </a:cubicBezTo>
                  <a:cubicBezTo>
                    <a:pt x="951230" y="265430"/>
                    <a:pt x="958850" y="255270"/>
                    <a:pt x="979170" y="247650"/>
                  </a:cubicBezTo>
                  <a:cubicBezTo>
                    <a:pt x="1082040" y="208280"/>
                    <a:pt x="1968500" y="217170"/>
                    <a:pt x="2073910" y="257810"/>
                  </a:cubicBezTo>
                  <a:cubicBezTo>
                    <a:pt x="2094230" y="265430"/>
                    <a:pt x="2103120" y="275590"/>
                    <a:pt x="2105660" y="285750"/>
                  </a:cubicBezTo>
                  <a:cubicBezTo>
                    <a:pt x="2108200" y="294640"/>
                    <a:pt x="2101850" y="307340"/>
                    <a:pt x="2095500" y="313690"/>
                  </a:cubicBezTo>
                  <a:cubicBezTo>
                    <a:pt x="2090420" y="318770"/>
                    <a:pt x="2086610" y="318770"/>
                    <a:pt x="2073910" y="321310"/>
                  </a:cubicBezTo>
                  <a:cubicBezTo>
                    <a:pt x="1988820" y="336550"/>
                    <a:pt x="1300480" y="328930"/>
                    <a:pt x="1065530" y="342900"/>
                  </a:cubicBezTo>
                  <a:cubicBezTo>
                    <a:pt x="939800" y="350520"/>
                    <a:pt x="819150" y="388620"/>
                    <a:pt x="775970" y="372110"/>
                  </a:cubicBezTo>
                  <a:cubicBezTo>
                    <a:pt x="759460" y="365760"/>
                    <a:pt x="749300" y="353060"/>
                    <a:pt x="749300" y="342900"/>
                  </a:cubicBezTo>
                  <a:cubicBezTo>
                    <a:pt x="749300" y="332740"/>
                    <a:pt x="774700" y="312420"/>
                    <a:pt x="774700" y="3124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2947035" y="6094095"/>
            <a:ext cx="1080135" cy="383858"/>
            <a:chOff x="0" y="0"/>
            <a:chExt cx="1440180" cy="5118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8260" y="40640"/>
              <a:ext cx="1342390" cy="424180"/>
            </a:xfrm>
            <a:custGeom>
              <a:avLst/>
              <a:gdLst/>
              <a:ahLst/>
              <a:cxnLst/>
              <a:rect r="r" b="b" t="t" l="l"/>
              <a:pathLst>
                <a:path h="424180" w="1342390">
                  <a:moveTo>
                    <a:pt x="340360" y="220980"/>
                  </a:moveTo>
                  <a:cubicBezTo>
                    <a:pt x="284480" y="193040"/>
                    <a:pt x="283210" y="176530"/>
                    <a:pt x="290830" y="166370"/>
                  </a:cubicBezTo>
                  <a:cubicBezTo>
                    <a:pt x="304800" y="148590"/>
                    <a:pt x="353060" y="143510"/>
                    <a:pt x="406400" y="134620"/>
                  </a:cubicBezTo>
                  <a:cubicBezTo>
                    <a:pt x="523240" y="115570"/>
                    <a:pt x="850900" y="121920"/>
                    <a:pt x="972820" y="107950"/>
                  </a:cubicBezTo>
                  <a:cubicBezTo>
                    <a:pt x="1032510" y="101600"/>
                    <a:pt x="1073150" y="80010"/>
                    <a:pt x="1103630" y="85090"/>
                  </a:cubicBezTo>
                  <a:cubicBezTo>
                    <a:pt x="1122680" y="87630"/>
                    <a:pt x="1146810" y="102870"/>
                    <a:pt x="1145540" y="106680"/>
                  </a:cubicBezTo>
                  <a:cubicBezTo>
                    <a:pt x="1143000" y="114300"/>
                    <a:pt x="1012190" y="82550"/>
                    <a:pt x="929640" y="76200"/>
                  </a:cubicBezTo>
                  <a:cubicBezTo>
                    <a:pt x="819150" y="67310"/>
                    <a:pt x="666750" y="64770"/>
                    <a:pt x="542290" y="68580"/>
                  </a:cubicBezTo>
                  <a:cubicBezTo>
                    <a:pt x="424180" y="72390"/>
                    <a:pt x="293370" y="83820"/>
                    <a:pt x="200660" y="97790"/>
                  </a:cubicBezTo>
                  <a:cubicBezTo>
                    <a:pt x="135890" y="107950"/>
                    <a:pt x="69850" y="135890"/>
                    <a:pt x="38100" y="133350"/>
                  </a:cubicBezTo>
                  <a:cubicBezTo>
                    <a:pt x="24130" y="132080"/>
                    <a:pt x="16510" y="129540"/>
                    <a:pt x="10160" y="123190"/>
                  </a:cubicBezTo>
                  <a:cubicBezTo>
                    <a:pt x="3810" y="116840"/>
                    <a:pt x="0" y="102870"/>
                    <a:pt x="2540" y="93980"/>
                  </a:cubicBezTo>
                  <a:cubicBezTo>
                    <a:pt x="5080" y="85090"/>
                    <a:pt x="10160" y="76200"/>
                    <a:pt x="22860" y="71120"/>
                  </a:cubicBezTo>
                  <a:cubicBezTo>
                    <a:pt x="71120" y="54610"/>
                    <a:pt x="283210" y="123190"/>
                    <a:pt x="421640" y="138430"/>
                  </a:cubicBezTo>
                  <a:cubicBezTo>
                    <a:pt x="570230" y="153670"/>
                    <a:pt x="848360" y="124460"/>
                    <a:pt x="889000" y="158750"/>
                  </a:cubicBezTo>
                  <a:cubicBezTo>
                    <a:pt x="900430" y="167640"/>
                    <a:pt x="899160" y="182880"/>
                    <a:pt x="896620" y="191770"/>
                  </a:cubicBezTo>
                  <a:cubicBezTo>
                    <a:pt x="894080" y="199390"/>
                    <a:pt x="889000" y="203200"/>
                    <a:pt x="875030" y="209550"/>
                  </a:cubicBezTo>
                  <a:cubicBezTo>
                    <a:pt x="811530" y="240030"/>
                    <a:pt x="332740" y="356870"/>
                    <a:pt x="260350" y="332740"/>
                  </a:cubicBezTo>
                  <a:cubicBezTo>
                    <a:pt x="241300" y="326390"/>
                    <a:pt x="232410" y="311150"/>
                    <a:pt x="231140" y="299720"/>
                  </a:cubicBezTo>
                  <a:cubicBezTo>
                    <a:pt x="229870" y="289560"/>
                    <a:pt x="238760" y="274320"/>
                    <a:pt x="252730" y="267970"/>
                  </a:cubicBezTo>
                  <a:cubicBezTo>
                    <a:pt x="284480" y="252730"/>
                    <a:pt x="377190" y="279400"/>
                    <a:pt x="449580" y="280670"/>
                  </a:cubicBezTo>
                  <a:cubicBezTo>
                    <a:pt x="541020" y="283210"/>
                    <a:pt x="668020" y="285750"/>
                    <a:pt x="758190" y="274320"/>
                  </a:cubicBezTo>
                  <a:cubicBezTo>
                    <a:pt x="829310" y="265430"/>
                    <a:pt x="910590" y="246380"/>
                    <a:pt x="948690" y="229870"/>
                  </a:cubicBezTo>
                  <a:cubicBezTo>
                    <a:pt x="966470" y="222250"/>
                    <a:pt x="986790" y="212090"/>
                    <a:pt x="985520" y="205740"/>
                  </a:cubicBezTo>
                  <a:cubicBezTo>
                    <a:pt x="980440" y="186690"/>
                    <a:pt x="781050" y="179070"/>
                    <a:pt x="678180" y="172720"/>
                  </a:cubicBezTo>
                  <a:cubicBezTo>
                    <a:pt x="575310" y="166370"/>
                    <a:pt x="467360" y="161290"/>
                    <a:pt x="370840" y="168910"/>
                  </a:cubicBezTo>
                  <a:cubicBezTo>
                    <a:pt x="284480" y="175260"/>
                    <a:pt x="163830" y="222250"/>
                    <a:pt x="124460" y="208280"/>
                  </a:cubicBezTo>
                  <a:cubicBezTo>
                    <a:pt x="107950" y="201930"/>
                    <a:pt x="97790" y="186690"/>
                    <a:pt x="96520" y="176530"/>
                  </a:cubicBezTo>
                  <a:cubicBezTo>
                    <a:pt x="95250" y="166370"/>
                    <a:pt x="104140" y="152400"/>
                    <a:pt x="116840" y="146050"/>
                  </a:cubicBezTo>
                  <a:cubicBezTo>
                    <a:pt x="143510" y="133350"/>
                    <a:pt x="222250" y="158750"/>
                    <a:pt x="273050" y="158750"/>
                  </a:cubicBezTo>
                  <a:cubicBezTo>
                    <a:pt x="322580" y="158750"/>
                    <a:pt x="361950" y="154940"/>
                    <a:pt x="419100" y="148590"/>
                  </a:cubicBezTo>
                  <a:cubicBezTo>
                    <a:pt x="502920" y="138430"/>
                    <a:pt x="678180" y="90170"/>
                    <a:pt x="725170" y="97790"/>
                  </a:cubicBezTo>
                  <a:cubicBezTo>
                    <a:pt x="740410" y="100330"/>
                    <a:pt x="749300" y="104140"/>
                    <a:pt x="753110" y="113030"/>
                  </a:cubicBezTo>
                  <a:cubicBezTo>
                    <a:pt x="758190" y="123190"/>
                    <a:pt x="759460" y="147320"/>
                    <a:pt x="746760" y="157480"/>
                  </a:cubicBezTo>
                  <a:cubicBezTo>
                    <a:pt x="704850" y="191770"/>
                    <a:pt x="330200" y="163830"/>
                    <a:pt x="279400" y="128270"/>
                  </a:cubicBezTo>
                  <a:cubicBezTo>
                    <a:pt x="264160" y="118110"/>
                    <a:pt x="256540" y="96520"/>
                    <a:pt x="261620" y="88900"/>
                  </a:cubicBezTo>
                  <a:cubicBezTo>
                    <a:pt x="274320" y="72390"/>
                    <a:pt x="396240" y="120650"/>
                    <a:pt x="476250" y="132080"/>
                  </a:cubicBezTo>
                  <a:cubicBezTo>
                    <a:pt x="574040" y="146050"/>
                    <a:pt x="759460" y="140970"/>
                    <a:pt x="807720" y="160020"/>
                  </a:cubicBezTo>
                  <a:cubicBezTo>
                    <a:pt x="822960" y="166370"/>
                    <a:pt x="831850" y="172720"/>
                    <a:pt x="835660" y="181610"/>
                  </a:cubicBezTo>
                  <a:cubicBezTo>
                    <a:pt x="838200" y="189230"/>
                    <a:pt x="835660" y="203200"/>
                    <a:pt x="830580" y="209550"/>
                  </a:cubicBezTo>
                  <a:cubicBezTo>
                    <a:pt x="826770" y="215900"/>
                    <a:pt x="821690" y="217170"/>
                    <a:pt x="811530" y="220980"/>
                  </a:cubicBezTo>
                  <a:cubicBezTo>
                    <a:pt x="784860" y="229870"/>
                    <a:pt x="702310" y="228600"/>
                    <a:pt x="654050" y="237490"/>
                  </a:cubicBezTo>
                  <a:cubicBezTo>
                    <a:pt x="612140" y="245110"/>
                    <a:pt x="577850" y="255270"/>
                    <a:pt x="538480" y="266700"/>
                  </a:cubicBezTo>
                  <a:cubicBezTo>
                    <a:pt x="496570" y="279400"/>
                    <a:pt x="433070" y="294640"/>
                    <a:pt x="407670" y="312420"/>
                  </a:cubicBezTo>
                  <a:cubicBezTo>
                    <a:pt x="393700" y="321310"/>
                    <a:pt x="378460" y="334010"/>
                    <a:pt x="382270" y="341630"/>
                  </a:cubicBezTo>
                  <a:cubicBezTo>
                    <a:pt x="396240" y="370840"/>
                    <a:pt x="798830" y="346710"/>
                    <a:pt x="966470" y="334010"/>
                  </a:cubicBezTo>
                  <a:cubicBezTo>
                    <a:pt x="1094740" y="323850"/>
                    <a:pt x="1258570" y="283210"/>
                    <a:pt x="1305560" y="287020"/>
                  </a:cubicBezTo>
                  <a:cubicBezTo>
                    <a:pt x="1318260" y="288290"/>
                    <a:pt x="1322070" y="289560"/>
                    <a:pt x="1328420" y="294640"/>
                  </a:cubicBezTo>
                  <a:cubicBezTo>
                    <a:pt x="1334770" y="300990"/>
                    <a:pt x="1342390" y="313690"/>
                    <a:pt x="1341120" y="322580"/>
                  </a:cubicBezTo>
                  <a:cubicBezTo>
                    <a:pt x="1338580" y="332740"/>
                    <a:pt x="1329690" y="345440"/>
                    <a:pt x="1309370" y="353060"/>
                  </a:cubicBezTo>
                  <a:cubicBezTo>
                    <a:pt x="1231900" y="383540"/>
                    <a:pt x="791210" y="322580"/>
                    <a:pt x="650240" y="334010"/>
                  </a:cubicBezTo>
                  <a:cubicBezTo>
                    <a:pt x="582930" y="339090"/>
                    <a:pt x="534670" y="347980"/>
                    <a:pt x="502920" y="361950"/>
                  </a:cubicBezTo>
                  <a:cubicBezTo>
                    <a:pt x="485140" y="369570"/>
                    <a:pt x="478790" y="386080"/>
                    <a:pt x="466090" y="388620"/>
                  </a:cubicBezTo>
                  <a:cubicBezTo>
                    <a:pt x="455930" y="389890"/>
                    <a:pt x="443230" y="387350"/>
                    <a:pt x="436880" y="381000"/>
                  </a:cubicBezTo>
                  <a:cubicBezTo>
                    <a:pt x="430530" y="373380"/>
                    <a:pt x="422910" y="347980"/>
                    <a:pt x="433070" y="337820"/>
                  </a:cubicBezTo>
                  <a:cubicBezTo>
                    <a:pt x="458470" y="309880"/>
                    <a:pt x="650240" y="345440"/>
                    <a:pt x="736600" y="331470"/>
                  </a:cubicBezTo>
                  <a:cubicBezTo>
                    <a:pt x="802640" y="320040"/>
                    <a:pt x="844550" y="302260"/>
                    <a:pt x="909320" y="276860"/>
                  </a:cubicBezTo>
                  <a:cubicBezTo>
                    <a:pt x="996950" y="241300"/>
                    <a:pt x="1164590" y="123190"/>
                    <a:pt x="1212850" y="127000"/>
                  </a:cubicBezTo>
                  <a:cubicBezTo>
                    <a:pt x="1229360" y="128270"/>
                    <a:pt x="1240790" y="138430"/>
                    <a:pt x="1243330" y="148590"/>
                  </a:cubicBezTo>
                  <a:cubicBezTo>
                    <a:pt x="1245870" y="158750"/>
                    <a:pt x="1240790" y="177800"/>
                    <a:pt x="1226820" y="187960"/>
                  </a:cubicBezTo>
                  <a:cubicBezTo>
                    <a:pt x="1192530" y="213360"/>
                    <a:pt x="1054100" y="193040"/>
                    <a:pt x="963930" y="205740"/>
                  </a:cubicBezTo>
                  <a:cubicBezTo>
                    <a:pt x="867410" y="219710"/>
                    <a:pt x="736600" y="247650"/>
                    <a:pt x="668020" y="270510"/>
                  </a:cubicBezTo>
                  <a:cubicBezTo>
                    <a:pt x="629920" y="283210"/>
                    <a:pt x="604520" y="309880"/>
                    <a:pt x="582930" y="308610"/>
                  </a:cubicBezTo>
                  <a:cubicBezTo>
                    <a:pt x="568960" y="307340"/>
                    <a:pt x="554990" y="298450"/>
                    <a:pt x="549910" y="289560"/>
                  </a:cubicBezTo>
                  <a:cubicBezTo>
                    <a:pt x="546100" y="283210"/>
                    <a:pt x="546100" y="273050"/>
                    <a:pt x="548640" y="265430"/>
                  </a:cubicBezTo>
                  <a:cubicBezTo>
                    <a:pt x="552450" y="256540"/>
                    <a:pt x="557530" y="247650"/>
                    <a:pt x="571500" y="242570"/>
                  </a:cubicBezTo>
                  <a:cubicBezTo>
                    <a:pt x="612140" y="229870"/>
                    <a:pt x="758190" y="276860"/>
                    <a:pt x="850900" y="284480"/>
                  </a:cubicBezTo>
                  <a:cubicBezTo>
                    <a:pt x="941070" y="292100"/>
                    <a:pt x="1068070" y="295910"/>
                    <a:pt x="1120140" y="287020"/>
                  </a:cubicBezTo>
                  <a:cubicBezTo>
                    <a:pt x="1141730" y="283210"/>
                    <a:pt x="1151890" y="267970"/>
                    <a:pt x="1165860" y="270510"/>
                  </a:cubicBezTo>
                  <a:cubicBezTo>
                    <a:pt x="1178560" y="273050"/>
                    <a:pt x="1198880" y="289560"/>
                    <a:pt x="1200150" y="300990"/>
                  </a:cubicBezTo>
                  <a:cubicBezTo>
                    <a:pt x="1201420" y="312420"/>
                    <a:pt x="1191260" y="331470"/>
                    <a:pt x="1174750" y="339090"/>
                  </a:cubicBezTo>
                  <a:cubicBezTo>
                    <a:pt x="1131570" y="359410"/>
                    <a:pt x="958850" y="312420"/>
                    <a:pt x="881380" y="313690"/>
                  </a:cubicBezTo>
                  <a:cubicBezTo>
                    <a:pt x="831850" y="314960"/>
                    <a:pt x="801370" y="320040"/>
                    <a:pt x="758190" y="327660"/>
                  </a:cubicBezTo>
                  <a:cubicBezTo>
                    <a:pt x="707390" y="337820"/>
                    <a:pt x="635000" y="351790"/>
                    <a:pt x="595630" y="370840"/>
                  </a:cubicBezTo>
                  <a:cubicBezTo>
                    <a:pt x="570230" y="383540"/>
                    <a:pt x="554990" y="411480"/>
                    <a:pt x="537210" y="412750"/>
                  </a:cubicBezTo>
                  <a:cubicBezTo>
                    <a:pt x="524510" y="414020"/>
                    <a:pt x="509270" y="405130"/>
                    <a:pt x="502920" y="397510"/>
                  </a:cubicBezTo>
                  <a:cubicBezTo>
                    <a:pt x="497840" y="391160"/>
                    <a:pt x="495300" y="379730"/>
                    <a:pt x="499110" y="373380"/>
                  </a:cubicBezTo>
                  <a:cubicBezTo>
                    <a:pt x="505460" y="363220"/>
                    <a:pt x="535940" y="356870"/>
                    <a:pt x="558800" y="353060"/>
                  </a:cubicBezTo>
                  <a:cubicBezTo>
                    <a:pt x="588010" y="347980"/>
                    <a:pt x="641350" y="341630"/>
                    <a:pt x="664210" y="350520"/>
                  </a:cubicBezTo>
                  <a:cubicBezTo>
                    <a:pt x="678180" y="356870"/>
                    <a:pt x="690880" y="369570"/>
                    <a:pt x="693420" y="379730"/>
                  </a:cubicBezTo>
                  <a:cubicBezTo>
                    <a:pt x="695960" y="388620"/>
                    <a:pt x="689610" y="403860"/>
                    <a:pt x="681990" y="410210"/>
                  </a:cubicBezTo>
                  <a:cubicBezTo>
                    <a:pt x="675640" y="416560"/>
                    <a:pt x="660400" y="420370"/>
                    <a:pt x="651510" y="417830"/>
                  </a:cubicBezTo>
                  <a:cubicBezTo>
                    <a:pt x="641350" y="414020"/>
                    <a:pt x="626110" y="396240"/>
                    <a:pt x="626110" y="384810"/>
                  </a:cubicBezTo>
                  <a:cubicBezTo>
                    <a:pt x="626110" y="373380"/>
                    <a:pt x="640080" y="355600"/>
                    <a:pt x="650240" y="351790"/>
                  </a:cubicBezTo>
                  <a:cubicBezTo>
                    <a:pt x="659130" y="347980"/>
                    <a:pt x="674370" y="351790"/>
                    <a:pt x="680720" y="358140"/>
                  </a:cubicBezTo>
                  <a:cubicBezTo>
                    <a:pt x="688340" y="365760"/>
                    <a:pt x="694690" y="387350"/>
                    <a:pt x="690880" y="397510"/>
                  </a:cubicBezTo>
                  <a:cubicBezTo>
                    <a:pt x="688340" y="406400"/>
                    <a:pt x="676910" y="414020"/>
                    <a:pt x="665480" y="417830"/>
                  </a:cubicBezTo>
                  <a:cubicBezTo>
                    <a:pt x="651510" y="422910"/>
                    <a:pt x="628650" y="424180"/>
                    <a:pt x="612140" y="420370"/>
                  </a:cubicBezTo>
                  <a:cubicBezTo>
                    <a:pt x="594360" y="416560"/>
                    <a:pt x="575310" y="392430"/>
                    <a:pt x="561340" y="393700"/>
                  </a:cubicBezTo>
                  <a:cubicBezTo>
                    <a:pt x="551180" y="394970"/>
                    <a:pt x="546100" y="410210"/>
                    <a:pt x="537210" y="412750"/>
                  </a:cubicBezTo>
                  <a:cubicBezTo>
                    <a:pt x="529590" y="414020"/>
                    <a:pt x="520700" y="412750"/>
                    <a:pt x="514350" y="407670"/>
                  </a:cubicBezTo>
                  <a:cubicBezTo>
                    <a:pt x="506730" y="401320"/>
                    <a:pt x="497840" y="384810"/>
                    <a:pt x="499110" y="373380"/>
                  </a:cubicBezTo>
                  <a:cubicBezTo>
                    <a:pt x="500380" y="361950"/>
                    <a:pt x="509270" y="350520"/>
                    <a:pt x="521970" y="340360"/>
                  </a:cubicBezTo>
                  <a:cubicBezTo>
                    <a:pt x="544830" y="321310"/>
                    <a:pt x="594360" y="302260"/>
                    <a:pt x="642620" y="288290"/>
                  </a:cubicBezTo>
                  <a:cubicBezTo>
                    <a:pt x="708660" y="269240"/>
                    <a:pt x="798830" y="254000"/>
                    <a:pt x="883920" y="250190"/>
                  </a:cubicBezTo>
                  <a:cubicBezTo>
                    <a:pt x="977900" y="246380"/>
                    <a:pt x="1144270" y="246380"/>
                    <a:pt x="1182370" y="274320"/>
                  </a:cubicBezTo>
                  <a:cubicBezTo>
                    <a:pt x="1197610" y="285750"/>
                    <a:pt x="1201420" y="304800"/>
                    <a:pt x="1198880" y="317500"/>
                  </a:cubicBezTo>
                  <a:cubicBezTo>
                    <a:pt x="1195070" y="330200"/>
                    <a:pt x="1182370" y="342900"/>
                    <a:pt x="1160780" y="350520"/>
                  </a:cubicBezTo>
                  <a:cubicBezTo>
                    <a:pt x="1102360" y="372110"/>
                    <a:pt x="902970" y="353060"/>
                    <a:pt x="796290" y="344170"/>
                  </a:cubicBezTo>
                  <a:cubicBezTo>
                    <a:pt x="713740" y="336550"/>
                    <a:pt x="612140" y="330200"/>
                    <a:pt x="575310" y="308610"/>
                  </a:cubicBezTo>
                  <a:cubicBezTo>
                    <a:pt x="558800" y="298450"/>
                    <a:pt x="548640" y="285750"/>
                    <a:pt x="547370" y="273050"/>
                  </a:cubicBezTo>
                  <a:cubicBezTo>
                    <a:pt x="546100" y="261620"/>
                    <a:pt x="556260" y="247650"/>
                    <a:pt x="565150" y="238760"/>
                  </a:cubicBezTo>
                  <a:cubicBezTo>
                    <a:pt x="575310" y="229870"/>
                    <a:pt x="585470" y="227330"/>
                    <a:pt x="605790" y="219710"/>
                  </a:cubicBezTo>
                  <a:cubicBezTo>
                    <a:pt x="664210" y="199390"/>
                    <a:pt x="855980" y="158750"/>
                    <a:pt x="956310" y="142240"/>
                  </a:cubicBezTo>
                  <a:cubicBezTo>
                    <a:pt x="1029970" y="130810"/>
                    <a:pt x="1101090" y="123190"/>
                    <a:pt x="1150620" y="123190"/>
                  </a:cubicBezTo>
                  <a:cubicBezTo>
                    <a:pt x="1182370" y="123190"/>
                    <a:pt x="1212850" y="121920"/>
                    <a:pt x="1228090" y="130810"/>
                  </a:cubicBezTo>
                  <a:cubicBezTo>
                    <a:pt x="1238250" y="137160"/>
                    <a:pt x="1243330" y="147320"/>
                    <a:pt x="1244600" y="156210"/>
                  </a:cubicBezTo>
                  <a:cubicBezTo>
                    <a:pt x="1245870" y="165100"/>
                    <a:pt x="1243330" y="173990"/>
                    <a:pt x="1233170" y="184150"/>
                  </a:cubicBezTo>
                  <a:cubicBezTo>
                    <a:pt x="1200150" y="219710"/>
                    <a:pt x="1018540" y="299720"/>
                    <a:pt x="928370" y="336550"/>
                  </a:cubicBezTo>
                  <a:cubicBezTo>
                    <a:pt x="859790" y="364490"/>
                    <a:pt x="805180" y="384810"/>
                    <a:pt x="740410" y="394970"/>
                  </a:cubicBezTo>
                  <a:cubicBezTo>
                    <a:pt x="674370" y="405130"/>
                    <a:pt x="580390" y="407670"/>
                    <a:pt x="535940" y="398780"/>
                  </a:cubicBezTo>
                  <a:cubicBezTo>
                    <a:pt x="513080" y="393700"/>
                    <a:pt x="499110" y="375920"/>
                    <a:pt x="485140" y="375920"/>
                  </a:cubicBezTo>
                  <a:cubicBezTo>
                    <a:pt x="474980" y="375920"/>
                    <a:pt x="467360" y="389890"/>
                    <a:pt x="458470" y="389890"/>
                  </a:cubicBezTo>
                  <a:cubicBezTo>
                    <a:pt x="449580" y="389890"/>
                    <a:pt x="436880" y="382270"/>
                    <a:pt x="431800" y="374650"/>
                  </a:cubicBezTo>
                  <a:cubicBezTo>
                    <a:pt x="426720" y="365760"/>
                    <a:pt x="426720" y="347980"/>
                    <a:pt x="433070" y="337820"/>
                  </a:cubicBezTo>
                  <a:cubicBezTo>
                    <a:pt x="441960" y="323850"/>
                    <a:pt x="466090" y="312420"/>
                    <a:pt x="491490" y="303530"/>
                  </a:cubicBezTo>
                  <a:cubicBezTo>
                    <a:pt x="529590" y="289560"/>
                    <a:pt x="598170" y="280670"/>
                    <a:pt x="647700" y="275590"/>
                  </a:cubicBezTo>
                  <a:cubicBezTo>
                    <a:pt x="690880" y="270510"/>
                    <a:pt x="716280" y="271780"/>
                    <a:pt x="772160" y="271780"/>
                  </a:cubicBezTo>
                  <a:cubicBezTo>
                    <a:pt x="889000" y="271780"/>
                    <a:pt x="1249680" y="255270"/>
                    <a:pt x="1314450" y="288290"/>
                  </a:cubicBezTo>
                  <a:cubicBezTo>
                    <a:pt x="1332230" y="297180"/>
                    <a:pt x="1339850" y="312420"/>
                    <a:pt x="1341120" y="322580"/>
                  </a:cubicBezTo>
                  <a:cubicBezTo>
                    <a:pt x="1342390" y="330200"/>
                    <a:pt x="1337310" y="337820"/>
                    <a:pt x="1330960" y="344170"/>
                  </a:cubicBezTo>
                  <a:cubicBezTo>
                    <a:pt x="1323340" y="351790"/>
                    <a:pt x="1315720" y="355600"/>
                    <a:pt x="1296670" y="360680"/>
                  </a:cubicBezTo>
                  <a:cubicBezTo>
                    <a:pt x="1223010" y="381000"/>
                    <a:pt x="885190" y="400050"/>
                    <a:pt x="735330" y="405130"/>
                  </a:cubicBezTo>
                  <a:cubicBezTo>
                    <a:pt x="636270" y="408940"/>
                    <a:pt x="558800" y="408940"/>
                    <a:pt x="487680" y="403860"/>
                  </a:cubicBezTo>
                  <a:cubicBezTo>
                    <a:pt x="433070" y="400050"/>
                    <a:pt x="368300" y="402590"/>
                    <a:pt x="341630" y="383540"/>
                  </a:cubicBezTo>
                  <a:cubicBezTo>
                    <a:pt x="325120" y="372110"/>
                    <a:pt x="316230" y="353060"/>
                    <a:pt x="316230" y="336550"/>
                  </a:cubicBezTo>
                  <a:cubicBezTo>
                    <a:pt x="316230" y="317500"/>
                    <a:pt x="335280" y="287020"/>
                    <a:pt x="349250" y="273050"/>
                  </a:cubicBezTo>
                  <a:cubicBezTo>
                    <a:pt x="360680" y="262890"/>
                    <a:pt x="368300" y="261620"/>
                    <a:pt x="387350" y="254000"/>
                  </a:cubicBezTo>
                  <a:cubicBezTo>
                    <a:pt x="434340" y="234950"/>
                    <a:pt x="575310" y="193040"/>
                    <a:pt x="645160" y="177800"/>
                  </a:cubicBezTo>
                  <a:cubicBezTo>
                    <a:pt x="692150" y="167640"/>
                    <a:pt x="731520" y="161290"/>
                    <a:pt x="764540" y="160020"/>
                  </a:cubicBezTo>
                  <a:cubicBezTo>
                    <a:pt x="787400" y="158750"/>
                    <a:pt x="808990" y="156210"/>
                    <a:pt x="821690" y="163830"/>
                  </a:cubicBezTo>
                  <a:cubicBezTo>
                    <a:pt x="830580" y="168910"/>
                    <a:pt x="835660" y="180340"/>
                    <a:pt x="836930" y="187960"/>
                  </a:cubicBezTo>
                  <a:cubicBezTo>
                    <a:pt x="838200" y="195580"/>
                    <a:pt x="835660" y="204470"/>
                    <a:pt x="830580" y="209550"/>
                  </a:cubicBezTo>
                  <a:cubicBezTo>
                    <a:pt x="825500" y="215900"/>
                    <a:pt x="819150" y="218440"/>
                    <a:pt x="803910" y="220980"/>
                  </a:cubicBezTo>
                  <a:cubicBezTo>
                    <a:pt x="742950" y="229870"/>
                    <a:pt x="424180" y="195580"/>
                    <a:pt x="326390" y="172720"/>
                  </a:cubicBezTo>
                  <a:cubicBezTo>
                    <a:pt x="281940" y="162560"/>
                    <a:pt x="247650" y="153670"/>
                    <a:pt x="231140" y="135890"/>
                  </a:cubicBezTo>
                  <a:cubicBezTo>
                    <a:pt x="219710" y="123190"/>
                    <a:pt x="214630" y="102870"/>
                    <a:pt x="219710" y="91440"/>
                  </a:cubicBezTo>
                  <a:cubicBezTo>
                    <a:pt x="226060" y="78740"/>
                    <a:pt x="251460" y="72390"/>
                    <a:pt x="280670" y="67310"/>
                  </a:cubicBezTo>
                  <a:cubicBezTo>
                    <a:pt x="342900" y="55880"/>
                    <a:pt x="502920" y="69850"/>
                    <a:pt x="586740" y="77470"/>
                  </a:cubicBezTo>
                  <a:cubicBezTo>
                    <a:pt x="643890" y="82550"/>
                    <a:pt x="704850" y="83820"/>
                    <a:pt x="732790" y="99060"/>
                  </a:cubicBezTo>
                  <a:cubicBezTo>
                    <a:pt x="746760" y="106680"/>
                    <a:pt x="756920" y="118110"/>
                    <a:pt x="758190" y="128270"/>
                  </a:cubicBezTo>
                  <a:cubicBezTo>
                    <a:pt x="759460" y="137160"/>
                    <a:pt x="756920" y="148590"/>
                    <a:pt x="746760" y="157480"/>
                  </a:cubicBezTo>
                  <a:cubicBezTo>
                    <a:pt x="712470" y="185420"/>
                    <a:pt x="511810" y="200660"/>
                    <a:pt x="424180" y="210820"/>
                  </a:cubicBezTo>
                  <a:cubicBezTo>
                    <a:pt x="364490" y="218440"/>
                    <a:pt x="323850" y="222250"/>
                    <a:pt x="273050" y="222250"/>
                  </a:cubicBezTo>
                  <a:cubicBezTo>
                    <a:pt x="220980" y="222250"/>
                    <a:pt x="143510" y="222250"/>
                    <a:pt x="116840" y="207010"/>
                  </a:cubicBezTo>
                  <a:cubicBezTo>
                    <a:pt x="104140" y="199390"/>
                    <a:pt x="96520" y="186690"/>
                    <a:pt x="96520" y="176530"/>
                  </a:cubicBezTo>
                  <a:cubicBezTo>
                    <a:pt x="96520" y="167640"/>
                    <a:pt x="100330" y="157480"/>
                    <a:pt x="110490" y="149860"/>
                  </a:cubicBezTo>
                  <a:cubicBezTo>
                    <a:pt x="132080" y="133350"/>
                    <a:pt x="186690" y="127000"/>
                    <a:pt x="245110" y="119380"/>
                  </a:cubicBezTo>
                  <a:cubicBezTo>
                    <a:pt x="349250" y="106680"/>
                    <a:pt x="567690" y="105410"/>
                    <a:pt x="683260" y="109220"/>
                  </a:cubicBezTo>
                  <a:cubicBezTo>
                    <a:pt x="759460" y="111760"/>
                    <a:pt x="814070" y="115570"/>
                    <a:pt x="873760" y="125730"/>
                  </a:cubicBezTo>
                  <a:cubicBezTo>
                    <a:pt x="928370" y="134620"/>
                    <a:pt x="1002030" y="139700"/>
                    <a:pt x="1027430" y="163830"/>
                  </a:cubicBezTo>
                  <a:cubicBezTo>
                    <a:pt x="1042670" y="177800"/>
                    <a:pt x="1049020" y="203200"/>
                    <a:pt x="1046480" y="219710"/>
                  </a:cubicBezTo>
                  <a:cubicBezTo>
                    <a:pt x="1043940" y="234950"/>
                    <a:pt x="1029970" y="246380"/>
                    <a:pt x="1017270" y="257810"/>
                  </a:cubicBezTo>
                  <a:cubicBezTo>
                    <a:pt x="1003300" y="269240"/>
                    <a:pt x="990600" y="278130"/>
                    <a:pt x="966470" y="287020"/>
                  </a:cubicBezTo>
                  <a:cubicBezTo>
                    <a:pt x="922020" y="304800"/>
                    <a:pt x="838200" y="327660"/>
                    <a:pt x="762000" y="337820"/>
                  </a:cubicBezTo>
                  <a:cubicBezTo>
                    <a:pt x="669290" y="350520"/>
                    <a:pt x="541020" y="349250"/>
                    <a:pt x="448310" y="346710"/>
                  </a:cubicBezTo>
                  <a:cubicBezTo>
                    <a:pt x="373380" y="344170"/>
                    <a:pt x="273050" y="346710"/>
                    <a:pt x="245110" y="327660"/>
                  </a:cubicBezTo>
                  <a:cubicBezTo>
                    <a:pt x="233680" y="320040"/>
                    <a:pt x="231140" y="308610"/>
                    <a:pt x="231140" y="299720"/>
                  </a:cubicBezTo>
                  <a:cubicBezTo>
                    <a:pt x="232410" y="289560"/>
                    <a:pt x="237490" y="278130"/>
                    <a:pt x="252730" y="267970"/>
                  </a:cubicBezTo>
                  <a:cubicBezTo>
                    <a:pt x="313690" y="227330"/>
                    <a:pt x="737870" y="168910"/>
                    <a:pt x="825500" y="156210"/>
                  </a:cubicBezTo>
                  <a:cubicBezTo>
                    <a:pt x="850900" y="152400"/>
                    <a:pt x="863600" y="147320"/>
                    <a:pt x="876300" y="151130"/>
                  </a:cubicBezTo>
                  <a:cubicBezTo>
                    <a:pt x="883920" y="153670"/>
                    <a:pt x="890270" y="157480"/>
                    <a:pt x="894080" y="163830"/>
                  </a:cubicBezTo>
                  <a:cubicBezTo>
                    <a:pt x="897890" y="170180"/>
                    <a:pt x="900430" y="184150"/>
                    <a:pt x="896620" y="191770"/>
                  </a:cubicBezTo>
                  <a:cubicBezTo>
                    <a:pt x="892810" y="200660"/>
                    <a:pt x="885190" y="205740"/>
                    <a:pt x="868680" y="210820"/>
                  </a:cubicBezTo>
                  <a:cubicBezTo>
                    <a:pt x="808990" y="228600"/>
                    <a:pt x="553720" y="209550"/>
                    <a:pt x="414020" y="199390"/>
                  </a:cubicBezTo>
                  <a:cubicBezTo>
                    <a:pt x="293370" y="190500"/>
                    <a:pt x="146050" y="176530"/>
                    <a:pt x="77470" y="156210"/>
                  </a:cubicBezTo>
                  <a:cubicBezTo>
                    <a:pt x="45720" y="146050"/>
                    <a:pt x="21590" y="137160"/>
                    <a:pt x="10160" y="123190"/>
                  </a:cubicBezTo>
                  <a:cubicBezTo>
                    <a:pt x="2540" y="114300"/>
                    <a:pt x="0" y="102870"/>
                    <a:pt x="2540" y="93980"/>
                  </a:cubicBezTo>
                  <a:cubicBezTo>
                    <a:pt x="5080" y="85090"/>
                    <a:pt x="10160" y="78740"/>
                    <a:pt x="22860" y="71120"/>
                  </a:cubicBezTo>
                  <a:cubicBezTo>
                    <a:pt x="66040" y="48260"/>
                    <a:pt x="224790" y="29210"/>
                    <a:pt x="350520" y="17780"/>
                  </a:cubicBezTo>
                  <a:cubicBezTo>
                    <a:pt x="516890" y="3810"/>
                    <a:pt x="784860" y="0"/>
                    <a:pt x="934720" y="10160"/>
                  </a:cubicBezTo>
                  <a:cubicBezTo>
                    <a:pt x="1028700" y="16510"/>
                    <a:pt x="1129030" y="17780"/>
                    <a:pt x="1164590" y="43180"/>
                  </a:cubicBezTo>
                  <a:cubicBezTo>
                    <a:pt x="1181100" y="54610"/>
                    <a:pt x="1188720" y="72390"/>
                    <a:pt x="1188720" y="87630"/>
                  </a:cubicBezTo>
                  <a:cubicBezTo>
                    <a:pt x="1188720" y="102870"/>
                    <a:pt x="1174750" y="123190"/>
                    <a:pt x="1162050" y="133350"/>
                  </a:cubicBezTo>
                  <a:cubicBezTo>
                    <a:pt x="1150620" y="143510"/>
                    <a:pt x="1136650" y="144780"/>
                    <a:pt x="1117600" y="149860"/>
                  </a:cubicBezTo>
                  <a:cubicBezTo>
                    <a:pt x="1083310" y="158750"/>
                    <a:pt x="1040130" y="165100"/>
                    <a:pt x="975360" y="170180"/>
                  </a:cubicBezTo>
                  <a:cubicBezTo>
                    <a:pt x="840740" y="181610"/>
                    <a:pt x="430530" y="158750"/>
                    <a:pt x="347980" y="186690"/>
                  </a:cubicBezTo>
                  <a:cubicBezTo>
                    <a:pt x="325120" y="194310"/>
                    <a:pt x="320040" y="215900"/>
                    <a:pt x="308610" y="214630"/>
                  </a:cubicBezTo>
                  <a:cubicBezTo>
                    <a:pt x="298450" y="213360"/>
                    <a:pt x="285750" y="198120"/>
                    <a:pt x="284480" y="187960"/>
                  </a:cubicBezTo>
                  <a:cubicBezTo>
                    <a:pt x="283210" y="179070"/>
                    <a:pt x="289560" y="166370"/>
                    <a:pt x="295910" y="160020"/>
                  </a:cubicBezTo>
                  <a:cubicBezTo>
                    <a:pt x="300990" y="154940"/>
                    <a:pt x="307340" y="152400"/>
                    <a:pt x="316230" y="152400"/>
                  </a:cubicBezTo>
                  <a:cubicBezTo>
                    <a:pt x="331470" y="153670"/>
                    <a:pt x="369570" y="168910"/>
                    <a:pt x="375920" y="181610"/>
                  </a:cubicBezTo>
                  <a:cubicBezTo>
                    <a:pt x="379730" y="189230"/>
                    <a:pt x="377190" y="203200"/>
                    <a:pt x="372110" y="209550"/>
                  </a:cubicBezTo>
                  <a:cubicBezTo>
                    <a:pt x="365760" y="217170"/>
                    <a:pt x="340360" y="220980"/>
                    <a:pt x="340360" y="22098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3033712" y="6087428"/>
            <a:ext cx="1656398" cy="346710"/>
            <a:chOff x="0" y="0"/>
            <a:chExt cx="2208530" cy="462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4450" y="33020"/>
              <a:ext cx="2115820" cy="379730"/>
            </a:xfrm>
            <a:custGeom>
              <a:avLst/>
              <a:gdLst/>
              <a:ahLst/>
              <a:cxnLst/>
              <a:rect r="r" b="b" t="t" l="l"/>
              <a:pathLst>
                <a:path h="379730" w="2115820">
                  <a:moveTo>
                    <a:pt x="861060" y="210820"/>
                  </a:moveTo>
                  <a:cubicBezTo>
                    <a:pt x="932180" y="313690"/>
                    <a:pt x="927100" y="325120"/>
                    <a:pt x="920750" y="331470"/>
                  </a:cubicBezTo>
                  <a:cubicBezTo>
                    <a:pt x="915670" y="337820"/>
                    <a:pt x="905510" y="342900"/>
                    <a:pt x="897890" y="341630"/>
                  </a:cubicBezTo>
                  <a:cubicBezTo>
                    <a:pt x="887730" y="340360"/>
                    <a:pt x="883920" y="320040"/>
                    <a:pt x="863600" y="312420"/>
                  </a:cubicBezTo>
                  <a:cubicBezTo>
                    <a:pt x="784860" y="283210"/>
                    <a:pt x="364490" y="297180"/>
                    <a:pt x="223520" y="306070"/>
                  </a:cubicBezTo>
                  <a:cubicBezTo>
                    <a:pt x="153670" y="311150"/>
                    <a:pt x="101600" y="317500"/>
                    <a:pt x="68580" y="327660"/>
                  </a:cubicBezTo>
                  <a:cubicBezTo>
                    <a:pt x="52070" y="332740"/>
                    <a:pt x="43180" y="347980"/>
                    <a:pt x="33020" y="346710"/>
                  </a:cubicBezTo>
                  <a:cubicBezTo>
                    <a:pt x="24130" y="345440"/>
                    <a:pt x="11430" y="336550"/>
                    <a:pt x="7620" y="327660"/>
                  </a:cubicBezTo>
                  <a:cubicBezTo>
                    <a:pt x="3810" y="318770"/>
                    <a:pt x="0" y="304800"/>
                    <a:pt x="8890" y="295910"/>
                  </a:cubicBezTo>
                  <a:cubicBezTo>
                    <a:pt x="43180" y="262890"/>
                    <a:pt x="359410" y="308610"/>
                    <a:pt x="497840" y="295910"/>
                  </a:cubicBezTo>
                  <a:cubicBezTo>
                    <a:pt x="600710" y="287020"/>
                    <a:pt x="654050" y="274320"/>
                    <a:pt x="765810" y="247650"/>
                  </a:cubicBezTo>
                  <a:cubicBezTo>
                    <a:pt x="957580" y="201930"/>
                    <a:pt x="1450340" y="0"/>
                    <a:pt x="1537970" y="17780"/>
                  </a:cubicBezTo>
                  <a:cubicBezTo>
                    <a:pt x="1558290" y="21590"/>
                    <a:pt x="1569720" y="34290"/>
                    <a:pt x="1570990" y="44450"/>
                  </a:cubicBezTo>
                  <a:cubicBezTo>
                    <a:pt x="1572260" y="54610"/>
                    <a:pt x="1562100" y="72390"/>
                    <a:pt x="1548130" y="80010"/>
                  </a:cubicBezTo>
                  <a:cubicBezTo>
                    <a:pt x="1518920" y="96520"/>
                    <a:pt x="1431290" y="77470"/>
                    <a:pt x="1374140" y="82550"/>
                  </a:cubicBezTo>
                  <a:cubicBezTo>
                    <a:pt x="1316990" y="87630"/>
                    <a:pt x="1262380" y="97790"/>
                    <a:pt x="1203960" y="109220"/>
                  </a:cubicBezTo>
                  <a:cubicBezTo>
                    <a:pt x="1139190" y="121920"/>
                    <a:pt x="1083310" y="134620"/>
                    <a:pt x="1003300" y="157480"/>
                  </a:cubicBezTo>
                  <a:cubicBezTo>
                    <a:pt x="881380" y="193040"/>
                    <a:pt x="610870" y="320040"/>
                    <a:pt x="546100" y="317500"/>
                  </a:cubicBezTo>
                  <a:cubicBezTo>
                    <a:pt x="528320" y="317500"/>
                    <a:pt x="519430" y="311150"/>
                    <a:pt x="513080" y="303530"/>
                  </a:cubicBezTo>
                  <a:cubicBezTo>
                    <a:pt x="508000" y="295910"/>
                    <a:pt x="508000" y="281940"/>
                    <a:pt x="510540" y="274320"/>
                  </a:cubicBezTo>
                  <a:cubicBezTo>
                    <a:pt x="513080" y="267970"/>
                    <a:pt x="515620" y="262890"/>
                    <a:pt x="525780" y="259080"/>
                  </a:cubicBezTo>
                  <a:cubicBezTo>
                    <a:pt x="572770" y="240030"/>
                    <a:pt x="850900" y="278130"/>
                    <a:pt x="998220" y="269240"/>
                  </a:cubicBezTo>
                  <a:cubicBezTo>
                    <a:pt x="1130300" y="261620"/>
                    <a:pt x="1310640" y="214630"/>
                    <a:pt x="1371600" y="218440"/>
                  </a:cubicBezTo>
                  <a:cubicBezTo>
                    <a:pt x="1391920" y="219710"/>
                    <a:pt x="1412240" y="228600"/>
                    <a:pt x="1412240" y="229870"/>
                  </a:cubicBezTo>
                  <a:cubicBezTo>
                    <a:pt x="1410970" y="233680"/>
                    <a:pt x="1234440" y="204470"/>
                    <a:pt x="1131570" y="198120"/>
                  </a:cubicBezTo>
                  <a:cubicBezTo>
                    <a:pt x="1007110" y="190500"/>
                    <a:pt x="820420" y="186690"/>
                    <a:pt x="715010" y="194310"/>
                  </a:cubicBezTo>
                  <a:cubicBezTo>
                    <a:pt x="648970" y="199390"/>
                    <a:pt x="608330" y="205740"/>
                    <a:pt x="554990" y="218440"/>
                  </a:cubicBezTo>
                  <a:cubicBezTo>
                    <a:pt x="497840" y="232410"/>
                    <a:pt x="407670" y="288290"/>
                    <a:pt x="379730" y="278130"/>
                  </a:cubicBezTo>
                  <a:cubicBezTo>
                    <a:pt x="367030" y="274320"/>
                    <a:pt x="360680" y="257810"/>
                    <a:pt x="360680" y="247650"/>
                  </a:cubicBezTo>
                  <a:cubicBezTo>
                    <a:pt x="360680" y="238760"/>
                    <a:pt x="364490" y="228600"/>
                    <a:pt x="375920" y="223520"/>
                  </a:cubicBezTo>
                  <a:cubicBezTo>
                    <a:pt x="408940" y="208280"/>
                    <a:pt x="558800" y="254000"/>
                    <a:pt x="632460" y="257810"/>
                  </a:cubicBezTo>
                  <a:cubicBezTo>
                    <a:pt x="688340" y="261620"/>
                    <a:pt x="730250" y="260350"/>
                    <a:pt x="782320" y="255270"/>
                  </a:cubicBezTo>
                  <a:cubicBezTo>
                    <a:pt x="839470" y="248920"/>
                    <a:pt x="905510" y="234950"/>
                    <a:pt x="962660" y="220980"/>
                  </a:cubicBezTo>
                  <a:cubicBezTo>
                    <a:pt x="1014730" y="208280"/>
                    <a:pt x="1059180" y="195580"/>
                    <a:pt x="1109980" y="173990"/>
                  </a:cubicBezTo>
                  <a:cubicBezTo>
                    <a:pt x="1169670" y="148590"/>
                    <a:pt x="1264920" y="71120"/>
                    <a:pt x="1296670" y="76200"/>
                  </a:cubicBezTo>
                  <a:cubicBezTo>
                    <a:pt x="1309370" y="78740"/>
                    <a:pt x="1319530" y="92710"/>
                    <a:pt x="1320800" y="102870"/>
                  </a:cubicBezTo>
                  <a:cubicBezTo>
                    <a:pt x="1322070" y="113030"/>
                    <a:pt x="1318260" y="127000"/>
                    <a:pt x="1305560" y="134620"/>
                  </a:cubicBezTo>
                  <a:cubicBezTo>
                    <a:pt x="1272540" y="154940"/>
                    <a:pt x="1127760" y="119380"/>
                    <a:pt x="1047750" y="123190"/>
                  </a:cubicBezTo>
                  <a:cubicBezTo>
                    <a:pt x="979170" y="127000"/>
                    <a:pt x="915670" y="138430"/>
                    <a:pt x="854710" y="149860"/>
                  </a:cubicBezTo>
                  <a:cubicBezTo>
                    <a:pt x="797560" y="160020"/>
                    <a:pt x="744220" y="171450"/>
                    <a:pt x="692150" y="189230"/>
                  </a:cubicBezTo>
                  <a:cubicBezTo>
                    <a:pt x="640080" y="207010"/>
                    <a:pt x="541020" y="240030"/>
                    <a:pt x="542290" y="254000"/>
                  </a:cubicBezTo>
                  <a:cubicBezTo>
                    <a:pt x="543560" y="264160"/>
                    <a:pt x="598170" y="266700"/>
                    <a:pt x="641350" y="270510"/>
                  </a:cubicBezTo>
                  <a:cubicBezTo>
                    <a:pt x="718820" y="278130"/>
                    <a:pt x="886460" y="285750"/>
                    <a:pt x="970280" y="278130"/>
                  </a:cubicBezTo>
                  <a:cubicBezTo>
                    <a:pt x="1022350" y="273050"/>
                    <a:pt x="1096010" y="250190"/>
                    <a:pt x="1096010" y="252730"/>
                  </a:cubicBezTo>
                  <a:cubicBezTo>
                    <a:pt x="1096010" y="254000"/>
                    <a:pt x="1064260" y="267970"/>
                    <a:pt x="1037590" y="271780"/>
                  </a:cubicBezTo>
                  <a:cubicBezTo>
                    <a:pt x="980440" y="280670"/>
                    <a:pt x="844550" y="264160"/>
                    <a:pt x="764540" y="264160"/>
                  </a:cubicBezTo>
                  <a:cubicBezTo>
                    <a:pt x="701040" y="264160"/>
                    <a:pt x="629920" y="262890"/>
                    <a:pt x="593090" y="270510"/>
                  </a:cubicBezTo>
                  <a:cubicBezTo>
                    <a:pt x="574040" y="274320"/>
                    <a:pt x="562610" y="289560"/>
                    <a:pt x="551180" y="287020"/>
                  </a:cubicBezTo>
                  <a:cubicBezTo>
                    <a:pt x="539750" y="284480"/>
                    <a:pt x="523240" y="266700"/>
                    <a:pt x="521970" y="255270"/>
                  </a:cubicBezTo>
                  <a:cubicBezTo>
                    <a:pt x="520700" y="245110"/>
                    <a:pt x="527050" y="232410"/>
                    <a:pt x="542290" y="224790"/>
                  </a:cubicBezTo>
                  <a:cubicBezTo>
                    <a:pt x="591820" y="198120"/>
                    <a:pt x="834390" y="229870"/>
                    <a:pt x="955040" y="222250"/>
                  </a:cubicBezTo>
                  <a:cubicBezTo>
                    <a:pt x="1050290" y="215900"/>
                    <a:pt x="1163320" y="207010"/>
                    <a:pt x="1209040" y="193040"/>
                  </a:cubicBezTo>
                  <a:cubicBezTo>
                    <a:pt x="1228090" y="187960"/>
                    <a:pt x="1234440" y="172720"/>
                    <a:pt x="1245870" y="173990"/>
                  </a:cubicBezTo>
                  <a:cubicBezTo>
                    <a:pt x="1256030" y="175260"/>
                    <a:pt x="1271270" y="186690"/>
                    <a:pt x="1273810" y="195580"/>
                  </a:cubicBezTo>
                  <a:cubicBezTo>
                    <a:pt x="1276350" y="205740"/>
                    <a:pt x="1264920" y="229870"/>
                    <a:pt x="1254760" y="233680"/>
                  </a:cubicBezTo>
                  <a:cubicBezTo>
                    <a:pt x="1242060" y="238760"/>
                    <a:pt x="1226820" y="219710"/>
                    <a:pt x="1201420" y="214630"/>
                  </a:cubicBezTo>
                  <a:cubicBezTo>
                    <a:pt x="1148080" y="204470"/>
                    <a:pt x="1013460" y="200660"/>
                    <a:pt x="943610" y="207010"/>
                  </a:cubicBezTo>
                  <a:cubicBezTo>
                    <a:pt x="894080" y="212090"/>
                    <a:pt x="862330" y="219710"/>
                    <a:pt x="817880" y="233680"/>
                  </a:cubicBezTo>
                  <a:cubicBezTo>
                    <a:pt x="765810" y="250190"/>
                    <a:pt x="681990" y="313690"/>
                    <a:pt x="652780" y="307340"/>
                  </a:cubicBezTo>
                  <a:cubicBezTo>
                    <a:pt x="640080" y="304800"/>
                    <a:pt x="631190" y="290830"/>
                    <a:pt x="629920" y="280670"/>
                  </a:cubicBezTo>
                  <a:cubicBezTo>
                    <a:pt x="628650" y="270510"/>
                    <a:pt x="633730" y="255270"/>
                    <a:pt x="646430" y="248920"/>
                  </a:cubicBezTo>
                  <a:cubicBezTo>
                    <a:pt x="676910" y="232410"/>
                    <a:pt x="778510" y="267970"/>
                    <a:pt x="868680" y="273050"/>
                  </a:cubicBezTo>
                  <a:cubicBezTo>
                    <a:pt x="1008380" y="280670"/>
                    <a:pt x="1332230" y="247650"/>
                    <a:pt x="1403350" y="274320"/>
                  </a:cubicBezTo>
                  <a:cubicBezTo>
                    <a:pt x="1423670" y="281940"/>
                    <a:pt x="1433830" y="293370"/>
                    <a:pt x="1437640" y="303530"/>
                  </a:cubicBezTo>
                  <a:cubicBezTo>
                    <a:pt x="1440180" y="311150"/>
                    <a:pt x="1436370" y="321310"/>
                    <a:pt x="1431290" y="327660"/>
                  </a:cubicBezTo>
                  <a:cubicBezTo>
                    <a:pt x="1426210" y="334010"/>
                    <a:pt x="1417320" y="339090"/>
                    <a:pt x="1403350" y="341630"/>
                  </a:cubicBezTo>
                  <a:cubicBezTo>
                    <a:pt x="1362710" y="349250"/>
                    <a:pt x="1191260" y="350520"/>
                    <a:pt x="1156970" y="325120"/>
                  </a:cubicBezTo>
                  <a:cubicBezTo>
                    <a:pt x="1141730" y="313690"/>
                    <a:pt x="1135380" y="289560"/>
                    <a:pt x="1139190" y="278130"/>
                  </a:cubicBezTo>
                  <a:cubicBezTo>
                    <a:pt x="1143000" y="266700"/>
                    <a:pt x="1154430" y="259080"/>
                    <a:pt x="1174750" y="254000"/>
                  </a:cubicBezTo>
                  <a:cubicBezTo>
                    <a:pt x="1242060" y="236220"/>
                    <a:pt x="1526540" y="287020"/>
                    <a:pt x="1647190" y="290830"/>
                  </a:cubicBezTo>
                  <a:cubicBezTo>
                    <a:pt x="1722120" y="293370"/>
                    <a:pt x="1780540" y="294640"/>
                    <a:pt x="1828800" y="289560"/>
                  </a:cubicBezTo>
                  <a:cubicBezTo>
                    <a:pt x="1861820" y="287020"/>
                    <a:pt x="1892300" y="267970"/>
                    <a:pt x="1911350" y="274320"/>
                  </a:cubicBezTo>
                  <a:cubicBezTo>
                    <a:pt x="1925320" y="279400"/>
                    <a:pt x="1939290" y="294640"/>
                    <a:pt x="1939290" y="304800"/>
                  </a:cubicBezTo>
                  <a:cubicBezTo>
                    <a:pt x="1939290" y="314960"/>
                    <a:pt x="1924050" y="332740"/>
                    <a:pt x="1911350" y="336550"/>
                  </a:cubicBezTo>
                  <a:cubicBezTo>
                    <a:pt x="1896110" y="340360"/>
                    <a:pt x="1879600" y="322580"/>
                    <a:pt x="1849120" y="317500"/>
                  </a:cubicBezTo>
                  <a:cubicBezTo>
                    <a:pt x="1774190" y="304800"/>
                    <a:pt x="1557020" y="302260"/>
                    <a:pt x="1449070" y="304800"/>
                  </a:cubicBezTo>
                  <a:cubicBezTo>
                    <a:pt x="1376680" y="306070"/>
                    <a:pt x="1325880" y="308610"/>
                    <a:pt x="1266190" y="318770"/>
                  </a:cubicBezTo>
                  <a:cubicBezTo>
                    <a:pt x="1207770" y="328930"/>
                    <a:pt x="1126490" y="375920"/>
                    <a:pt x="1096010" y="367030"/>
                  </a:cubicBezTo>
                  <a:cubicBezTo>
                    <a:pt x="1082040" y="363220"/>
                    <a:pt x="1071880" y="349250"/>
                    <a:pt x="1071880" y="339090"/>
                  </a:cubicBezTo>
                  <a:cubicBezTo>
                    <a:pt x="1071880" y="327660"/>
                    <a:pt x="1080770" y="311150"/>
                    <a:pt x="1096010" y="303530"/>
                  </a:cubicBezTo>
                  <a:cubicBezTo>
                    <a:pt x="1125220" y="289560"/>
                    <a:pt x="1206500" y="316230"/>
                    <a:pt x="1259840" y="314960"/>
                  </a:cubicBezTo>
                  <a:cubicBezTo>
                    <a:pt x="1311910" y="313690"/>
                    <a:pt x="1355090" y="307340"/>
                    <a:pt x="1410970" y="294640"/>
                  </a:cubicBezTo>
                  <a:cubicBezTo>
                    <a:pt x="1483360" y="278130"/>
                    <a:pt x="1591310" y="242570"/>
                    <a:pt x="1654810" y="213360"/>
                  </a:cubicBezTo>
                  <a:cubicBezTo>
                    <a:pt x="1700530" y="191770"/>
                    <a:pt x="1767840" y="161290"/>
                    <a:pt x="1764030" y="146050"/>
                  </a:cubicBezTo>
                  <a:cubicBezTo>
                    <a:pt x="1760220" y="125730"/>
                    <a:pt x="1621790" y="124460"/>
                    <a:pt x="1554480" y="120650"/>
                  </a:cubicBezTo>
                  <a:cubicBezTo>
                    <a:pt x="1492250" y="116840"/>
                    <a:pt x="1437640" y="116840"/>
                    <a:pt x="1374140" y="120650"/>
                  </a:cubicBezTo>
                  <a:cubicBezTo>
                    <a:pt x="1300480" y="125730"/>
                    <a:pt x="1139190" y="138430"/>
                    <a:pt x="1137920" y="152400"/>
                  </a:cubicBezTo>
                  <a:cubicBezTo>
                    <a:pt x="1136650" y="161290"/>
                    <a:pt x="1182370" y="172720"/>
                    <a:pt x="1217930" y="181610"/>
                  </a:cubicBezTo>
                  <a:cubicBezTo>
                    <a:pt x="1287780" y="198120"/>
                    <a:pt x="1449070" y="213360"/>
                    <a:pt x="1531620" y="219710"/>
                  </a:cubicBezTo>
                  <a:cubicBezTo>
                    <a:pt x="1586230" y="223520"/>
                    <a:pt x="1624330" y="226060"/>
                    <a:pt x="1666240" y="224790"/>
                  </a:cubicBezTo>
                  <a:cubicBezTo>
                    <a:pt x="1703070" y="223520"/>
                    <a:pt x="1738630" y="219710"/>
                    <a:pt x="1767840" y="213360"/>
                  </a:cubicBezTo>
                  <a:cubicBezTo>
                    <a:pt x="1791970" y="208280"/>
                    <a:pt x="1830070" y="198120"/>
                    <a:pt x="1830070" y="190500"/>
                  </a:cubicBezTo>
                  <a:cubicBezTo>
                    <a:pt x="1830070" y="180340"/>
                    <a:pt x="1758950" y="168910"/>
                    <a:pt x="1708150" y="161290"/>
                  </a:cubicBezTo>
                  <a:cubicBezTo>
                    <a:pt x="1624330" y="149860"/>
                    <a:pt x="1473200" y="143510"/>
                    <a:pt x="1369060" y="148590"/>
                  </a:cubicBezTo>
                  <a:cubicBezTo>
                    <a:pt x="1280160" y="152400"/>
                    <a:pt x="1160780" y="190500"/>
                    <a:pt x="1122680" y="181610"/>
                  </a:cubicBezTo>
                  <a:cubicBezTo>
                    <a:pt x="1109980" y="179070"/>
                    <a:pt x="1102360" y="172720"/>
                    <a:pt x="1098550" y="165100"/>
                  </a:cubicBezTo>
                  <a:cubicBezTo>
                    <a:pt x="1094740" y="157480"/>
                    <a:pt x="1094740" y="144780"/>
                    <a:pt x="1098550" y="137160"/>
                  </a:cubicBezTo>
                  <a:cubicBezTo>
                    <a:pt x="1102360" y="129540"/>
                    <a:pt x="1109980" y="123190"/>
                    <a:pt x="1121410" y="120650"/>
                  </a:cubicBezTo>
                  <a:cubicBezTo>
                    <a:pt x="1145540" y="114300"/>
                    <a:pt x="1186180" y="134620"/>
                    <a:pt x="1242060" y="138430"/>
                  </a:cubicBezTo>
                  <a:cubicBezTo>
                    <a:pt x="1362710" y="147320"/>
                    <a:pt x="1774190" y="97790"/>
                    <a:pt x="1816100" y="140970"/>
                  </a:cubicBezTo>
                  <a:cubicBezTo>
                    <a:pt x="1828800" y="153670"/>
                    <a:pt x="1824990" y="181610"/>
                    <a:pt x="1814830" y="189230"/>
                  </a:cubicBezTo>
                  <a:cubicBezTo>
                    <a:pt x="1795780" y="203200"/>
                    <a:pt x="1713230" y="154940"/>
                    <a:pt x="1663700" y="146050"/>
                  </a:cubicBezTo>
                  <a:cubicBezTo>
                    <a:pt x="1615440" y="138430"/>
                    <a:pt x="1576070" y="138430"/>
                    <a:pt x="1521460" y="137160"/>
                  </a:cubicBezTo>
                  <a:cubicBezTo>
                    <a:pt x="1447800" y="134620"/>
                    <a:pt x="1327150" y="130810"/>
                    <a:pt x="1262380" y="135890"/>
                  </a:cubicBezTo>
                  <a:cubicBezTo>
                    <a:pt x="1224280" y="138430"/>
                    <a:pt x="1191260" y="154940"/>
                    <a:pt x="1170940" y="149860"/>
                  </a:cubicBezTo>
                  <a:cubicBezTo>
                    <a:pt x="1159510" y="147320"/>
                    <a:pt x="1150620" y="140970"/>
                    <a:pt x="1146810" y="133350"/>
                  </a:cubicBezTo>
                  <a:cubicBezTo>
                    <a:pt x="1143000" y="124460"/>
                    <a:pt x="1146810" y="105410"/>
                    <a:pt x="1151890" y="97790"/>
                  </a:cubicBezTo>
                  <a:cubicBezTo>
                    <a:pt x="1155700" y="91440"/>
                    <a:pt x="1162050" y="88900"/>
                    <a:pt x="1170940" y="87630"/>
                  </a:cubicBezTo>
                  <a:cubicBezTo>
                    <a:pt x="1187450" y="85090"/>
                    <a:pt x="1209040" y="101600"/>
                    <a:pt x="1244600" y="106680"/>
                  </a:cubicBezTo>
                  <a:cubicBezTo>
                    <a:pt x="1329690" y="119380"/>
                    <a:pt x="1569720" y="123190"/>
                    <a:pt x="1687830" y="119380"/>
                  </a:cubicBezTo>
                  <a:cubicBezTo>
                    <a:pt x="1767840" y="116840"/>
                    <a:pt x="1854200" y="85090"/>
                    <a:pt x="1887220" y="99060"/>
                  </a:cubicBezTo>
                  <a:cubicBezTo>
                    <a:pt x="1902460" y="105410"/>
                    <a:pt x="1912620" y="120650"/>
                    <a:pt x="1912620" y="130810"/>
                  </a:cubicBezTo>
                  <a:cubicBezTo>
                    <a:pt x="1912620" y="140970"/>
                    <a:pt x="1901190" y="152400"/>
                    <a:pt x="1883410" y="160020"/>
                  </a:cubicBezTo>
                  <a:cubicBezTo>
                    <a:pt x="1827530" y="181610"/>
                    <a:pt x="1596390" y="139700"/>
                    <a:pt x="1480820" y="146050"/>
                  </a:cubicBezTo>
                  <a:cubicBezTo>
                    <a:pt x="1393190" y="151130"/>
                    <a:pt x="1289050" y="186690"/>
                    <a:pt x="1250950" y="180340"/>
                  </a:cubicBezTo>
                  <a:cubicBezTo>
                    <a:pt x="1236980" y="177800"/>
                    <a:pt x="1229360" y="173990"/>
                    <a:pt x="1224280" y="166370"/>
                  </a:cubicBezTo>
                  <a:cubicBezTo>
                    <a:pt x="1219200" y="158750"/>
                    <a:pt x="1217930" y="144780"/>
                    <a:pt x="1220470" y="135890"/>
                  </a:cubicBezTo>
                  <a:cubicBezTo>
                    <a:pt x="1223010" y="128270"/>
                    <a:pt x="1226820" y="120650"/>
                    <a:pt x="1236980" y="118110"/>
                  </a:cubicBezTo>
                  <a:cubicBezTo>
                    <a:pt x="1272540" y="106680"/>
                    <a:pt x="1422400" y="170180"/>
                    <a:pt x="1518920" y="185420"/>
                  </a:cubicBezTo>
                  <a:cubicBezTo>
                    <a:pt x="1619250" y="201930"/>
                    <a:pt x="1784350" y="189230"/>
                    <a:pt x="1827530" y="210820"/>
                  </a:cubicBezTo>
                  <a:cubicBezTo>
                    <a:pt x="1841500" y="218440"/>
                    <a:pt x="1850390" y="227330"/>
                    <a:pt x="1850390" y="237490"/>
                  </a:cubicBezTo>
                  <a:cubicBezTo>
                    <a:pt x="1850390" y="247650"/>
                    <a:pt x="1840230" y="266700"/>
                    <a:pt x="1824990" y="271780"/>
                  </a:cubicBezTo>
                  <a:cubicBezTo>
                    <a:pt x="1786890" y="284480"/>
                    <a:pt x="1661160" y="218440"/>
                    <a:pt x="1578610" y="201930"/>
                  </a:cubicBezTo>
                  <a:cubicBezTo>
                    <a:pt x="1498600" y="185420"/>
                    <a:pt x="1370330" y="190500"/>
                    <a:pt x="1336040" y="172720"/>
                  </a:cubicBezTo>
                  <a:cubicBezTo>
                    <a:pt x="1324610" y="166370"/>
                    <a:pt x="1319530" y="160020"/>
                    <a:pt x="1316990" y="151130"/>
                  </a:cubicBezTo>
                  <a:cubicBezTo>
                    <a:pt x="1314450" y="143510"/>
                    <a:pt x="1318260" y="129540"/>
                    <a:pt x="1323340" y="123190"/>
                  </a:cubicBezTo>
                  <a:cubicBezTo>
                    <a:pt x="1328420" y="116840"/>
                    <a:pt x="1334770" y="114300"/>
                    <a:pt x="1348740" y="113030"/>
                  </a:cubicBezTo>
                  <a:cubicBezTo>
                    <a:pt x="1394460" y="107950"/>
                    <a:pt x="1567180" y="153670"/>
                    <a:pt x="1663700" y="165100"/>
                  </a:cubicBezTo>
                  <a:cubicBezTo>
                    <a:pt x="1746250" y="175260"/>
                    <a:pt x="1855470" y="165100"/>
                    <a:pt x="1893570" y="184150"/>
                  </a:cubicBezTo>
                  <a:cubicBezTo>
                    <a:pt x="1908810" y="191770"/>
                    <a:pt x="1920240" y="203200"/>
                    <a:pt x="1920240" y="213360"/>
                  </a:cubicBezTo>
                  <a:cubicBezTo>
                    <a:pt x="1920240" y="223520"/>
                    <a:pt x="1908810" y="238760"/>
                    <a:pt x="1896110" y="243840"/>
                  </a:cubicBezTo>
                  <a:cubicBezTo>
                    <a:pt x="1874520" y="251460"/>
                    <a:pt x="1830070" y="224790"/>
                    <a:pt x="1794510" y="219710"/>
                  </a:cubicBezTo>
                  <a:cubicBezTo>
                    <a:pt x="1757680" y="214630"/>
                    <a:pt x="1715770" y="214630"/>
                    <a:pt x="1677670" y="214630"/>
                  </a:cubicBezTo>
                  <a:cubicBezTo>
                    <a:pt x="1639570" y="214630"/>
                    <a:pt x="1607820" y="213360"/>
                    <a:pt x="1565910" y="218440"/>
                  </a:cubicBezTo>
                  <a:cubicBezTo>
                    <a:pt x="1508760" y="224790"/>
                    <a:pt x="1403350" y="262890"/>
                    <a:pt x="1369060" y="254000"/>
                  </a:cubicBezTo>
                  <a:cubicBezTo>
                    <a:pt x="1355090" y="250190"/>
                    <a:pt x="1344930" y="240030"/>
                    <a:pt x="1342390" y="231140"/>
                  </a:cubicBezTo>
                  <a:cubicBezTo>
                    <a:pt x="1339850" y="222250"/>
                    <a:pt x="1338580" y="210820"/>
                    <a:pt x="1348740" y="201930"/>
                  </a:cubicBezTo>
                  <a:cubicBezTo>
                    <a:pt x="1395730" y="157480"/>
                    <a:pt x="1934210" y="74930"/>
                    <a:pt x="2007870" y="99060"/>
                  </a:cubicBezTo>
                  <a:cubicBezTo>
                    <a:pt x="2025650" y="105410"/>
                    <a:pt x="2034540" y="116840"/>
                    <a:pt x="2035810" y="127000"/>
                  </a:cubicBezTo>
                  <a:cubicBezTo>
                    <a:pt x="2037080" y="137160"/>
                    <a:pt x="2032000" y="153670"/>
                    <a:pt x="2019300" y="162560"/>
                  </a:cubicBezTo>
                  <a:cubicBezTo>
                    <a:pt x="1987550" y="185420"/>
                    <a:pt x="1868170" y="167640"/>
                    <a:pt x="1783080" y="185420"/>
                  </a:cubicBezTo>
                  <a:cubicBezTo>
                    <a:pt x="1676400" y="208280"/>
                    <a:pt x="1471930" y="269240"/>
                    <a:pt x="1432560" y="303530"/>
                  </a:cubicBezTo>
                  <a:cubicBezTo>
                    <a:pt x="1421130" y="313690"/>
                    <a:pt x="1424940" y="327660"/>
                    <a:pt x="1417320" y="332740"/>
                  </a:cubicBezTo>
                  <a:cubicBezTo>
                    <a:pt x="1410970" y="336550"/>
                    <a:pt x="1399540" y="335280"/>
                    <a:pt x="1391920" y="332740"/>
                  </a:cubicBezTo>
                  <a:cubicBezTo>
                    <a:pt x="1384300" y="330200"/>
                    <a:pt x="1376680" y="322580"/>
                    <a:pt x="1374140" y="314960"/>
                  </a:cubicBezTo>
                  <a:cubicBezTo>
                    <a:pt x="1370330" y="306070"/>
                    <a:pt x="1370330" y="290830"/>
                    <a:pt x="1374140" y="283210"/>
                  </a:cubicBezTo>
                  <a:cubicBezTo>
                    <a:pt x="1377950" y="275590"/>
                    <a:pt x="1381760" y="270510"/>
                    <a:pt x="1393190" y="266700"/>
                  </a:cubicBezTo>
                  <a:cubicBezTo>
                    <a:pt x="1432560" y="254000"/>
                    <a:pt x="1584960" y="295910"/>
                    <a:pt x="1690370" y="300990"/>
                  </a:cubicBezTo>
                  <a:cubicBezTo>
                    <a:pt x="1811020" y="307340"/>
                    <a:pt x="2025650" y="278130"/>
                    <a:pt x="2081530" y="294640"/>
                  </a:cubicBezTo>
                  <a:cubicBezTo>
                    <a:pt x="2098040" y="299720"/>
                    <a:pt x="2108200" y="306070"/>
                    <a:pt x="2112010" y="314960"/>
                  </a:cubicBezTo>
                  <a:cubicBezTo>
                    <a:pt x="2115820" y="322580"/>
                    <a:pt x="2113280" y="336550"/>
                    <a:pt x="2108200" y="342900"/>
                  </a:cubicBezTo>
                  <a:cubicBezTo>
                    <a:pt x="2103120" y="349250"/>
                    <a:pt x="2090420" y="355600"/>
                    <a:pt x="2081530" y="355600"/>
                  </a:cubicBezTo>
                  <a:cubicBezTo>
                    <a:pt x="2072640" y="355600"/>
                    <a:pt x="2061210" y="349250"/>
                    <a:pt x="2057400" y="341630"/>
                  </a:cubicBezTo>
                  <a:cubicBezTo>
                    <a:pt x="2053590" y="334010"/>
                    <a:pt x="2052320" y="320040"/>
                    <a:pt x="2056130" y="312420"/>
                  </a:cubicBezTo>
                  <a:cubicBezTo>
                    <a:pt x="2059940" y="304800"/>
                    <a:pt x="2070100" y="297180"/>
                    <a:pt x="2078990" y="295910"/>
                  </a:cubicBezTo>
                  <a:cubicBezTo>
                    <a:pt x="2086610" y="294640"/>
                    <a:pt x="2100580" y="298450"/>
                    <a:pt x="2105660" y="304800"/>
                  </a:cubicBezTo>
                  <a:cubicBezTo>
                    <a:pt x="2110740" y="311150"/>
                    <a:pt x="2115820" y="323850"/>
                    <a:pt x="2113280" y="331470"/>
                  </a:cubicBezTo>
                  <a:cubicBezTo>
                    <a:pt x="2110740" y="340360"/>
                    <a:pt x="2100580" y="349250"/>
                    <a:pt x="2085340" y="355600"/>
                  </a:cubicBezTo>
                  <a:cubicBezTo>
                    <a:pt x="2049780" y="369570"/>
                    <a:pt x="1959610" y="368300"/>
                    <a:pt x="1880870" y="368300"/>
                  </a:cubicBezTo>
                  <a:cubicBezTo>
                    <a:pt x="1775460" y="369570"/>
                    <a:pt x="1598930" y="359410"/>
                    <a:pt x="1510030" y="350520"/>
                  </a:cubicBezTo>
                  <a:cubicBezTo>
                    <a:pt x="1459230" y="345440"/>
                    <a:pt x="1413510" y="342900"/>
                    <a:pt x="1391920" y="332740"/>
                  </a:cubicBezTo>
                  <a:cubicBezTo>
                    <a:pt x="1381760" y="327660"/>
                    <a:pt x="1376680" y="322580"/>
                    <a:pt x="1374140" y="314960"/>
                  </a:cubicBezTo>
                  <a:cubicBezTo>
                    <a:pt x="1370330" y="306070"/>
                    <a:pt x="1370330" y="293370"/>
                    <a:pt x="1374140" y="283210"/>
                  </a:cubicBezTo>
                  <a:cubicBezTo>
                    <a:pt x="1377950" y="271780"/>
                    <a:pt x="1384300" y="260350"/>
                    <a:pt x="1397000" y="250190"/>
                  </a:cubicBezTo>
                  <a:cubicBezTo>
                    <a:pt x="1416050" y="234950"/>
                    <a:pt x="1450340" y="226060"/>
                    <a:pt x="1490980" y="210820"/>
                  </a:cubicBezTo>
                  <a:cubicBezTo>
                    <a:pt x="1559560" y="185420"/>
                    <a:pt x="1682750" y="139700"/>
                    <a:pt x="1774190" y="120650"/>
                  </a:cubicBezTo>
                  <a:cubicBezTo>
                    <a:pt x="1855470" y="104140"/>
                    <a:pt x="1969770" y="82550"/>
                    <a:pt x="2007870" y="99060"/>
                  </a:cubicBezTo>
                  <a:cubicBezTo>
                    <a:pt x="2024380" y="106680"/>
                    <a:pt x="2037080" y="123190"/>
                    <a:pt x="2035810" y="134620"/>
                  </a:cubicBezTo>
                  <a:cubicBezTo>
                    <a:pt x="2034540" y="146050"/>
                    <a:pt x="2024380" y="156210"/>
                    <a:pt x="2004060" y="166370"/>
                  </a:cubicBezTo>
                  <a:cubicBezTo>
                    <a:pt x="1929130" y="204470"/>
                    <a:pt x="1452880" y="266700"/>
                    <a:pt x="1376680" y="254000"/>
                  </a:cubicBezTo>
                  <a:cubicBezTo>
                    <a:pt x="1358900" y="251460"/>
                    <a:pt x="1350010" y="246380"/>
                    <a:pt x="1344930" y="237490"/>
                  </a:cubicBezTo>
                  <a:cubicBezTo>
                    <a:pt x="1339850" y="228600"/>
                    <a:pt x="1339850" y="212090"/>
                    <a:pt x="1348740" y="201930"/>
                  </a:cubicBezTo>
                  <a:cubicBezTo>
                    <a:pt x="1371600" y="176530"/>
                    <a:pt x="1490980" y="166370"/>
                    <a:pt x="1564640" y="160020"/>
                  </a:cubicBezTo>
                  <a:cubicBezTo>
                    <a:pt x="1640840" y="152400"/>
                    <a:pt x="1737360" y="152400"/>
                    <a:pt x="1800860" y="161290"/>
                  </a:cubicBezTo>
                  <a:cubicBezTo>
                    <a:pt x="1845310" y="167640"/>
                    <a:pt x="1897380" y="177800"/>
                    <a:pt x="1912620" y="193040"/>
                  </a:cubicBezTo>
                  <a:cubicBezTo>
                    <a:pt x="1920240" y="200660"/>
                    <a:pt x="1922780" y="212090"/>
                    <a:pt x="1920240" y="219710"/>
                  </a:cubicBezTo>
                  <a:cubicBezTo>
                    <a:pt x="1917700" y="228600"/>
                    <a:pt x="1911350" y="238760"/>
                    <a:pt x="1896110" y="243840"/>
                  </a:cubicBezTo>
                  <a:cubicBezTo>
                    <a:pt x="1832610" y="265430"/>
                    <a:pt x="1393190" y="203200"/>
                    <a:pt x="1336040" y="172720"/>
                  </a:cubicBezTo>
                  <a:cubicBezTo>
                    <a:pt x="1323340" y="166370"/>
                    <a:pt x="1319530" y="160020"/>
                    <a:pt x="1316990" y="151130"/>
                  </a:cubicBezTo>
                  <a:cubicBezTo>
                    <a:pt x="1314450" y="143510"/>
                    <a:pt x="1318260" y="129540"/>
                    <a:pt x="1323340" y="123190"/>
                  </a:cubicBezTo>
                  <a:cubicBezTo>
                    <a:pt x="1328420" y="116840"/>
                    <a:pt x="1337310" y="114300"/>
                    <a:pt x="1348740" y="113030"/>
                  </a:cubicBezTo>
                  <a:cubicBezTo>
                    <a:pt x="1374140" y="109220"/>
                    <a:pt x="1424940" y="116840"/>
                    <a:pt x="1473200" y="124460"/>
                  </a:cubicBezTo>
                  <a:cubicBezTo>
                    <a:pt x="1540510" y="134620"/>
                    <a:pt x="1647190" y="154940"/>
                    <a:pt x="1714500" y="173990"/>
                  </a:cubicBezTo>
                  <a:cubicBezTo>
                    <a:pt x="1764030" y="187960"/>
                    <a:pt x="1822450" y="198120"/>
                    <a:pt x="1840230" y="218440"/>
                  </a:cubicBezTo>
                  <a:cubicBezTo>
                    <a:pt x="1849120" y="228600"/>
                    <a:pt x="1850390" y="243840"/>
                    <a:pt x="1847850" y="252730"/>
                  </a:cubicBezTo>
                  <a:cubicBezTo>
                    <a:pt x="1845310" y="261620"/>
                    <a:pt x="1837690" y="267970"/>
                    <a:pt x="1824990" y="271780"/>
                  </a:cubicBezTo>
                  <a:cubicBezTo>
                    <a:pt x="1791970" y="283210"/>
                    <a:pt x="1691640" y="267970"/>
                    <a:pt x="1620520" y="260350"/>
                  </a:cubicBezTo>
                  <a:cubicBezTo>
                    <a:pt x="1543050" y="252730"/>
                    <a:pt x="1445260" y="242570"/>
                    <a:pt x="1380490" y="224790"/>
                  </a:cubicBezTo>
                  <a:cubicBezTo>
                    <a:pt x="1334770" y="212090"/>
                    <a:pt x="1292860" y="181610"/>
                    <a:pt x="1266190" y="176530"/>
                  </a:cubicBezTo>
                  <a:cubicBezTo>
                    <a:pt x="1253490" y="173990"/>
                    <a:pt x="1243330" y="181610"/>
                    <a:pt x="1235710" y="176530"/>
                  </a:cubicBezTo>
                  <a:cubicBezTo>
                    <a:pt x="1226820" y="170180"/>
                    <a:pt x="1216660" y="147320"/>
                    <a:pt x="1220470" y="135890"/>
                  </a:cubicBezTo>
                  <a:cubicBezTo>
                    <a:pt x="1225550" y="121920"/>
                    <a:pt x="1253490" y="113030"/>
                    <a:pt x="1280160" y="105410"/>
                  </a:cubicBezTo>
                  <a:cubicBezTo>
                    <a:pt x="1327150" y="91440"/>
                    <a:pt x="1403350" y="90170"/>
                    <a:pt x="1482090" y="87630"/>
                  </a:cubicBezTo>
                  <a:cubicBezTo>
                    <a:pt x="1592580" y="83820"/>
                    <a:pt x="1822450" y="81280"/>
                    <a:pt x="1879600" y="97790"/>
                  </a:cubicBezTo>
                  <a:cubicBezTo>
                    <a:pt x="1896110" y="102870"/>
                    <a:pt x="1906270" y="107950"/>
                    <a:pt x="1910080" y="116840"/>
                  </a:cubicBezTo>
                  <a:cubicBezTo>
                    <a:pt x="1913890" y="127000"/>
                    <a:pt x="1910080" y="146050"/>
                    <a:pt x="1897380" y="156210"/>
                  </a:cubicBezTo>
                  <a:cubicBezTo>
                    <a:pt x="1869440" y="179070"/>
                    <a:pt x="1771650" y="173990"/>
                    <a:pt x="1687830" y="177800"/>
                  </a:cubicBezTo>
                  <a:cubicBezTo>
                    <a:pt x="1564640" y="182880"/>
                    <a:pt x="1314450" y="180340"/>
                    <a:pt x="1228090" y="166370"/>
                  </a:cubicBezTo>
                  <a:cubicBezTo>
                    <a:pt x="1192530" y="161290"/>
                    <a:pt x="1168400" y="158750"/>
                    <a:pt x="1155700" y="144780"/>
                  </a:cubicBezTo>
                  <a:cubicBezTo>
                    <a:pt x="1146810" y="134620"/>
                    <a:pt x="1143000" y="114300"/>
                    <a:pt x="1146810" y="104140"/>
                  </a:cubicBezTo>
                  <a:cubicBezTo>
                    <a:pt x="1149350" y="96520"/>
                    <a:pt x="1155700" y="92710"/>
                    <a:pt x="1164590" y="88900"/>
                  </a:cubicBezTo>
                  <a:cubicBezTo>
                    <a:pt x="1183640" y="80010"/>
                    <a:pt x="1216660" y="77470"/>
                    <a:pt x="1259840" y="74930"/>
                  </a:cubicBezTo>
                  <a:cubicBezTo>
                    <a:pt x="1350010" y="68580"/>
                    <a:pt x="1581150" y="72390"/>
                    <a:pt x="1676400" y="82550"/>
                  </a:cubicBezTo>
                  <a:cubicBezTo>
                    <a:pt x="1727200" y="87630"/>
                    <a:pt x="1762760" y="92710"/>
                    <a:pt x="1793240" y="104140"/>
                  </a:cubicBezTo>
                  <a:cubicBezTo>
                    <a:pt x="1814830" y="111760"/>
                    <a:pt x="1835150" y="119380"/>
                    <a:pt x="1846580" y="133350"/>
                  </a:cubicBezTo>
                  <a:cubicBezTo>
                    <a:pt x="1856740" y="144780"/>
                    <a:pt x="1864360" y="166370"/>
                    <a:pt x="1860550" y="177800"/>
                  </a:cubicBezTo>
                  <a:cubicBezTo>
                    <a:pt x="1855470" y="190500"/>
                    <a:pt x="1841500" y="199390"/>
                    <a:pt x="1816100" y="207010"/>
                  </a:cubicBezTo>
                  <a:cubicBezTo>
                    <a:pt x="1733550" y="231140"/>
                    <a:pt x="1361440" y="209550"/>
                    <a:pt x="1238250" y="198120"/>
                  </a:cubicBezTo>
                  <a:cubicBezTo>
                    <a:pt x="1179830" y="193040"/>
                    <a:pt x="1129030" y="190500"/>
                    <a:pt x="1108710" y="176530"/>
                  </a:cubicBezTo>
                  <a:cubicBezTo>
                    <a:pt x="1098550" y="170180"/>
                    <a:pt x="1094740" y="160020"/>
                    <a:pt x="1094740" y="151130"/>
                  </a:cubicBezTo>
                  <a:cubicBezTo>
                    <a:pt x="1094740" y="142240"/>
                    <a:pt x="1097280" y="133350"/>
                    <a:pt x="1107440" y="125730"/>
                  </a:cubicBezTo>
                  <a:cubicBezTo>
                    <a:pt x="1139190" y="102870"/>
                    <a:pt x="1276350" y="93980"/>
                    <a:pt x="1370330" y="88900"/>
                  </a:cubicBezTo>
                  <a:cubicBezTo>
                    <a:pt x="1478280" y="82550"/>
                    <a:pt x="1626870" y="90170"/>
                    <a:pt x="1717040" y="99060"/>
                  </a:cubicBezTo>
                  <a:cubicBezTo>
                    <a:pt x="1775460" y="105410"/>
                    <a:pt x="1830070" y="106680"/>
                    <a:pt x="1861820" y="124460"/>
                  </a:cubicBezTo>
                  <a:cubicBezTo>
                    <a:pt x="1882140" y="135890"/>
                    <a:pt x="1902460" y="151130"/>
                    <a:pt x="1903730" y="168910"/>
                  </a:cubicBezTo>
                  <a:cubicBezTo>
                    <a:pt x="1905000" y="190500"/>
                    <a:pt x="1871980" y="228600"/>
                    <a:pt x="1849120" y="245110"/>
                  </a:cubicBezTo>
                  <a:cubicBezTo>
                    <a:pt x="1827530" y="260350"/>
                    <a:pt x="1802130" y="264160"/>
                    <a:pt x="1774190" y="270510"/>
                  </a:cubicBezTo>
                  <a:cubicBezTo>
                    <a:pt x="1741170" y="278130"/>
                    <a:pt x="1709420" y="281940"/>
                    <a:pt x="1663700" y="283210"/>
                  </a:cubicBezTo>
                  <a:cubicBezTo>
                    <a:pt x="1588770" y="285750"/>
                    <a:pt x="1450340" y="276860"/>
                    <a:pt x="1365250" y="267970"/>
                  </a:cubicBezTo>
                  <a:cubicBezTo>
                    <a:pt x="1300480" y="260350"/>
                    <a:pt x="1247140" y="254000"/>
                    <a:pt x="1196340" y="238760"/>
                  </a:cubicBezTo>
                  <a:cubicBezTo>
                    <a:pt x="1151890" y="226060"/>
                    <a:pt x="1094740" y="210820"/>
                    <a:pt x="1076960" y="186690"/>
                  </a:cubicBezTo>
                  <a:cubicBezTo>
                    <a:pt x="1065530" y="171450"/>
                    <a:pt x="1062990" y="147320"/>
                    <a:pt x="1069340" y="132080"/>
                  </a:cubicBezTo>
                  <a:cubicBezTo>
                    <a:pt x="1076960" y="115570"/>
                    <a:pt x="1101090" y="104140"/>
                    <a:pt x="1130300" y="93980"/>
                  </a:cubicBezTo>
                  <a:cubicBezTo>
                    <a:pt x="1183640" y="74930"/>
                    <a:pt x="1297940" y="66040"/>
                    <a:pt x="1374140" y="60960"/>
                  </a:cubicBezTo>
                  <a:cubicBezTo>
                    <a:pt x="1440180" y="57150"/>
                    <a:pt x="1498600" y="58420"/>
                    <a:pt x="1558290" y="60960"/>
                  </a:cubicBezTo>
                  <a:cubicBezTo>
                    <a:pt x="1615440" y="63500"/>
                    <a:pt x="1678940" y="63500"/>
                    <a:pt x="1724660" y="72390"/>
                  </a:cubicBezTo>
                  <a:cubicBezTo>
                    <a:pt x="1757680" y="78740"/>
                    <a:pt x="1791970" y="82550"/>
                    <a:pt x="1805940" y="101600"/>
                  </a:cubicBezTo>
                  <a:cubicBezTo>
                    <a:pt x="1819910" y="120650"/>
                    <a:pt x="1817370" y="163830"/>
                    <a:pt x="1808480" y="184150"/>
                  </a:cubicBezTo>
                  <a:cubicBezTo>
                    <a:pt x="1800860" y="201930"/>
                    <a:pt x="1784350" y="209550"/>
                    <a:pt x="1761490" y="223520"/>
                  </a:cubicBezTo>
                  <a:cubicBezTo>
                    <a:pt x="1719580" y="250190"/>
                    <a:pt x="1624330" y="292100"/>
                    <a:pt x="1562100" y="314960"/>
                  </a:cubicBezTo>
                  <a:cubicBezTo>
                    <a:pt x="1511300" y="334010"/>
                    <a:pt x="1469390" y="345440"/>
                    <a:pt x="1419860" y="355600"/>
                  </a:cubicBezTo>
                  <a:cubicBezTo>
                    <a:pt x="1367790" y="367030"/>
                    <a:pt x="1313180" y="377190"/>
                    <a:pt x="1258570" y="378460"/>
                  </a:cubicBezTo>
                  <a:cubicBezTo>
                    <a:pt x="1201420" y="379730"/>
                    <a:pt x="1104900" y="379730"/>
                    <a:pt x="1082040" y="359410"/>
                  </a:cubicBezTo>
                  <a:cubicBezTo>
                    <a:pt x="1071880" y="350520"/>
                    <a:pt x="1069340" y="332740"/>
                    <a:pt x="1073150" y="322580"/>
                  </a:cubicBezTo>
                  <a:cubicBezTo>
                    <a:pt x="1078230" y="311150"/>
                    <a:pt x="1097280" y="304800"/>
                    <a:pt x="1117600" y="295910"/>
                  </a:cubicBezTo>
                  <a:cubicBezTo>
                    <a:pt x="1150620" y="281940"/>
                    <a:pt x="1209040" y="266700"/>
                    <a:pt x="1261110" y="257810"/>
                  </a:cubicBezTo>
                  <a:cubicBezTo>
                    <a:pt x="1319530" y="248920"/>
                    <a:pt x="1380490" y="247650"/>
                    <a:pt x="1449070" y="246380"/>
                  </a:cubicBezTo>
                  <a:cubicBezTo>
                    <a:pt x="1531620" y="243840"/>
                    <a:pt x="1637030" y="242570"/>
                    <a:pt x="1720850" y="248920"/>
                  </a:cubicBezTo>
                  <a:cubicBezTo>
                    <a:pt x="1791970" y="254000"/>
                    <a:pt x="1888490" y="259080"/>
                    <a:pt x="1918970" y="275590"/>
                  </a:cubicBezTo>
                  <a:cubicBezTo>
                    <a:pt x="1930400" y="281940"/>
                    <a:pt x="1935480" y="289560"/>
                    <a:pt x="1938020" y="297180"/>
                  </a:cubicBezTo>
                  <a:cubicBezTo>
                    <a:pt x="1940560" y="304800"/>
                    <a:pt x="1940560" y="313690"/>
                    <a:pt x="1935480" y="320040"/>
                  </a:cubicBezTo>
                  <a:cubicBezTo>
                    <a:pt x="1927860" y="330200"/>
                    <a:pt x="1912620" y="337820"/>
                    <a:pt x="1888490" y="344170"/>
                  </a:cubicBezTo>
                  <a:cubicBezTo>
                    <a:pt x="1823720" y="360680"/>
                    <a:pt x="1638300" y="353060"/>
                    <a:pt x="1516380" y="350520"/>
                  </a:cubicBezTo>
                  <a:cubicBezTo>
                    <a:pt x="1399540" y="347980"/>
                    <a:pt x="1223010" y="340360"/>
                    <a:pt x="1174750" y="328930"/>
                  </a:cubicBezTo>
                  <a:cubicBezTo>
                    <a:pt x="1160780" y="326390"/>
                    <a:pt x="1155700" y="325120"/>
                    <a:pt x="1149350" y="318770"/>
                  </a:cubicBezTo>
                  <a:cubicBezTo>
                    <a:pt x="1143000" y="311150"/>
                    <a:pt x="1137920" y="297180"/>
                    <a:pt x="1137920" y="287020"/>
                  </a:cubicBezTo>
                  <a:cubicBezTo>
                    <a:pt x="1137920" y="278130"/>
                    <a:pt x="1143000" y="267970"/>
                    <a:pt x="1149350" y="262890"/>
                  </a:cubicBezTo>
                  <a:cubicBezTo>
                    <a:pt x="1155700" y="256540"/>
                    <a:pt x="1163320" y="255270"/>
                    <a:pt x="1177290" y="254000"/>
                  </a:cubicBezTo>
                  <a:cubicBezTo>
                    <a:pt x="1217930" y="250190"/>
                    <a:pt x="1385570" y="255270"/>
                    <a:pt x="1419860" y="278130"/>
                  </a:cubicBezTo>
                  <a:cubicBezTo>
                    <a:pt x="1433830" y="287020"/>
                    <a:pt x="1438910" y="302260"/>
                    <a:pt x="1437640" y="312420"/>
                  </a:cubicBezTo>
                  <a:cubicBezTo>
                    <a:pt x="1436370" y="322580"/>
                    <a:pt x="1428750" y="332740"/>
                    <a:pt x="1412240" y="340360"/>
                  </a:cubicBezTo>
                  <a:cubicBezTo>
                    <a:pt x="1338580" y="372110"/>
                    <a:pt x="828040" y="340360"/>
                    <a:pt x="716280" y="323850"/>
                  </a:cubicBezTo>
                  <a:cubicBezTo>
                    <a:pt x="679450" y="318770"/>
                    <a:pt x="659130" y="314960"/>
                    <a:pt x="645160" y="304800"/>
                  </a:cubicBezTo>
                  <a:cubicBezTo>
                    <a:pt x="636270" y="298450"/>
                    <a:pt x="631190" y="289560"/>
                    <a:pt x="629920" y="280670"/>
                  </a:cubicBezTo>
                  <a:cubicBezTo>
                    <a:pt x="628650" y="271780"/>
                    <a:pt x="632460" y="261620"/>
                    <a:pt x="640080" y="252730"/>
                  </a:cubicBezTo>
                  <a:cubicBezTo>
                    <a:pt x="652780" y="237490"/>
                    <a:pt x="683260" y="220980"/>
                    <a:pt x="716280" y="207010"/>
                  </a:cubicBezTo>
                  <a:cubicBezTo>
                    <a:pt x="770890" y="184150"/>
                    <a:pt x="873760" y="156210"/>
                    <a:pt x="944880" y="147320"/>
                  </a:cubicBezTo>
                  <a:cubicBezTo>
                    <a:pt x="1004570" y="139700"/>
                    <a:pt x="1056640" y="143510"/>
                    <a:pt x="1111250" y="149860"/>
                  </a:cubicBezTo>
                  <a:cubicBezTo>
                    <a:pt x="1164590" y="156210"/>
                    <a:pt x="1248410" y="161290"/>
                    <a:pt x="1266190" y="182880"/>
                  </a:cubicBezTo>
                  <a:cubicBezTo>
                    <a:pt x="1275080" y="194310"/>
                    <a:pt x="1273810" y="213360"/>
                    <a:pt x="1267460" y="224790"/>
                  </a:cubicBezTo>
                  <a:cubicBezTo>
                    <a:pt x="1259840" y="237490"/>
                    <a:pt x="1243330" y="245110"/>
                    <a:pt x="1220470" y="252730"/>
                  </a:cubicBezTo>
                  <a:cubicBezTo>
                    <a:pt x="1169670" y="270510"/>
                    <a:pt x="1045210" y="276860"/>
                    <a:pt x="956310" y="283210"/>
                  </a:cubicBezTo>
                  <a:cubicBezTo>
                    <a:pt x="866140" y="289560"/>
                    <a:pt x="758190" y="289560"/>
                    <a:pt x="683260" y="289560"/>
                  </a:cubicBezTo>
                  <a:cubicBezTo>
                    <a:pt x="631190" y="289560"/>
                    <a:pt x="577850" y="299720"/>
                    <a:pt x="551180" y="287020"/>
                  </a:cubicBezTo>
                  <a:cubicBezTo>
                    <a:pt x="535940" y="280670"/>
                    <a:pt x="523240" y="265430"/>
                    <a:pt x="521970" y="255270"/>
                  </a:cubicBezTo>
                  <a:cubicBezTo>
                    <a:pt x="520700" y="246380"/>
                    <a:pt x="528320" y="236220"/>
                    <a:pt x="535940" y="228600"/>
                  </a:cubicBezTo>
                  <a:cubicBezTo>
                    <a:pt x="547370" y="218440"/>
                    <a:pt x="562610" y="214630"/>
                    <a:pt x="590550" y="209550"/>
                  </a:cubicBezTo>
                  <a:cubicBezTo>
                    <a:pt x="668020" y="196850"/>
                    <a:pt x="952500" y="201930"/>
                    <a:pt x="1043940" y="207010"/>
                  </a:cubicBezTo>
                  <a:cubicBezTo>
                    <a:pt x="1083310" y="209550"/>
                    <a:pt x="1108710" y="204470"/>
                    <a:pt x="1127760" y="215900"/>
                  </a:cubicBezTo>
                  <a:cubicBezTo>
                    <a:pt x="1141730" y="224790"/>
                    <a:pt x="1154430" y="243840"/>
                    <a:pt x="1154430" y="259080"/>
                  </a:cubicBezTo>
                  <a:cubicBezTo>
                    <a:pt x="1154430" y="276860"/>
                    <a:pt x="1137920" y="300990"/>
                    <a:pt x="1117600" y="313690"/>
                  </a:cubicBezTo>
                  <a:cubicBezTo>
                    <a:pt x="1087120" y="332740"/>
                    <a:pt x="1024890" y="334010"/>
                    <a:pt x="970280" y="337820"/>
                  </a:cubicBezTo>
                  <a:cubicBezTo>
                    <a:pt x="902970" y="342900"/>
                    <a:pt x="808990" y="337820"/>
                    <a:pt x="745490" y="336550"/>
                  </a:cubicBezTo>
                  <a:cubicBezTo>
                    <a:pt x="699770" y="336550"/>
                    <a:pt x="668020" y="339090"/>
                    <a:pt x="627380" y="334010"/>
                  </a:cubicBezTo>
                  <a:cubicBezTo>
                    <a:pt x="584200" y="327660"/>
                    <a:pt x="516890" y="318770"/>
                    <a:pt x="492760" y="300990"/>
                  </a:cubicBezTo>
                  <a:cubicBezTo>
                    <a:pt x="480060" y="290830"/>
                    <a:pt x="473710" y="276860"/>
                    <a:pt x="472440" y="264160"/>
                  </a:cubicBezTo>
                  <a:cubicBezTo>
                    <a:pt x="471170" y="252730"/>
                    <a:pt x="472440" y="238760"/>
                    <a:pt x="481330" y="227330"/>
                  </a:cubicBezTo>
                  <a:cubicBezTo>
                    <a:pt x="495300" y="207010"/>
                    <a:pt x="539750" y="185420"/>
                    <a:pt x="571500" y="170180"/>
                  </a:cubicBezTo>
                  <a:cubicBezTo>
                    <a:pt x="604520" y="153670"/>
                    <a:pt x="631190" y="146050"/>
                    <a:pt x="678180" y="133350"/>
                  </a:cubicBezTo>
                  <a:cubicBezTo>
                    <a:pt x="764540" y="110490"/>
                    <a:pt x="949960" y="72390"/>
                    <a:pt x="1049020" y="64770"/>
                  </a:cubicBezTo>
                  <a:cubicBezTo>
                    <a:pt x="1113790" y="59690"/>
                    <a:pt x="1164590" y="64770"/>
                    <a:pt x="1211580" y="68580"/>
                  </a:cubicBezTo>
                  <a:cubicBezTo>
                    <a:pt x="1248410" y="71120"/>
                    <a:pt x="1295400" y="71120"/>
                    <a:pt x="1310640" y="82550"/>
                  </a:cubicBezTo>
                  <a:cubicBezTo>
                    <a:pt x="1318260" y="87630"/>
                    <a:pt x="1320800" y="95250"/>
                    <a:pt x="1320800" y="102870"/>
                  </a:cubicBezTo>
                  <a:cubicBezTo>
                    <a:pt x="1320800" y="110490"/>
                    <a:pt x="1319530" y="119380"/>
                    <a:pt x="1311910" y="129540"/>
                  </a:cubicBezTo>
                  <a:cubicBezTo>
                    <a:pt x="1289050" y="156210"/>
                    <a:pt x="1188720" y="204470"/>
                    <a:pt x="1129030" y="229870"/>
                  </a:cubicBezTo>
                  <a:cubicBezTo>
                    <a:pt x="1076960" y="252730"/>
                    <a:pt x="1028700" y="266700"/>
                    <a:pt x="974090" y="280670"/>
                  </a:cubicBezTo>
                  <a:cubicBezTo>
                    <a:pt x="914400" y="295910"/>
                    <a:pt x="844550" y="309880"/>
                    <a:pt x="783590" y="316230"/>
                  </a:cubicBezTo>
                  <a:cubicBezTo>
                    <a:pt x="728980" y="321310"/>
                    <a:pt x="685800" y="323850"/>
                    <a:pt x="628650" y="320040"/>
                  </a:cubicBezTo>
                  <a:cubicBezTo>
                    <a:pt x="554990" y="314960"/>
                    <a:pt x="412750" y="294640"/>
                    <a:pt x="379730" y="278130"/>
                  </a:cubicBezTo>
                  <a:cubicBezTo>
                    <a:pt x="369570" y="273050"/>
                    <a:pt x="365760" y="269240"/>
                    <a:pt x="363220" y="262890"/>
                  </a:cubicBezTo>
                  <a:cubicBezTo>
                    <a:pt x="360680" y="255270"/>
                    <a:pt x="359410" y="242570"/>
                    <a:pt x="365760" y="233680"/>
                  </a:cubicBezTo>
                  <a:cubicBezTo>
                    <a:pt x="375920" y="217170"/>
                    <a:pt x="408940" y="200660"/>
                    <a:pt x="444500" y="186690"/>
                  </a:cubicBezTo>
                  <a:cubicBezTo>
                    <a:pt x="506730" y="162560"/>
                    <a:pt x="628650" y="143510"/>
                    <a:pt x="713740" y="134620"/>
                  </a:cubicBezTo>
                  <a:cubicBezTo>
                    <a:pt x="789940" y="127000"/>
                    <a:pt x="848360" y="130810"/>
                    <a:pt x="930910" y="132080"/>
                  </a:cubicBezTo>
                  <a:cubicBezTo>
                    <a:pt x="1040130" y="134620"/>
                    <a:pt x="1221740" y="139700"/>
                    <a:pt x="1313180" y="152400"/>
                  </a:cubicBezTo>
                  <a:cubicBezTo>
                    <a:pt x="1365250" y="160020"/>
                    <a:pt x="1413510" y="158750"/>
                    <a:pt x="1433830" y="179070"/>
                  </a:cubicBezTo>
                  <a:cubicBezTo>
                    <a:pt x="1449070" y="194310"/>
                    <a:pt x="1455420" y="226060"/>
                    <a:pt x="1447800" y="241300"/>
                  </a:cubicBezTo>
                  <a:cubicBezTo>
                    <a:pt x="1440180" y="257810"/>
                    <a:pt x="1412240" y="264160"/>
                    <a:pt x="1384300" y="274320"/>
                  </a:cubicBezTo>
                  <a:cubicBezTo>
                    <a:pt x="1334770" y="292100"/>
                    <a:pt x="1236980" y="306070"/>
                    <a:pt x="1168400" y="314960"/>
                  </a:cubicBezTo>
                  <a:cubicBezTo>
                    <a:pt x="1108710" y="322580"/>
                    <a:pt x="1068070" y="326390"/>
                    <a:pt x="996950" y="328930"/>
                  </a:cubicBezTo>
                  <a:cubicBezTo>
                    <a:pt x="881380" y="332740"/>
                    <a:pt x="595630" y="332740"/>
                    <a:pt x="538480" y="317500"/>
                  </a:cubicBezTo>
                  <a:cubicBezTo>
                    <a:pt x="524510" y="313690"/>
                    <a:pt x="518160" y="311150"/>
                    <a:pt x="513080" y="303530"/>
                  </a:cubicBezTo>
                  <a:cubicBezTo>
                    <a:pt x="508000" y="295910"/>
                    <a:pt x="505460" y="283210"/>
                    <a:pt x="510540" y="274320"/>
                  </a:cubicBezTo>
                  <a:cubicBezTo>
                    <a:pt x="518160" y="260350"/>
                    <a:pt x="543560" y="251460"/>
                    <a:pt x="576580" y="237490"/>
                  </a:cubicBezTo>
                  <a:cubicBezTo>
                    <a:pt x="654050" y="203200"/>
                    <a:pt x="853440" y="137160"/>
                    <a:pt x="989330" y="100330"/>
                  </a:cubicBezTo>
                  <a:cubicBezTo>
                    <a:pt x="1117600" y="66040"/>
                    <a:pt x="1268730" y="33020"/>
                    <a:pt x="1370330" y="21590"/>
                  </a:cubicBezTo>
                  <a:cubicBezTo>
                    <a:pt x="1437640" y="13970"/>
                    <a:pt x="1504950" y="6350"/>
                    <a:pt x="1537970" y="17780"/>
                  </a:cubicBezTo>
                  <a:cubicBezTo>
                    <a:pt x="1554480" y="22860"/>
                    <a:pt x="1569720" y="34290"/>
                    <a:pt x="1570990" y="44450"/>
                  </a:cubicBezTo>
                  <a:cubicBezTo>
                    <a:pt x="1572260" y="54610"/>
                    <a:pt x="1565910" y="67310"/>
                    <a:pt x="1548130" y="80010"/>
                  </a:cubicBezTo>
                  <a:cubicBezTo>
                    <a:pt x="1473200" y="135890"/>
                    <a:pt x="970280" y="262890"/>
                    <a:pt x="775970" y="308610"/>
                  </a:cubicBezTo>
                  <a:cubicBezTo>
                    <a:pt x="661670" y="336550"/>
                    <a:pt x="599440" y="350520"/>
                    <a:pt x="499110" y="359410"/>
                  </a:cubicBezTo>
                  <a:cubicBezTo>
                    <a:pt x="379730" y="369570"/>
                    <a:pt x="163830" y="377190"/>
                    <a:pt x="104140" y="356870"/>
                  </a:cubicBezTo>
                  <a:cubicBezTo>
                    <a:pt x="83820" y="350520"/>
                    <a:pt x="81280" y="331470"/>
                    <a:pt x="68580" y="330200"/>
                  </a:cubicBezTo>
                  <a:cubicBezTo>
                    <a:pt x="57150" y="328930"/>
                    <a:pt x="43180" y="346710"/>
                    <a:pt x="33020" y="346710"/>
                  </a:cubicBezTo>
                  <a:cubicBezTo>
                    <a:pt x="25400" y="346710"/>
                    <a:pt x="16510" y="340360"/>
                    <a:pt x="11430" y="334010"/>
                  </a:cubicBezTo>
                  <a:cubicBezTo>
                    <a:pt x="6350" y="326390"/>
                    <a:pt x="2540" y="313690"/>
                    <a:pt x="6350" y="303530"/>
                  </a:cubicBezTo>
                  <a:cubicBezTo>
                    <a:pt x="11430" y="289560"/>
                    <a:pt x="33020" y="273050"/>
                    <a:pt x="57150" y="262890"/>
                  </a:cubicBezTo>
                  <a:cubicBezTo>
                    <a:pt x="95250" y="246380"/>
                    <a:pt x="151130" y="246380"/>
                    <a:pt x="223520" y="242570"/>
                  </a:cubicBezTo>
                  <a:cubicBezTo>
                    <a:pt x="354330" y="236220"/>
                    <a:pt x="671830" y="242570"/>
                    <a:pt x="777240" y="252730"/>
                  </a:cubicBezTo>
                  <a:cubicBezTo>
                    <a:pt x="820420" y="256540"/>
                    <a:pt x="840740" y="259080"/>
                    <a:pt x="867410" y="267970"/>
                  </a:cubicBezTo>
                  <a:cubicBezTo>
                    <a:pt x="891540" y="275590"/>
                    <a:pt x="925830" y="288290"/>
                    <a:pt x="930910" y="302260"/>
                  </a:cubicBezTo>
                  <a:cubicBezTo>
                    <a:pt x="934720" y="311150"/>
                    <a:pt x="927100" y="325120"/>
                    <a:pt x="920750" y="331470"/>
                  </a:cubicBezTo>
                  <a:cubicBezTo>
                    <a:pt x="915670" y="337820"/>
                    <a:pt x="905510" y="341630"/>
                    <a:pt x="897890" y="341630"/>
                  </a:cubicBezTo>
                  <a:cubicBezTo>
                    <a:pt x="890270" y="341630"/>
                    <a:pt x="883920" y="340360"/>
                    <a:pt x="875030" y="334010"/>
                  </a:cubicBezTo>
                  <a:cubicBezTo>
                    <a:pt x="855980" y="320040"/>
                    <a:pt x="806450" y="259080"/>
                    <a:pt x="806450" y="234950"/>
                  </a:cubicBezTo>
                  <a:cubicBezTo>
                    <a:pt x="806450" y="222250"/>
                    <a:pt x="816610" y="208280"/>
                    <a:pt x="825500" y="204470"/>
                  </a:cubicBezTo>
                  <a:cubicBezTo>
                    <a:pt x="834390" y="200660"/>
                    <a:pt x="861060" y="210820"/>
                    <a:pt x="861060" y="2108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601152" y="5995988"/>
            <a:ext cx="501015" cy="475297"/>
            <a:chOff x="0" y="0"/>
            <a:chExt cx="668020" cy="6337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3180" y="46990"/>
              <a:ext cx="589280" cy="542290"/>
            </a:xfrm>
            <a:custGeom>
              <a:avLst/>
              <a:gdLst/>
              <a:ahLst/>
              <a:cxnLst/>
              <a:rect r="r" b="b" t="t" l="l"/>
              <a:pathLst>
                <a:path h="542290" w="589280">
                  <a:moveTo>
                    <a:pt x="554990" y="273050"/>
                  </a:moveTo>
                  <a:cubicBezTo>
                    <a:pt x="518160" y="302260"/>
                    <a:pt x="497840" y="307340"/>
                    <a:pt x="483870" y="304800"/>
                  </a:cubicBezTo>
                  <a:cubicBezTo>
                    <a:pt x="469900" y="303530"/>
                    <a:pt x="448310" y="295910"/>
                    <a:pt x="447040" y="287020"/>
                  </a:cubicBezTo>
                  <a:cubicBezTo>
                    <a:pt x="445770" y="279400"/>
                    <a:pt x="468630" y="254000"/>
                    <a:pt x="472440" y="255270"/>
                  </a:cubicBezTo>
                  <a:cubicBezTo>
                    <a:pt x="481330" y="259080"/>
                    <a:pt x="458470" y="412750"/>
                    <a:pt x="439420" y="441960"/>
                  </a:cubicBezTo>
                  <a:cubicBezTo>
                    <a:pt x="431800" y="454660"/>
                    <a:pt x="420370" y="461010"/>
                    <a:pt x="410210" y="462280"/>
                  </a:cubicBezTo>
                  <a:cubicBezTo>
                    <a:pt x="400050" y="463550"/>
                    <a:pt x="384810" y="462280"/>
                    <a:pt x="375920" y="449580"/>
                  </a:cubicBezTo>
                  <a:cubicBezTo>
                    <a:pt x="347980" y="412750"/>
                    <a:pt x="367030" y="175260"/>
                    <a:pt x="350520" y="125730"/>
                  </a:cubicBezTo>
                  <a:cubicBezTo>
                    <a:pt x="345440" y="109220"/>
                    <a:pt x="331470" y="105410"/>
                    <a:pt x="331470" y="95250"/>
                  </a:cubicBezTo>
                  <a:cubicBezTo>
                    <a:pt x="331470" y="83820"/>
                    <a:pt x="344170" y="63500"/>
                    <a:pt x="354330" y="58420"/>
                  </a:cubicBezTo>
                  <a:cubicBezTo>
                    <a:pt x="363220" y="53340"/>
                    <a:pt x="379730" y="52070"/>
                    <a:pt x="389890" y="60960"/>
                  </a:cubicBezTo>
                  <a:cubicBezTo>
                    <a:pt x="417830" y="83820"/>
                    <a:pt x="415290" y="231140"/>
                    <a:pt x="445770" y="298450"/>
                  </a:cubicBezTo>
                  <a:cubicBezTo>
                    <a:pt x="472440" y="358140"/>
                    <a:pt x="551180" y="415290"/>
                    <a:pt x="556260" y="450850"/>
                  </a:cubicBezTo>
                  <a:cubicBezTo>
                    <a:pt x="558800" y="467360"/>
                    <a:pt x="551180" y="485140"/>
                    <a:pt x="541020" y="491490"/>
                  </a:cubicBezTo>
                  <a:cubicBezTo>
                    <a:pt x="532130" y="497840"/>
                    <a:pt x="509270" y="497840"/>
                    <a:pt x="499110" y="491490"/>
                  </a:cubicBezTo>
                  <a:cubicBezTo>
                    <a:pt x="488950" y="485140"/>
                    <a:pt x="487680" y="468630"/>
                    <a:pt x="482600" y="449580"/>
                  </a:cubicBezTo>
                  <a:cubicBezTo>
                    <a:pt x="473710" y="414020"/>
                    <a:pt x="471170" y="334010"/>
                    <a:pt x="467360" y="287020"/>
                  </a:cubicBezTo>
                  <a:cubicBezTo>
                    <a:pt x="464820" y="250190"/>
                    <a:pt x="457200" y="209550"/>
                    <a:pt x="462280" y="189230"/>
                  </a:cubicBezTo>
                  <a:cubicBezTo>
                    <a:pt x="464820" y="179070"/>
                    <a:pt x="468630" y="172720"/>
                    <a:pt x="476250" y="167640"/>
                  </a:cubicBezTo>
                  <a:cubicBezTo>
                    <a:pt x="483870" y="162560"/>
                    <a:pt x="500380" y="160020"/>
                    <a:pt x="509270" y="162560"/>
                  </a:cubicBezTo>
                  <a:cubicBezTo>
                    <a:pt x="516890" y="165100"/>
                    <a:pt x="523240" y="168910"/>
                    <a:pt x="529590" y="179070"/>
                  </a:cubicBezTo>
                  <a:cubicBezTo>
                    <a:pt x="549910" y="213360"/>
                    <a:pt x="589280" y="391160"/>
                    <a:pt x="574040" y="434340"/>
                  </a:cubicBezTo>
                  <a:cubicBezTo>
                    <a:pt x="567690" y="453390"/>
                    <a:pt x="548640" y="463550"/>
                    <a:pt x="537210" y="466090"/>
                  </a:cubicBezTo>
                  <a:cubicBezTo>
                    <a:pt x="528320" y="467360"/>
                    <a:pt x="519430" y="462280"/>
                    <a:pt x="513080" y="457200"/>
                  </a:cubicBezTo>
                  <a:cubicBezTo>
                    <a:pt x="506730" y="452120"/>
                    <a:pt x="509270" y="438150"/>
                    <a:pt x="501650" y="433070"/>
                  </a:cubicBezTo>
                  <a:cubicBezTo>
                    <a:pt x="490220" y="425450"/>
                    <a:pt x="468630" y="436880"/>
                    <a:pt x="445770" y="426720"/>
                  </a:cubicBezTo>
                  <a:cubicBezTo>
                    <a:pt x="392430" y="403860"/>
                    <a:pt x="243840" y="269240"/>
                    <a:pt x="218440" y="229870"/>
                  </a:cubicBezTo>
                  <a:cubicBezTo>
                    <a:pt x="209550" y="217170"/>
                    <a:pt x="208280" y="208280"/>
                    <a:pt x="209550" y="199390"/>
                  </a:cubicBezTo>
                  <a:cubicBezTo>
                    <a:pt x="210820" y="190500"/>
                    <a:pt x="219710" y="177800"/>
                    <a:pt x="228600" y="173990"/>
                  </a:cubicBezTo>
                  <a:cubicBezTo>
                    <a:pt x="237490" y="170180"/>
                    <a:pt x="251460" y="171450"/>
                    <a:pt x="260350" y="176530"/>
                  </a:cubicBezTo>
                  <a:cubicBezTo>
                    <a:pt x="270510" y="181610"/>
                    <a:pt x="276860" y="191770"/>
                    <a:pt x="288290" y="207010"/>
                  </a:cubicBezTo>
                  <a:cubicBezTo>
                    <a:pt x="316230" y="242570"/>
                    <a:pt x="379730" y="349250"/>
                    <a:pt x="419100" y="397510"/>
                  </a:cubicBezTo>
                  <a:cubicBezTo>
                    <a:pt x="445770" y="430530"/>
                    <a:pt x="483870" y="452120"/>
                    <a:pt x="494030" y="477520"/>
                  </a:cubicBezTo>
                  <a:cubicBezTo>
                    <a:pt x="500380" y="494030"/>
                    <a:pt x="500380" y="514350"/>
                    <a:pt x="494030" y="524510"/>
                  </a:cubicBezTo>
                  <a:cubicBezTo>
                    <a:pt x="490220" y="530860"/>
                    <a:pt x="480060" y="535940"/>
                    <a:pt x="472440" y="535940"/>
                  </a:cubicBezTo>
                  <a:cubicBezTo>
                    <a:pt x="463550" y="537210"/>
                    <a:pt x="453390" y="534670"/>
                    <a:pt x="440690" y="524510"/>
                  </a:cubicBezTo>
                  <a:cubicBezTo>
                    <a:pt x="401320" y="492760"/>
                    <a:pt x="287020" y="313690"/>
                    <a:pt x="260350" y="243840"/>
                  </a:cubicBezTo>
                  <a:cubicBezTo>
                    <a:pt x="246380" y="208280"/>
                    <a:pt x="236220" y="173990"/>
                    <a:pt x="245110" y="154940"/>
                  </a:cubicBezTo>
                  <a:cubicBezTo>
                    <a:pt x="251460" y="140970"/>
                    <a:pt x="269240" y="127000"/>
                    <a:pt x="283210" y="129540"/>
                  </a:cubicBezTo>
                  <a:cubicBezTo>
                    <a:pt x="304800" y="132080"/>
                    <a:pt x="336550" y="180340"/>
                    <a:pt x="356870" y="217170"/>
                  </a:cubicBezTo>
                  <a:cubicBezTo>
                    <a:pt x="381000" y="261620"/>
                    <a:pt x="408940" y="340360"/>
                    <a:pt x="407670" y="382270"/>
                  </a:cubicBezTo>
                  <a:cubicBezTo>
                    <a:pt x="406400" y="407670"/>
                    <a:pt x="398780" y="431800"/>
                    <a:pt x="384810" y="443230"/>
                  </a:cubicBezTo>
                  <a:cubicBezTo>
                    <a:pt x="372110" y="453390"/>
                    <a:pt x="351790" y="455930"/>
                    <a:pt x="334010" y="453390"/>
                  </a:cubicBezTo>
                  <a:cubicBezTo>
                    <a:pt x="313690" y="449580"/>
                    <a:pt x="288290" y="433070"/>
                    <a:pt x="269240" y="415290"/>
                  </a:cubicBezTo>
                  <a:cubicBezTo>
                    <a:pt x="248920" y="396240"/>
                    <a:pt x="232410" y="365760"/>
                    <a:pt x="217170" y="337820"/>
                  </a:cubicBezTo>
                  <a:cubicBezTo>
                    <a:pt x="201930" y="308610"/>
                    <a:pt x="191770" y="279400"/>
                    <a:pt x="179070" y="241300"/>
                  </a:cubicBezTo>
                  <a:cubicBezTo>
                    <a:pt x="161290" y="186690"/>
                    <a:pt x="123190" y="80010"/>
                    <a:pt x="130810" y="40640"/>
                  </a:cubicBezTo>
                  <a:cubicBezTo>
                    <a:pt x="134620" y="22860"/>
                    <a:pt x="146050" y="7620"/>
                    <a:pt x="156210" y="3810"/>
                  </a:cubicBezTo>
                  <a:cubicBezTo>
                    <a:pt x="166370" y="0"/>
                    <a:pt x="180340" y="5080"/>
                    <a:pt x="191770" y="16510"/>
                  </a:cubicBezTo>
                  <a:cubicBezTo>
                    <a:pt x="220980" y="44450"/>
                    <a:pt x="266700" y="165100"/>
                    <a:pt x="284480" y="226060"/>
                  </a:cubicBezTo>
                  <a:cubicBezTo>
                    <a:pt x="297180" y="269240"/>
                    <a:pt x="306070" y="309880"/>
                    <a:pt x="304800" y="341630"/>
                  </a:cubicBezTo>
                  <a:cubicBezTo>
                    <a:pt x="303530" y="364490"/>
                    <a:pt x="302260" y="387350"/>
                    <a:pt x="290830" y="400050"/>
                  </a:cubicBezTo>
                  <a:cubicBezTo>
                    <a:pt x="279400" y="412750"/>
                    <a:pt x="250190" y="421640"/>
                    <a:pt x="232410" y="419100"/>
                  </a:cubicBezTo>
                  <a:cubicBezTo>
                    <a:pt x="214630" y="416560"/>
                    <a:pt x="195580" y="406400"/>
                    <a:pt x="182880" y="388620"/>
                  </a:cubicBezTo>
                  <a:cubicBezTo>
                    <a:pt x="161290" y="360680"/>
                    <a:pt x="151130" y="295910"/>
                    <a:pt x="143510" y="247650"/>
                  </a:cubicBezTo>
                  <a:cubicBezTo>
                    <a:pt x="135890" y="200660"/>
                    <a:pt x="127000" y="134620"/>
                    <a:pt x="134620" y="104140"/>
                  </a:cubicBezTo>
                  <a:cubicBezTo>
                    <a:pt x="138430" y="87630"/>
                    <a:pt x="146050" y="74930"/>
                    <a:pt x="156210" y="69850"/>
                  </a:cubicBezTo>
                  <a:cubicBezTo>
                    <a:pt x="165100" y="64770"/>
                    <a:pt x="180340" y="67310"/>
                    <a:pt x="189230" y="72390"/>
                  </a:cubicBezTo>
                  <a:cubicBezTo>
                    <a:pt x="198120" y="77470"/>
                    <a:pt x="201930" y="85090"/>
                    <a:pt x="207010" y="101600"/>
                  </a:cubicBezTo>
                  <a:cubicBezTo>
                    <a:pt x="222250" y="156210"/>
                    <a:pt x="218440" y="424180"/>
                    <a:pt x="204470" y="488950"/>
                  </a:cubicBezTo>
                  <a:cubicBezTo>
                    <a:pt x="199390" y="511810"/>
                    <a:pt x="195580" y="527050"/>
                    <a:pt x="184150" y="534670"/>
                  </a:cubicBezTo>
                  <a:cubicBezTo>
                    <a:pt x="172720" y="542290"/>
                    <a:pt x="146050" y="541020"/>
                    <a:pt x="133350" y="533400"/>
                  </a:cubicBezTo>
                  <a:cubicBezTo>
                    <a:pt x="120650" y="527050"/>
                    <a:pt x="114300" y="514350"/>
                    <a:pt x="107950" y="494030"/>
                  </a:cubicBezTo>
                  <a:cubicBezTo>
                    <a:pt x="90170" y="438150"/>
                    <a:pt x="86360" y="232410"/>
                    <a:pt x="92710" y="163830"/>
                  </a:cubicBezTo>
                  <a:cubicBezTo>
                    <a:pt x="95250" y="132080"/>
                    <a:pt x="97790" y="111760"/>
                    <a:pt x="107950" y="95250"/>
                  </a:cubicBezTo>
                  <a:cubicBezTo>
                    <a:pt x="116840" y="81280"/>
                    <a:pt x="132080" y="68580"/>
                    <a:pt x="144780" y="67310"/>
                  </a:cubicBezTo>
                  <a:cubicBezTo>
                    <a:pt x="157480" y="66040"/>
                    <a:pt x="181610" y="77470"/>
                    <a:pt x="185420" y="87630"/>
                  </a:cubicBezTo>
                  <a:cubicBezTo>
                    <a:pt x="189230" y="97790"/>
                    <a:pt x="170180" y="115570"/>
                    <a:pt x="171450" y="130810"/>
                  </a:cubicBezTo>
                  <a:cubicBezTo>
                    <a:pt x="173990" y="149860"/>
                    <a:pt x="201930" y="163830"/>
                    <a:pt x="209550" y="191770"/>
                  </a:cubicBezTo>
                  <a:cubicBezTo>
                    <a:pt x="222250" y="237490"/>
                    <a:pt x="217170" y="334010"/>
                    <a:pt x="207010" y="387350"/>
                  </a:cubicBezTo>
                  <a:cubicBezTo>
                    <a:pt x="199390" y="426720"/>
                    <a:pt x="185420" y="466090"/>
                    <a:pt x="170180" y="485140"/>
                  </a:cubicBezTo>
                  <a:cubicBezTo>
                    <a:pt x="161290" y="496570"/>
                    <a:pt x="149860" y="502920"/>
                    <a:pt x="138430" y="504190"/>
                  </a:cubicBezTo>
                  <a:cubicBezTo>
                    <a:pt x="127000" y="505460"/>
                    <a:pt x="110490" y="501650"/>
                    <a:pt x="100330" y="487680"/>
                  </a:cubicBezTo>
                  <a:cubicBezTo>
                    <a:pt x="69850" y="444500"/>
                    <a:pt x="76200" y="184150"/>
                    <a:pt x="82550" y="114300"/>
                  </a:cubicBezTo>
                  <a:cubicBezTo>
                    <a:pt x="85090" y="86360"/>
                    <a:pt x="86360" y="68580"/>
                    <a:pt x="96520" y="55880"/>
                  </a:cubicBezTo>
                  <a:cubicBezTo>
                    <a:pt x="104140" y="46990"/>
                    <a:pt x="115570" y="40640"/>
                    <a:pt x="125730" y="40640"/>
                  </a:cubicBezTo>
                  <a:cubicBezTo>
                    <a:pt x="137160" y="41910"/>
                    <a:pt x="152400" y="52070"/>
                    <a:pt x="158750" y="63500"/>
                  </a:cubicBezTo>
                  <a:cubicBezTo>
                    <a:pt x="166370" y="77470"/>
                    <a:pt x="163830" y="97790"/>
                    <a:pt x="163830" y="120650"/>
                  </a:cubicBezTo>
                  <a:cubicBezTo>
                    <a:pt x="163830" y="158750"/>
                    <a:pt x="161290" y="219710"/>
                    <a:pt x="154940" y="267970"/>
                  </a:cubicBezTo>
                  <a:cubicBezTo>
                    <a:pt x="148590" y="314960"/>
                    <a:pt x="139700" y="377190"/>
                    <a:pt x="123190" y="405130"/>
                  </a:cubicBezTo>
                  <a:cubicBezTo>
                    <a:pt x="113030" y="421640"/>
                    <a:pt x="97790" y="434340"/>
                    <a:pt x="86360" y="436880"/>
                  </a:cubicBezTo>
                  <a:cubicBezTo>
                    <a:pt x="77470" y="438150"/>
                    <a:pt x="68580" y="434340"/>
                    <a:pt x="62230" y="429260"/>
                  </a:cubicBezTo>
                  <a:cubicBezTo>
                    <a:pt x="54610" y="422910"/>
                    <a:pt x="50800" y="414020"/>
                    <a:pt x="48260" y="398780"/>
                  </a:cubicBezTo>
                  <a:cubicBezTo>
                    <a:pt x="39370" y="353060"/>
                    <a:pt x="46990" y="157480"/>
                    <a:pt x="59690" y="118110"/>
                  </a:cubicBezTo>
                  <a:cubicBezTo>
                    <a:pt x="63500" y="105410"/>
                    <a:pt x="66040" y="100330"/>
                    <a:pt x="73660" y="96520"/>
                  </a:cubicBezTo>
                  <a:cubicBezTo>
                    <a:pt x="81280" y="91440"/>
                    <a:pt x="97790" y="88900"/>
                    <a:pt x="106680" y="92710"/>
                  </a:cubicBezTo>
                  <a:cubicBezTo>
                    <a:pt x="115570" y="96520"/>
                    <a:pt x="124460" y="106680"/>
                    <a:pt x="129540" y="118110"/>
                  </a:cubicBezTo>
                  <a:cubicBezTo>
                    <a:pt x="135890" y="134620"/>
                    <a:pt x="132080" y="160020"/>
                    <a:pt x="129540" y="186690"/>
                  </a:cubicBezTo>
                  <a:cubicBezTo>
                    <a:pt x="125730" y="227330"/>
                    <a:pt x="116840" y="298450"/>
                    <a:pt x="101600" y="337820"/>
                  </a:cubicBezTo>
                  <a:cubicBezTo>
                    <a:pt x="91440" y="365760"/>
                    <a:pt x="77470" y="397510"/>
                    <a:pt x="60960" y="406400"/>
                  </a:cubicBezTo>
                  <a:cubicBezTo>
                    <a:pt x="50800" y="411480"/>
                    <a:pt x="35560" y="410210"/>
                    <a:pt x="26670" y="405130"/>
                  </a:cubicBezTo>
                  <a:cubicBezTo>
                    <a:pt x="17780" y="400050"/>
                    <a:pt x="11430" y="391160"/>
                    <a:pt x="7620" y="377190"/>
                  </a:cubicBezTo>
                  <a:cubicBezTo>
                    <a:pt x="1270" y="351790"/>
                    <a:pt x="11430" y="298450"/>
                    <a:pt x="20320" y="257810"/>
                  </a:cubicBezTo>
                  <a:cubicBezTo>
                    <a:pt x="30480" y="213360"/>
                    <a:pt x="49530" y="158750"/>
                    <a:pt x="69850" y="120650"/>
                  </a:cubicBezTo>
                  <a:cubicBezTo>
                    <a:pt x="86360" y="90170"/>
                    <a:pt x="105410" y="55880"/>
                    <a:pt x="125730" y="44450"/>
                  </a:cubicBezTo>
                  <a:cubicBezTo>
                    <a:pt x="139700" y="36830"/>
                    <a:pt x="160020" y="33020"/>
                    <a:pt x="170180" y="39370"/>
                  </a:cubicBezTo>
                  <a:cubicBezTo>
                    <a:pt x="180340" y="45720"/>
                    <a:pt x="187960" y="68580"/>
                    <a:pt x="185420" y="80010"/>
                  </a:cubicBezTo>
                  <a:cubicBezTo>
                    <a:pt x="182880" y="90170"/>
                    <a:pt x="172720" y="102870"/>
                    <a:pt x="162560" y="105410"/>
                  </a:cubicBezTo>
                  <a:cubicBezTo>
                    <a:pt x="151130" y="107950"/>
                    <a:pt x="128270" y="100330"/>
                    <a:pt x="120650" y="91440"/>
                  </a:cubicBezTo>
                  <a:cubicBezTo>
                    <a:pt x="114300" y="83820"/>
                    <a:pt x="111760" y="66040"/>
                    <a:pt x="116840" y="57150"/>
                  </a:cubicBezTo>
                  <a:cubicBezTo>
                    <a:pt x="121920" y="46990"/>
                    <a:pt x="143510" y="34290"/>
                    <a:pt x="154940" y="34290"/>
                  </a:cubicBezTo>
                  <a:cubicBezTo>
                    <a:pt x="165100" y="34290"/>
                    <a:pt x="177800" y="45720"/>
                    <a:pt x="182880" y="53340"/>
                  </a:cubicBezTo>
                  <a:cubicBezTo>
                    <a:pt x="186690" y="59690"/>
                    <a:pt x="189230" y="66040"/>
                    <a:pt x="186690" y="76200"/>
                  </a:cubicBezTo>
                  <a:cubicBezTo>
                    <a:pt x="181610" y="102870"/>
                    <a:pt x="128270" y="162560"/>
                    <a:pt x="109220" y="207010"/>
                  </a:cubicBezTo>
                  <a:cubicBezTo>
                    <a:pt x="91440" y="247650"/>
                    <a:pt x="78740" y="295910"/>
                    <a:pt x="74930" y="328930"/>
                  </a:cubicBezTo>
                  <a:cubicBezTo>
                    <a:pt x="72390" y="351790"/>
                    <a:pt x="85090" y="373380"/>
                    <a:pt x="78740" y="387350"/>
                  </a:cubicBezTo>
                  <a:cubicBezTo>
                    <a:pt x="72390" y="398780"/>
                    <a:pt x="55880" y="411480"/>
                    <a:pt x="44450" y="410210"/>
                  </a:cubicBezTo>
                  <a:cubicBezTo>
                    <a:pt x="31750" y="408940"/>
                    <a:pt x="11430" y="393700"/>
                    <a:pt x="7620" y="377190"/>
                  </a:cubicBezTo>
                  <a:cubicBezTo>
                    <a:pt x="0" y="347980"/>
                    <a:pt x="46990" y="284480"/>
                    <a:pt x="55880" y="238760"/>
                  </a:cubicBezTo>
                  <a:cubicBezTo>
                    <a:pt x="64770" y="195580"/>
                    <a:pt x="45720" y="130810"/>
                    <a:pt x="62230" y="109220"/>
                  </a:cubicBezTo>
                  <a:cubicBezTo>
                    <a:pt x="72390" y="96520"/>
                    <a:pt x="95250" y="90170"/>
                    <a:pt x="106680" y="92710"/>
                  </a:cubicBezTo>
                  <a:cubicBezTo>
                    <a:pt x="116840" y="95250"/>
                    <a:pt x="124460" y="102870"/>
                    <a:pt x="129540" y="118110"/>
                  </a:cubicBezTo>
                  <a:cubicBezTo>
                    <a:pt x="144780" y="162560"/>
                    <a:pt x="137160" y="393700"/>
                    <a:pt x="109220" y="425450"/>
                  </a:cubicBezTo>
                  <a:cubicBezTo>
                    <a:pt x="99060" y="436880"/>
                    <a:pt x="80010" y="436880"/>
                    <a:pt x="69850" y="433070"/>
                  </a:cubicBezTo>
                  <a:cubicBezTo>
                    <a:pt x="59690" y="429260"/>
                    <a:pt x="50800" y="415290"/>
                    <a:pt x="48260" y="398780"/>
                  </a:cubicBezTo>
                  <a:cubicBezTo>
                    <a:pt x="44450" y="368300"/>
                    <a:pt x="81280" y="312420"/>
                    <a:pt x="88900" y="261620"/>
                  </a:cubicBezTo>
                  <a:cubicBezTo>
                    <a:pt x="97790" y="201930"/>
                    <a:pt x="78740" y="95250"/>
                    <a:pt x="92710" y="63500"/>
                  </a:cubicBezTo>
                  <a:cubicBezTo>
                    <a:pt x="99060" y="50800"/>
                    <a:pt x="107950" y="44450"/>
                    <a:pt x="116840" y="41910"/>
                  </a:cubicBezTo>
                  <a:cubicBezTo>
                    <a:pt x="127000" y="39370"/>
                    <a:pt x="142240" y="43180"/>
                    <a:pt x="149860" y="49530"/>
                  </a:cubicBezTo>
                  <a:cubicBezTo>
                    <a:pt x="156210" y="54610"/>
                    <a:pt x="158750" y="60960"/>
                    <a:pt x="161290" y="71120"/>
                  </a:cubicBezTo>
                  <a:cubicBezTo>
                    <a:pt x="165100" y="92710"/>
                    <a:pt x="152400" y="130810"/>
                    <a:pt x="151130" y="175260"/>
                  </a:cubicBezTo>
                  <a:cubicBezTo>
                    <a:pt x="148590" y="251460"/>
                    <a:pt x="185420" y="453390"/>
                    <a:pt x="160020" y="490220"/>
                  </a:cubicBezTo>
                  <a:cubicBezTo>
                    <a:pt x="151130" y="502920"/>
                    <a:pt x="132080" y="506730"/>
                    <a:pt x="120650" y="502920"/>
                  </a:cubicBezTo>
                  <a:cubicBezTo>
                    <a:pt x="110490" y="499110"/>
                    <a:pt x="96520" y="485140"/>
                    <a:pt x="95250" y="471170"/>
                  </a:cubicBezTo>
                  <a:cubicBezTo>
                    <a:pt x="92710" y="449580"/>
                    <a:pt x="129540" y="422910"/>
                    <a:pt x="138430" y="383540"/>
                  </a:cubicBezTo>
                  <a:cubicBezTo>
                    <a:pt x="154940" y="312420"/>
                    <a:pt x="114300" y="97790"/>
                    <a:pt x="137160" y="71120"/>
                  </a:cubicBezTo>
                  <a:cubicBezTo>
                    <a:pt x="143510" y="63500"/>
                    <a:pt x="153670" y="64770"/>
                    <a:pt x="161290" y="67310"/>
                  </a:cubicBezTo>
                  <a:cubicBezTo>
                    <a:pt x="171450" y="71120"/>
                    <a:pt x="186690" y="83820"/>
                    <a:pt x="187960" y="96520"/>
                  </a:cubicBezTo>
                  <a:cubicBezTo>
                    <a:pt x="190500" y="113030"/>
                    <a:pt x="162560" y="130810"/>
                    <a:pt x="156210" y="162560"/>
                  </a:cubicBezTo>
                  <a:cubicBezTo>
                    <a:pt x="143510" y="229870"/>
                    <a:pt x="203200" y="467360"/>
                    <a:pt x="176530" y="492760"/>
                  </a:cubicBezTo>
                  <a:cubicBezTo>
                    <a:pt x="167640" y="501650"/>
                    <a:pt x="146050" y="500380"/>
                    <a:pt x="135890" y="488950"/>
                  </a:cubicBezTo>
                  <a:cubicBezTo>
                    <a:pt x="104140" y="453390"/>
                    <a:pt x="110490" y="135890"/>
                    <a:pt x="138430" y="87630"/>
                  </a:cubicBezTo>
                  <a:cubicBezTo>
                    <a:pt x="147320" y="72390"/>
                    <a:pt x="162560" y="66040"/>
                    <a:pt x="173990" y="67310"/>
                  </a:cubicBezTo>
                  <a:cubicBezTo>
                    <a:pt x="185420" y="68580"/>
                    <a:pt x="196850" y="77470"/>
                    <a:pt x="205740" y="92710"/>
                  </a:cubicBezTo>
                  <a:cubicBezTo>
                    <a:pt x="227330" y="132080"/>
                    <a:pt x="234950" y="346710"/>
                    <a:pt x="231140" y="346710"/>
                  </a:cubicBezTo>
                  <a:cubicBezTo>
                    <a:pt x="228600" y="346710"/>
                    <a:pt x="215900" y="242570"/>
                    <a:pt x="199390" y="191770"/>
                  </a:cubicBezTo>
                  <a:cubicBezTo>
                    <a:pt x="182880" y="139700"/>
                    <a:pt x="128270" y="73660"/>
                    <a:pt x="130810" y="40640"/>
                  </a:cubicBezTo>
                  <a:cubicBezTo>
                    <a:pt x="132080" y="24130"/>
                    <a:pt x="144780" y="6350"/>
                    <a:pt x="156210" y="3810"/>
                  </a:cubicBezTo>
                  <a:cubicBezTo>
                    <a:pt x="166370" y="1270"/>
                    <a:pt x="184150" y="10160"/>
                    <a:pt x="195580" y="24130"/>
                  </a:cubicBezTo>
                  <a:cubicBezTo>
                    <a:pt x="218440" y="54610"/>
                    <a:pt x="222250" y="166370"/>
                    <a:pt x="238760" y="215900"/>
                  </a:cubicBezTo>
                  <a:cubicBezTo>
                    <a:pt x="248920" y="250190"/>
                    <a:pt x="257810" y="270510"/>
                    <a:pt x="273050" y="298450"/>
                  </a:cubicBezTo>
                  <a:cubicBezTo>
                    <a:pt x="289560" y="330200"/>
                    <a:pt x="330200" y="394970"/>
                    <a:pt x="336550" y="392430"/>
                  </a:cubicBezTo>
                  <a:cubicBezTo>
                    <a:pt x="342900" y="389890"/>
                    <a:pt x="328930" y="327660"/>
                    <a:pt x="316230" y="294640"/>
                  </a:cubicBezTo>
                  <a:cubicBezTo>
                    <a:pt x="300990" y="255270"/>
                    <a:pt x="246380" y="200660"/>
                    <a:pt x="243840" y="171450"/>
                  </a:cubicBezTo>
                  <a:cubicBezTo>
                    <a:pt x="242570" y="156210"/>
                    <a:pt x="250190" y="140970"/>
                    <a:pt x="259080" y="134620"/>
                  </a:cubicBezTo>
                  <a:cubicBezTo>
                    <a:pt x="267970" y="128270"/>
                    <a:pt x="287020" y="127000"/>
                    <a:pt x="298450" y="135890"/>
                  </a:cubicBezTo>
                  <a:cubicBezTo>
                    <a:pt x="318770" y="151130"/>
                    <a:pt x="318770" y="215900"/>
                    <a:pt x="342900" y="261620"/>
                  </a:cubicBezTo>
                  <a:cubicBezTo>
                    <a:pt x="377190" y="327660"/>
                    <a:pt x="485140" y="438150"/>
                    <a:pt x="497840" y="483870"/>
                  </a:cubicBezTo>
                  <a:cubicBezTo>
                    <a:pt x="502920" y="501650"/>
                    <a:pt x="501650" y="516890"/>
                    <a:pt x="494030" y="524510"/>
                  </a:cubicBezTo>
                  <a:cubicBezTo>
                    <a:pt x="486410" y="533400"/>
                    <a:pt x="466090" y="537210"/>
                    <a:pt x="447040" y="529590"/>
                  </a:cubicBezTo>
                  <a:cubicBezTo>
                    <a:pt x="393700" y="506730"/>
                    <a:pt x="232410" y="274320"/>
                    <a:pt x="213360" y="223520"/>
                  </a:cubicBezTo>
                  <a:cubicBezTo>
                    <a:pt x="208280" y="208280"/>
                    <a:pt x="208280" y="200660"/>
                    <a:pt x="212090" y="191770"/>
                  </a:cubicBezTo>
                  <a:cubicBezTo>
                    <a:pt x="215900" y="182880"/>
                    <a:pt x="227330" y="173990"/>
                    <a:pt x="236220" y="171450"/>
                  </a:cubicBezTo>
                  <a:cubicBezTo>
                    <a:pt x="243840" y="168910"/>
                    <a:pt x="248920" y="171450"/>
                    <a:pt x="260350" y="176530"/>
                  </a:cubicBezTo>
                  <a:cubicBezTo>
                    <a:pt x="307340" y="198120"/>
                    <a:pt x="561340" y="378460"/>
                    <a:pt x="574040" y="425450"/>
                  </a:cubicBezTo>
                  <a:cubicBezTo>
                    <a:pt x="577850" y="439420"/>
                    <a:pt x="567690" y="450850"/>
                    <a:pt x="561340" y="457200"/>
                  </a:cubicBezTo>
                  <a:cubicBezTo>
                    <a:pt x="554990" y="463550"/>
                    <a:pt x="546100" y="467360"/>
                    <a:pt x="537210" y="466090"/>
                  </a:cubicBezTo>
                  <a:cubicBezTo>
                    <a:pt x="527050" y="464820"/>
                    <a:pt x="513080" y="457200"/>
                    <a:pt x="502920" y="441960"/>
                  </a:cubicBezTo>
                  <a:cubicBezTo>
                    <a:pt x="478790" y="403860"/>
                    <a:pt x="453390" y="241300"/>
                    <a:pt x="462280" y="198120"/>
                  </a:cubicBezTo>
                  <a:cubicBezTo>
                    <a:pt x="466090" y="180340"/>
                    <a:pt x="473710" y="168910"/>
                    <a:pt x="483870" y="163830"/>
                  </a:cubicBezTo>
                  <a:cubicBezTo>
                    <a:pt x="494030" y="158750"/>
                    <a:pt x="514350" y="160020"/>
                    <a:pt x="524510" y="171450"/>
                  </a:cubicBezTo>
                  <a:cubicBezTo>
                    <a:pt x="546100" y="194310"/>
                    <a:pt x="544830" y="299720"/>
                    <a:pt x="546100" y="346710"/>
                  </a:cubicBezTo>
                  <a:cubicBezTo>
                    <a:pt x="547370" y="379730"/>
                    <a:pt x="535940" y="408940"/>
                    <a:pt x="541020" y="429260"/>
                  </a:cubicBezTo>
                  <a:cubicBezTo>
                    <a:pt x="543560" y="441960"/>
                    <a:pt x="557530" y="449580"/>
                    <a:pt x="557530" y="459740"/>
                  </a:cubicBezTo>
                  <a:cubicBezTo>
                    <a:pt x="557530" y="469900"/>
                    <a:pt x="548640" y="485140"/>
                    <a:pt x="541020" y="491490"/>
                  </a:cubicBezTo>
                  <a:cubicBezTo>
                    <a:pt x="534670" y="496570"/>
                    <a:pt x="524510" y="499110"/>
                    <a:pt x="515620" y="497840"/>
                  </a:cubicBezTo>
                  <a:cubicBezTo>
                    <a:pt x="501650" y="495300"/>
                    <a:pt x="486410" y="483870"/>
                    <a:pt x="469900" y="467360"/>
                  </a:cubicBezTo>
                  <a:cubicBezTo>
                    <a:pt x="441960" y="439420"/>
                    <a:pt x="402590" y="374650"/>
                    <a:pt x="379730" y="325120"/>
                  </a:cubicBezTo>
                  <a:cubicBezTo>
                    <a:pt x="356870" y="275590"/>
                    <a:pt x="327660" y="204470"/>
                    <a:pt x="330200" y="168910"/>
                  </a:cubicBezTo>
                  <a:cubicBezTo>
                    <a:pt x="331470" y="149860"/>
                    <a:pt x="350520" y="139700"/>
                    <a:pt x="350520" y="125730"/>
                  </a:cubicBezTo>
                  <a:cubicBezTo>
                    <a:pt x="350520" y="111760"/>
                    <a:pt x="331470" y="97790"/>
                    <a:pt x="332740" y="86360"/>
                  </a:cubicBezTo>
                  <a:cubicBezTo>
                    <a:pt x="334010" y="76200"/>
                    <a:pt x="345440" y="62230"/>
                    <a:pt x="354330" y="58420"/>
                  </a:cubicBezTo>
                  <a:cubicBezTo>
                    <a:pt x="364490" y="54610"/>
                    <a:pt x="379730" y="53340"/>
                    <a:pt x="389890" y="60960"/>
                  </a:cubicBezTo>
                  <a:cubicBezTo>
                    <a:pt x="407670" y="74930"/>
                    <a:pt x="416560" y="128270"/>
                    <a:pt x="425450" y="175260"/>
                  </a:cubicBezTo>
                  <a:cubicBezTo>
                    <a:pt x="438150" y="243840"/>
                    <a:pt x="459740" y="391160"/>
                    <a:pt x="443230" y="433070"/>
                  </a:cubicBezTo>
                  <a:cubicBezTo>
                    <a:pt x="435610" y="450850"/>
                    <a:pt x="421640" y="459740"/>
                    <a:pt x="410210" y="462280"/>
                  </a:cubicBezTo>
                  <a:cubicBezTo>
                    <a:pt x="400050" y="464820"/>
                    <a:pt x="382270" y="457200"/>
                    <a:pt x="375920" y="449580"/>
                  </a:cubicBezTo>
                  <a:cubicBezTo>
                    <a:pt x="369570" y="441960"/>
                    <a:pt x="368300" y="431800"/>
                    <a:pt x="368300" y="415290"/>
                  </a:cubicBezTo>
                  <a:cubicBezTo>
                    <a:pt x="368300" y="378460"/>
                    <a:pt x="382270" y="262890"/>
                    <a:pt x="408940" y="234950"/>
                  </a:cubicBezTo>
                  <a:cubicBezTo>
                    <a:pt x="424180" y="218440"/>
                    <a:pt x="452120" y="214630"/>
                    <a:pt x="467360" y="218440"/>
                  </a:cubicBezTo>
                  <a:cubicBezTo>
                    <a:pt x="478790" y="222250"/>
                    <a:pt x="483870" y="245110"/>
                    <a:pt x="494030" y="246380"/>
                  </a:cubicBezTo>
                  <a:cubicBezTo>
                    <a:pt x="506730" y="247650"/>
                    <a:pt x="525780" y="218440"/>
                    <a:pt x="538480" y="219710"/>
                  </a:cubicBezTo>
                  <a:cubicBezTo>
                    <a:pt x="548640" y="220980"/>
                    <a:pt x="561340" y="236220"/>
                    <a:pt x="563880" y="245110"/>
                  </a:cubicBezTo>
                  <a:cubicBezTo>
                    <a:pt x="566420" y="254000"/>
                    <a:pt x="554990" y="273050"/>
                    <a:pt x="554990" y="2730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881188" y="6069330"/>
            <a:ext cx="389572" cy="294322"/>
            <a:chOff x="0" y="0"/>
            <a:chExt cx="519430" cy="3924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9530" y="40640"/>
              <a:ext cx="420370" cy="308610"/>
            </a:xfrm>
            <a:custGeom>
              <a:avLst/>
              <a:gdLst/>
              <a:ahLst/>
              <a:cxnLst/>
              <a:rect r="r" b="b" t="t" l="l"/>
              <a:pathLst>
                <a:path h="308610" w="420370">
                  <a:moveTo>
                    <a:pt x="81280" y="238760"/>
                  </a:moveTo>
                  <a:cubicBezTo>
                    <a:pt x="270510" y="173990"/>
                    <a:pt x="283210" y="167640"/>
                    <a:pt x="287020" y="156210"/>
                  </a:cubicBezTo>
                  <a:cubicBezTo>
                    <a:pt x="290830" y="144780"/>
                    <a:pt x="288290" y="125730"/>
                    <a:pt x="279400" y="116840"/>
                  </a:cubicBezTo>
                  <a:cubicBezTo>
                    <a:pt x="269240" y="105410"/>
                    <a:pt x="247650" y="104140"/>
                    <a:pt x="222250" y="100330"/>
                  </a:cubicBezTo>
                  <a:cubicBezTo>
                    <a:pt x="177800" y="93980"/>
                    <a:pt x="63500" y="111760"/>
                    <a:pt x="29210" y="96520"/>
                  </a:cubicBezTo>
                  <a:cubicBezTo>
                    <a:pt x="12700" y="88900"/>
                    <a:pt x="3810" y="76200"/>
                    <a:pt x="1270" y="64770"/>
                  </a:cubicBezTo>
                  <a:cubicBezTo>
                    <a:pt x="0" y="54610"/>
                    <a:pt x="1270" y="40640"/>
                    <a:pt x="13970" y="31750"/>
                  </a:cubicBezTo>
                  <a:cubicBezTo>
                    <a:pt x="52070" y="3810"/>
                    <a:pt x="299720" y="0"/>
                    <a:pt x="353060" y="10160"/>
                  </a:cubicBezTo>
                  <a:cubicBezTo>
                    <a:pt x="370840" y="13970"/>
                    <a:pt x="381000" y="16510"/>
                    <a:pt x="386080" y="25400"/>
                  </a:cubicBezTo>
                  <a:cubicBezTo>
                    <a:pt x="392430" y="36830"/>
                    <a:pt x="394970" y="58420"/>
                    <a:pt x="383540" y="76200"/>
                  </a:cubicBezTo>
                  <a:cubicBezTo>
                    <a:pt x="355600" y="118110"/>
                    <a:pt x="166370" y="208280"/>
                    <a:pt x="118110" y="210820"/>
                  </a:cubicBezTo>
                  <a:cubicBezTo>
                    <a:pt x="100330" y="212090"/>
                    <a:pt x="87630" y="205740"/>
                    <a:pt x="81280" y="196850"/>
                  </a:cubicBezTo>
                  <a:cubicBezTo>
                    <a:pt x="74930" y="187960"/>
                    <a:pt x="73660" y="170180"/>
                    <a:pt x="81280" y="157480"/>
                  </a:cubicBezTo>
                  <a:cubicBezTo>
                    <a:pt x="96520" y="133350"/>
                    <a:pt x="172720" y="109220"/>
                    <a:pt x="220980" y="92710"/>
                  </a:cubicBezTo>
                  <a:cubicBezTo>
                    <a:pt x="269240" y="76200"/>
                    <a:pt x="339090" y="48260"/>
                    <a:pt x="373380" y="59690"/>
                  </a:cubicBezTo>
                  <a:cubicBezTo>
                    <a:pt x="396240" y="67310"/>
                    <a:pt x="417830" y="99060"/>
                    <a:pt x="419100" y="115570"/>
                  </a:cubicBezTo>
                  <a:cubicBezTo>
                    <a:pt x="420370" y="128270"/>
                    <a:pt x="411480" y="137160"/>
                    <a:pt x="397510" y="151130"/>
                  </a:cubicBezTo>
                  <a:cubicBezTo>
                    <a:pt x="364490" y="184150"/>
                    <a:pt x="220980" y="276860"/>
                    <a:pt x="180340" y="280670"/>
                  </a:cubicBezTo>
                  <a:cubicBezTo>
                    <a:pt x="165100" y="281940"/>
                    <a:pt x="154940" y="276860"/>
                    <a:pt x="147320" y="269240"/>
                  </a:cubicBezTo>
                  <a:cubicBezTo>
                    <a:pt x="139700" y="261620"/>
                    <a:pt x="135890" y="245110"/>
                    <a:pt x="138430" y="234950"/>
                  </a:cubicBezTo>
                  <a:cubicBezTo>
                    <a:pt x="140970" y="224790"/>
                    <a:pt x="148590" y="214630"/>
                    <a:pt x="161290" y="208280"/>
                  </a:cubicBezTo>
                  <a:cubicBezTo>
                    <a:pt x="184150" y="198120"/>
                    <a:pt x="248920" y="215900"/>
                    <a:pt x="276860" y="208280"/>
                  </a:cubicBezTo>
                  <a:cubicBezTo>
                    <a:pt x="294640" y="203200"/>
                    <a:pt x="306070" y="184150"/>
                    <a:pt x="318770" y="185420"/>
                  </a:cubicBezTo>
                  <a:cubicBezTo>
                    <a:pt x="328930" y="186690"/>
                    <a:pt x="342900" y="199390"/>
                    <a:pt x="346710" y="209550"/>
                  </a:cubicBezTo>
                  <a:cubicBezTo>
                    <a:pt x="350520" y="219710"/>
                    <a:pt x="349250" y="236220"/>
                    <a:pt x="342900" y="245110"/>
                  </a:cubicBezTo>
                  <a:cubicBezTo>
                    <a:pt x="335280" y="255270"/>
                    <a:pt x="316230" y="259080"/>
                    <a:pt x="295910" y="262890"/>
                  </a:cubicBezTo>
                  <a:cubicBezTo>
                    <a:pt x="264160" y="267970"/>
                    <a:pt x="194310" y="264160"/>
                    <a:pt x="165100" y="257810"/>
                  </a:cubicBezTo>
                  <a:cubicBezTo>
                    <a:pt x="148590" y="254000"/>
                    <a:pt x="139700" y="251460"/>
                    <a:pt x="128270" y="242570"/>
                  </a:cubicBezTo>
                  <a:cubicBezTo>
                    <a:pt x="114300" y="231140"/>
                    <a:pt x="93980" y="203200"/>
                    <a:pt x="93980" y="186690"/>
                  </a:cubicBezTo>
                  <a:cubicBezTo>
                    <a:pt x="93980" y="173990"/>
                    <a:pt x="105410" y="160020"/>
                    <a:pt x="115570" y="151130"/>
                  </a:cubicBezTo>
                  <a:cubicBezTo>
                    <a:pt x="127000" y="140970"/>
                    <a:pt x="142240" y="137160"/>
                    <a:pt x="163830" y="129540"/>
                  </a:cubicBezTo>
                  <a:cubicBezTo>
                    <a:pt x="208280" y="114300"/>
                    <a:pt x="330200" y="78740"/>
                    <a:pt x="369570" y="78740"/>
                  </a:cubicBezTo>
                  <a:cubicBezTo>
                    <a:pt x="384810" y="78740"/>
                    <a:pt x="394970" y="81280"/>
                    <a:pt x="402590" y="87630"/>
                  </a:cubicBezTo>
                  <a:cubicBezTo>
                    <a:pt x="408940" y="92710"/>
                    <a:pt x="412750" y="100330"/>
                    <a:pt x="414020" y="107950"/>
                  </a:cubicBezTo>
                  <a:cubicBezTo>
                    <a:pt x="415290" y="115570"/>
                    <a:pt x="415290" y="124460"/>
                    <a:pt x="411480" y="130810"/>
                  </a:cubicBezTo>
                  <a:cubicBezTo>
                    <a:pt x="406400" y="138430"/>
                    <a:pt x="393700" y="149860"/>
                    <a:pt x="383540" y="151130"/>
                  </a:cubicBezTo>
                  <a:cubicBezTo>
                    <a:pt x="373380" y="152400"/>
                    <a:pt x="356870" y="146050"/>
                    <a:pt x="350520" y="138430"/>
                  </a:cubicBezTo>
                  <a:cubicBezTo>
                    <a:pt x="344170" y="130810"/>
                    <a:pt x="340360" y="115570"/>
                    <a:pt x="342900" y="105410"/>
                  </a:cubicBezTo>
                  <a:cubicBezTo>
                    <a:pt x="345440" y="95250"/>
                    <a:pt x="356870" y="83820"/>
                    <a:pt x="365760" y="80010"/>
                  </a:cubicBezTo>
                  <a:cubicBezTo>
                    <a:pt x="375920" y="76200"/>
                    <a:pt x="391160" y="78740"/>
                    <a:pt x="400050" y="85090"/>
                  </a:cubicBezTo>
                  <a:cubicBezTo>
                    <a:pt x="407670" y="91440"/>
                    <a:pt x="415290" y="105410"/>
                    <a:pt x="415290" y="115570"/>
                  </a:cubicBezTo>
                  <a:cubicBezTo>
                    <a:pt x="415290" y="125730"/>
                    <a:pt x="410210" y="135890"/>
                    <a:pt x="397510" y="146050"/>
                  </a:cubicBezTo>
                  <a:cubicBezTo>
                    <a:pt x="364490" y="171450"/>
                    <a:pt x="160020" y="218440"/>
                    <a:pt x="156210" y="209550"/>
                  </a:cubicBezTo>
                  <a:cubicBezTo>
                    <a:pt x="154940" y="205740"/>
                    <a:pt x="177800" y="186690"/>
                    <a:pt x="190500" y="182880"/>
                  </a:cubicBezTo>
                  <a:cubicBezTo>
                    <a:pt x="203200" y="179070"/>
                    <a:pt x="219710" y="180340"/>
                    <a:pt x="233680" y="182880"/>
                  </a:cubicBezTo>
                  <a:cubicBezTo>
                    <a:pt x="248920" y="186690"/>
                    <a:pt x="265430" y="204470"/>
                    <a:pt x="276860" y="203200"/>
                  </a:cubicBezTo>
                  <a:cubicBezTo>
                    <a:pt x="285750" y="201930"/>
                    <a:pt x="290830" y="187960"/>
                    <a:pt x="299720" y="186690"/>
                  </a:cubicBezTo>
                  <a:cubicBezTo>
                    <a:pt x="309880" y="184150"/>
                    <a:pt x="326390" y="187960"/>
                    <a:pt x="335280" y="194310"/>
                  </a:cubicBezTo>
                  <a:cubicBezTo>
                    <a:pt x="342900" y="199390"/>
                    <a:pt x="347980" y="209550"/>
                    <a:pt x="349250" y="218440"/>
                  </a:cubicBezTo>
                  <a:cubicBezTo>
                    <a:pt x="350520" y="228600"/>
                    <a:pt x="346710" y="240030"/>
                    <a:pt x="340360" y="250190"/>
                  </a:cubicBezTo>
                  <a:cubicBezTo>
                    <a:pt x="332740" y="261620"/>
                    <a:pt x="316230" y="275590"/>
                    <a:pt x="302260" y="280670"/>
                  </a:cubicBezTo>
                  <a:cubicBezTo>
                    <a:pt x="288290" y="285750"/>
                    <a:pt x="273050" y="284480"/>
                    <a:pt x="254000" y="284480"/>
                  </a:cubicBezTo>
                  <a:cubicBezTo>
                    <a:pt x="228600" y="284480"/>
                    <a:pt x="180340" y="289560"/>
                    <a:pt x="161290" y="279400"/>
                  </a:cubicBezTo>
                  <a:cubicBezTo>
                    <a:pt x="149860" y="273050"/>
                    <a:pt x="140970" y="262890"/>
                    <a:pt x="138430" y="252730"/>
                  </a:cubicBezTo>
                  <a:cubicBezTo>
                    <a:pt x="135890" y="243840"/>
                    <a:pt x="134620" y="236220"/>
                    <a:pt x="140970" y="226060"/>
                  </a:cubicBezTo>
                  <a:cubicBezTo>
                    <a:pt x="161290" y="193040"/>
                    <a:pt x="341630" y="68580"/>
                    <a:pt x="360680" y="81280"/>
                  </a:cubicBezTo>
                  <a:cubicBezTo>
                    <a:pt x="369570" y="87630"/>
                    <a:pt x="364490" y="125730"/>
                    <a:pt x="351790" y="138430"/>
                  </a:cubicBezTo>
                  <a:cubicBezTo>
                    <a:pt x="334010" y="156210"/>
                    <a:pt x="281940" y="147320"/>
                    <a:pt x="245110" y="157480"/>
                  </a:cubicBezTo>
                  <a:cubicBezTo>
                    <a:pt x="204470" y="170180"/>
                    <a:pt x="146050" y="208280"/>
                    <a:pt x="118110" y="210820"/>
                  </a:cubicBezTo>
                  <a:cubicBezTo>
                    <a:pt x="104140" y="212090"/>
                    <a:pt x="92710" y="209550"/>
                    <a:pt x="86360" y="203200"/>
                  </a:cubicBezTo>
                  <a:cubicBezTo>
                    <a:pt x="78740" y="195580"/>
                    <a:pt x="74930" y="176530"/>
                    <a:pt x="77470" y="165100"/>
                  </a:cubicBezTo>
                  <a:cubicBezTo>
                    <a:pt x="80010" y="156210"/>
                    <a:pt x="85090" y="149860"/>
                    <a:pt x="95250" y="140970"/>
                  </a:cubicBezTo>
                  <a:cubicBezTo>
                    <a:pt x="123190" y="116840"/>
                    <a:pt x="224790" y="66040"/>
                    <a:pt x="273050" y="43180"/>
                  </a:cubicBezTo>
                  <a:cubicBezTo>
                    <a:pt x="304800" y="27940"/>
                    <a:pt x="334010" y="11430"/>
                    <a:pt x="353060" y="10160"/>
                  </a:cubicBezTo>
                  <a:cubicBezTo>
                    <a:pt x="364490" y="10160"/>
                    <a:pt x="373380" y="12700"/>
                    <a:pt x="379730" y="17780"/>
                  </a:cubicBezTo>
                  <a:cubicBezTo>
                    <a:pt x="386080" y="22860"/>
                    <a:pt x="392430" y="33020"/>
                    <a:pt x="393700" y="41910"/>
                  </a:cubicBezTo>
                  <a:cubicBezTo>
                    <a:pt x="394970" y="52070"/>
                    <a:pt x="393700" y="67310"/>
                    <a:pt x="383540" y="76200"/>
                  </a:cubicBezTo>
                  <a:cubicBezTo>
                    <a:pt x="367030" y="90170"/>
                    <a:pt x="323850" y="87630"/>
                    <a:pt x="281940" y="91440"/>
                  </a:cubicBezTo>
                  <a:cubicBezTo>
                    <a:pt x="217170" y="96520"/>
                    <a:pt x="69850" y="114300"/>
                    <a:pt x="29210" y="96520"/>
                  </a:cubicBezTo>
                  <a:cubicBezTo>
                    <a:pt x="12700" y="88900"/>
                    <a:pt x="3810" y="76200"/>
                    <a:pt x="1270" y="64770"/>
                  </a:cubicBezTo>
                  <a:cubicBezTo>
                    <a:pt x="0" y="54610"/>
                    <a:pt x="2540" y="39370"/>
                    <a:pt x="13970" y="31750"/>
                  </a:cubicBezTo>
                  <a:cubicBezTo>
                    <a:pt x="44450" y="10160"/>
                    <a:pt x="207010" y="20320"/>
                    <a:pt x="265430" y="35560"/>
                  </a:cubicBezTo>
                  <a:cubicBezTo>
                    <a:pt x="299720" y="44450"/>
                    <a:pt x="326390" y="59690"/>
                    <a:pt x="342900" y="78740"/>
                  </a:cubicBezTo>
                  <a:cubicBezTo>
                    <a:pt x="356870" y="95250"/>
                    <a:pt x="364490" y="116840"/>
                    <a:pt x="363220" y="137160"/>
                  </a:cubicBezTo>
                  <a:cubicBezTo>
                    <a:pt x="361950" y="161290"/>
                    <a:pt x="345440" y="194310"/>
                    <a:pt x="325120" y="214630"/>
                  </a:cubicBezTo>
                  <a:cubicBezTo>
                    <a:pt x="300990" y="238760"/>
                    <a:pt x="261620" y="252730"/>
                    <a:pt x="223520" y="266700"/>
                  </a:cubicBezTo>
                  <a:cubicBezTo>
                    <a:pt x="180340" y="281940"/>
                    <a:pt x="107950" y="308610"/>
                    <a:pt x="81280" y="300990"/>
                  </a:cubicBezTo>
                  <a:cubicBezTo>
                    <a:pt x="68580" y="297180"/>
                    <a:pt x="58420" y="284480"/>
                    <a:pt x="57150" y="274320"/>
                  </a:cubicBezTo>
                  <a:cubicBezTo>
                    <a:pt x="55880" y="264160"/>
                    <a:pt x="81280" y="238760"/>
                    <a:pt x="81280" y="2387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4" id="24"/>
          <p:cNvSpPr txBox="true"/>
          <p:nvPr/>
        </p:nvSpPr>
        <p:spPr>
          <a:xfrm rot="0">
            <a:off x="1758315" y="6104015"/>
            <a:ext cx="2931795" cy="23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32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 de foto que fiz no “Canva”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81" y="1038875"/>
            <a:ext cx="4855219" cy="6581125"/>
          </a:xfrm>
          <a:custGeom>
            <a:avLst/>
            <a:gdLst/>
            <a:ahLst/>
            <a:cxnLst/>
            <a:rect r="r" b="b" t="t" l="l"/>
            <a:pathLst>
              <a:path h="6581125" w="4855219">
                <a:moveTo>
                  <a:pt x="0" y="0"/>
                </a:moveTo>
                <a:lnTo>
                  <a:pt x="4855219" y="0"/>
                </a:lnTo>
                <a:lnTo>
                  <a:pt x="4855219" y="6581125"/>
                </a:lnTo>
                <a:lnTo>
                  <a:pt x="0" y="6581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1979" y="214972"/>
            <a:ext cx="592843" cy="545415"/>
          </a:xfrm>
          <a:custGeom>
            <a:avLst/>
            <a:gdLst/>
            <a:ahLst/>
            <a:cxnLst/>
            <a:rect r="r" b="b" t="t" l="l"/>
            <a:pathLst>
              <a:path h="545415" w="592843">
                <a:moveTo>
                  <a:pt x="0" y="0"/>
                </a:moveTo>
                <a:lnTo>
                  <a:pt x="592842" y="0"/>
                </a:lnTo>
                <a:lnTo>
                  <a:pt x="592842" y="545416"/>
                </a:lnTo>
                <a:lnTo>
                  <a:pt x="0" y="5454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85023" y="4580572"/>
            <a:ext cx="94298" cy="92392"/>
            <a:chOff x="0" y="0"/>
            <a:chExt cx="125730" cy="123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8260" y="48260"/>
              <a:ext cx="26670" cy="25400"/>
            </a:xfrm>
            <a:custGeom>
              <a:avLst/>
              <a:gdLst/>
              <a:ahLst/>
              <a:cxnLst/>
              <a:rect r="r" b="b" t="t" l="l"/>
              <a:pathLst>
                <a:path h="25400" w="26670">
                  <a:moveTo>
                    <a:pt x="26670" y="8890"/>
                  </a:moveTo>
                  <a:cubicBezTo>
                    <a:pt x="15240" y="25400"/>
                    <a:pt x="5080" y="22860"/>
                    <a:pt x="2540" y="19050"/>
                  </a:cubicBezTo>
                  <a:cubicBezTo>
                    <a:pt x="0" y="15240"/>
                    <a:pt x="2540" y="5080"/>
                    <a:pt x="6350" y="2540"/>
                  </a:cubicBezTo>
                  <a:cubicBezTo>
                    <a:pt x="10160" y="0"/>
                    <a:pt x="22860" y="3810"/>
                    <a:pt x="22860" y="381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045845" y="4590097"/>
            <a:ext cx="483870" cy="130492"/>
            <a:chOff x="0" y="0"/>
            <a:chExt cx="645160" cy="17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00" y="27940"/>
              <a:ext cx="544830" cy="101600"/>
            </a:xfrm>
            <a:custGeom>
              <a:avLst/>
              <a:gdLst/>
              <a:ahLst/>
              <a:cxnLst/>
              <a:rect r="r" b="b" t="t" l="l"/>
              <a:pathLst>
                <a:path h="101600" w="544830">
                  <a:moveTo>
                    <a:pt x="12700" y="59690"/>
                  </a:moveTo>
                  <a:cubicBezTo>
                    <a:pt x="406400" y="57150"/>
                    <a:pt x="416560" y="58420"/>
                    <a:pt x="422910" y="64770"/>
                  </a:cubicBezTo>
                  <a:cubicBezTo>
                    <a:pt x="427990" y="69850"/>
                    <a:pt x="433070" y="78740"/>
                    <a:pt x="430530" y="83820"/>
                  </a:cubicBezTo>
                  <a:cubicBezTo>
                    <a:pt x="426720" y="91440"/>
                    <a:pt x="401320" y="93980"/>
                    <a:pt x="375920" y="95250"/>
                  </a:cubicBezTo>
                  <a:cubicBezTo>
                    <a:pt x="318770" y="99060"/>
                    <a:pt x="128270" y="88900"/>
                    <a:pt x="97790" y="76200"/>
                  </a:cubicBezTo>
                  <a:cubicBezTo>
                    <a:pt x="90170" y="73660"/>
                    <a:pt x="87630" y="69850"/>
                    <a:pt x="86360" y="66040"/>
                  </a:cubicBezTo>
                  <a:cubicBezTo>
                    <a:pt x="85090" y="62230"/>
                    <a:pt x="87630" y="54610"/>
                    <a:pt x="93980" y="50800"/>
                  </a:cubicBezTo>
                  <a:cubicBezTo>
                    <a:pt x="128270" y="30480"/>
                    <a:pt x="472440" y="38100"/>
                    <a:pt x="509270" y="54610"/>
                  </a:cubicBezTo>
                  <a:cubicBezTo>
                    <a:pt x="516890" y="58420"/>
                    <a:pt x="519430" y="62230"/>
                    <a:pt x="519430" y="66040"/>
                  </a:cubicBezTo>
                  <a:cubicBezTo>
                    <a:pt x="519430" y="69850"/>
                    <a:pt x="516890" y="76200"/>
                    <a:pt x="509270" y="80010"/>
                  </a:cubicBezTo>
                  <a:cubicBezTo>
                    <a:pt x="476250" y="96520"/>
                    <a:pt x="222250" y="85090"/>
                    <a:pt x="163830" y="80010"/>
                  </a:cubicBezTo>
                  <a:cubicBezTo>
                    <a:pt x="143510" y="78740"/>
                    <a:pt x="128270" y="80010"/>
                    <a:pt x="123190" y="73660"/>
                  </a:cubicBezTo>
                  <a:cubicBezTo>
                    <a:pt x="119380" y="68580"/>
                    <a:pt x="116840" y="58420"/>
                    <a:pt x="123190" y="52070"/>
                  </a:cubicBezTo>
                  <a:cubicBezTo>
                    <a:pt x="148590" y="25400"/>
                    <a:pt x="490220" y="0"/>
                    <a:pt x="527050" y="22860"/>
                  </a:cubicBezTo>
                  <a:cubicBezTo>
                    <a:pt x="535940" y="27940"/>
                    <a:pt x="538480" y="40640"/>
                    <a:pt x="535940" y="45720"/>
                  </a:cubicBezTo>
                  <a:cubicBezTo>
                    <a:pt x="532130" y="53340"/>
                    <a:pt x="514350" y="53340"/>
                    <a:pt x="492760" y="55880"/>
                  </a:cubicBezTo>
                  <a:cubicBezTo>
                    <a:pt x="434340" y="63500"/>
                    <a:pt x="171450" y="78740"/>
                    <a:pt x="158750" y="58420"/>
                  </a:cubicBezTo>
                  <a:cubicBezTo>
                    <a:pt x="154940" y="53340"/>
                    <a:pt x="160020" y="43180"/>
                    <a:pt x="168910" y="38100"/>
                  </a:cubicBezTo>
                  <a:cubicBezTo>
                    <a:pt x="204470" y="16510"/>
                    <a:pt x="496570" y="22860"/>
                    <a:pt x="532130" y="40640"/>
                  </a:cubicBezTo>
                  <a:cubicBezTo>
                    <a:pt x="541020" y="44450"/>
                    <a:pt x="544830" y="52070"/>
                    <a:pt x="543560" y="55880"/>
                  </a:cubicBezTo>
                  <a:cubicBezTo>
                    <a:pt x="542290" y="59690"/>
                    <a:pt x="530860" y="67310"/>
                    <a:pt x="527050" y="66040"/>
                  </a:cubicBezTo>
                  <a:cubicBezTo>
                    <a:pt x="523240" y="64770"/>
                    <a:pt x="520700" y="45720"/>
                    <a:pt x="523240" y="43180"/>
                  </a:cubicBezTo>
                  <a:cubicBezTo>
                    <a:pt x="525780" y="40640"/>
                    <a:pt x="542290" y="46990"/>
                    <a:pt x="543560" y="50800"/>
                  </a:cubicBezTo>
                  <a:cubicBezTo>
                    <a:pt x="544830" y="54610"/>
                    <a:pt x="538480" y="62230"/>
                    <a:pt x="532130" y="66040"/>
                  </a:cubicBezTo>
                  <a:cubicBezTo>
                    <a:pt x="521970" y="71120"/>
                    <a:pt x="505460" y="69850"/>
                    <a:pt x="481330" y="69850"/>
                  </a:cubicBezTo>
                  <a:cubicBezTo>
                    <a:pt x="420370" y="71120"/>
                    <a:pt x="171450" y="80010"/>
                    <a:pt x="158750" y="58420"/>
                  </a:cubicBezTo>
                  <a:cubicBezTo>
                    <a:pt x="154940" y="53340"/>
                    <a:pt x="160020" y="43180"/>
                    <a:pt x="168910" y="38100"/>
                  </a:cubicBezTo>
                  <a:cubicBezTo>
                    <a:pt x="203200" y="15240"/>
                    <a:pt x="490220" y="8890"/>
                    <a:pt x="527050" y="22860"/>
                  </a:cubicBezTo>
                  <a:cubicBezTo>
                    <a:pt x="534670" y="25400"/>
                    <a:pt x="539750" y="30480"/>
                    <a:pt x="539750" y="34290"/>
                  </a:cubicBezTo>
                  <a:cubicBezTo>
                    <a:pt x="539750" y="38100"/>
                    <a:pt x="537210" y="44450"/>
                    <a:pt x="530860" y="48260"/>
                  </a:cubicBezTo>
                  <a:cubicBezTo>
                    <a:pt x="502920" y="64770"/>
                    <a:pt x="331470" y="71120"/>
                    <a:pt x="256540" y="74930"/>
                  </a:cubicBezTo>
                  <a:cubicBezTo>
                    <a:pt x="204470" y="77470"/>
                    <a:pt x="139700" y="87630"/>
                    <a:pt x="125730" y="74930"/>
                  </a:cubicBezTo>
                  <a:cubicBezTo>
                    <a:pt x="119380" y="69850"/>
                    <a:pt x="118110" y="58420"/>
                    <a:pt x="123190" y="52070"/>
                  </a:cubicBezTo>
                  <a:cubicBezTo>
                    <a:pt x="146050" y="26670"/>
                    <a:pt x="473710" y="38100"/>
                    <a:pt x="509270" y="54610"/>
                  </a:cubicBezTo>
                  <a:cubicBezTo>
                    <a:pt x="516890" y="58420"/>
                    <a:pt x="519430" y="62230"/>
                    <a:pt x="519430" y="66040"/>
                  </a:cubicBezTo>
                  <a:cubicBezTo>
                    <a:pt x="519430" y="69850"/>
                    <a:pt x="516890" y="76200"/>
                    <a:pt x="509270" y="80010"/>
                  </a:cubicBezTo>
                  <a:cubicBezTo>
                    <a:pt x="472440" y="99060"/>
                    <a:pt x="137160" y="91440"/>
                    <a:pt x="97790" y="76200"/>
                  </a:cubicBezTo>
                  <a:cubicBezTo>
                    <a:pt x="90170" y="73660"/>
                    <a:pt x="87630" y="69850"/>
                    <a:pt x="86360" y="66040"/>
                  </a:cubicBezTo>
                  <a:cubicBezTo>
                    <a:pt x="85090" y="62230"/>
                    <a:pt x="87630" y="54610"/>
                    <a:pt x="93980" y="50800"/>
                  </a:cubicBezTo>
                  <a:cubicBezTo>
                    <a:pt x="123190" y="34290"/>
                    <a:pt x="406400" y="45720"/>
                    <a:pt x="425450" y="69850"/>
                  </a:cubicBezTo>
                  <a:cubicBezTo>
                    <a:pt x="430530" y="76200"/>
                    <a:pt x="426720" y="90170"/>
                    <a:pt x="421640" y="92710"/>
                  </a:cubicBezTo>
                  <a:cubicBezTo>
                    <a:pt x="415290" y="96520"/>
                    <a:pt x="406400" y="82550"/>
                    <a:pt x="388620" y="80010"/>
                  </a:cubicBezTo>
                  <a:cubicBezTo>
                    <a:pt x="331470" y="69850"/>
                    <a:pt x="48260" y="101600"/>
                    <a:pt x="11430" y="85090"/>
                  </a:cubicBezTo>
                  <a:cubicBezTo>
                    <a:pt x="3810" y="81280"/>
                    <a:pt x="0" y="76200"/>
                    <a:pt x="0" y="72390"/>
                  </a:cubicBezTo>
                  <a:cubicBezTo>
                    <a:pt x="0" y="68580"/>
                    <a:pt x="12700" y="59690"/>
                    <a:pt x="12700" y="5969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163955" y="4565332"/>
            <a:ext cx="492443" cy="151448"/>
            <a:chOff x="0" y="0"/>
            <a:chExt cx="656590" cy="201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36830"/>
              <a:ext cx="558800" cy="123190"/>
            </a:xfrm>
            <a:custGeom>
              <a:avLst/>
              <a:gdLst/>
              <a:ahLst/>
              <a:cxnLst/>
              <a:rect r="r" b="b" t="t" l="l"/>
              <a:pathLst>
                <a:path h="123190" w="558800">
                  <a:moveTo>
                    <a:pt x="128270" y="39370"/>
                  </a:moveTo>
                  <a:cubicBezTo>
                    <a:pt x="185420" y="77470"/>
                    <a:pt x="207010" y="77470"/>
                    <a:pt x="237490" y="81280"/>
                  </a:cubicBezTo>
                  <a:cubicBezTo>
                    <a:pt x="289560" y="86360"/>
                    <a:pt x="429260" y="73660"/>
                    <a:pt x="453390" y="88900"/>
                  </a:cubicBezTo>
                  <a:cubicBezTo>
                    <a:pt x="461010" y="93980"/>
                    <a:pt x="463550" y="102870"/>
                    <a:pt x="462280" y="106680"/>
                  </a:cubicBezTo>
                  <a:cubicBezTo>
                    <a:pt x="461010" y="110490"/>
                    <a:pt x="455930" y="113030"/>
                    <a:pt x="449580" y="114300"/>
                  </a:cubicBezTo>
                  <a:cubicBezTo>
                    <a:pt x="429260" y="116840"/>
                    <a:pt x="373380" y="88900"/>
                    <a:pt x="323850" y="82550"/>
                  </a:cubicBezTo>
                  <a:cubicBezTo>
                    <a:pt x="252730" y="72390"/>
                    <a:pt x="83820" y="92710"/>
                    <a:pt x="58420" y="76200"/>
                  </a:cubicBezTo>
                  <a:cubicBezTo>
                    <a:pt x="52070" y="72390"/>
                    <a:pt x="48260" y="63500"/>
                    <a:pt x="50800" y="60960"/>
                  </a:cubicBezTo>
                  <a:cubicBezTo>
                    <a:pt x="55880" y="54610"/>
                    <a:pt x="110490" y="77470"/>
                    <a:pt x="144780" y="81280"/>
                  </a:cubicBezTo>
                  <a:cubicBezTo>
                    <a:pt x="184150" y="86360"/>
                    <a:pt x="227330" y="86360"/>
                    <a:pt x="274320" y="83820"/>
                  </a:cubicBezTo>
                  <a:cubicBezTo>
                    <a:pt x="332740" y="80010"/>
                    <a:pt x="449580" y="43180"/>
                    <a:pt x="468630" y="58420"/>
                  </a:cubicBezTo>
                  <a:cubicBezTo>
                    <a:pt x="474980" y="63500"/>
                    <a:pt x="476250" y="77470"/>
                    <a:pt x="472440" y="82550"/>
                  </a:cubicBezTo>
                  <a:cubicBezTo>
                    <a:pt x="468630" y="87630"/>
                    <a:pt x="457200" y="82550"/>
                    <a:pt x="439420" y="83820"/>
                  </a:cubicBezTo>
                  <a:cubicBezTo>
                    <a:pt x="377190" y="86360"/>
                    <a:pt x="50800" y="123190"/>
                    <a:pt x="13970" y="99060"/>
                  </a:cubicBezTo>
                  <a:cubicBezTo>
                    <a:pt x="5080" y="92710"/>
                    <a:pt x="1270" y="81280"/>
                    <a:pt x="5080" y="76200"/>
                  </a:cubicBezTo>
                  <a:cubicBezTo>
                    <a:pt x="15240" y="59690"/>
                    <a:pt x="124460" y="78740"/>
                    <a:pt x="198120" y="73660"/>
                  </a:cubicBezTo>
                  <a:cubicBezTo>
                    <a:pt x="297180" y="67310"/>
                    <a:pt x="506730" y="16510"/>
                    <a:pt x="543560" y="31750"/>
                  </a:cubicBezTo>
                  <a:cubicBezTo>
                    <a:pt x="552450" y="35560"/>
                    <a:pt x="558800" y="43180"/>
                    <a:pt x="556260" y="48260"/>
                  </a:cubicBezTo>
                  <a:cubicBezTo>
                    <a:pt x="546100" y="69850"/>
                    <a:pt x="157480" y="68580"/>
                    <a:pt x="115570" y="52070"/>
                  </a:cubicBezTo>
                  <a:cubicBezTo>
                    <a:pt x="106680" y="49530"/>
                    <a:pt x="102870" y="44450"/>
                    <a:pt x="102870" y="40640"/>
                  </a:cubicBezTo>
                  <a:cubicBezTo>
                    <a:pt x="102870" y="36830"/>
                    <a:pt x="105410" y="30480"/>
                    <a:pt x="113030" y="26670"/>
                  </a:cubicBezTo>
                  <a:cubicBezTo>
                    <a:pt x="146050" y="10160"/>
                    <a:pt x="414020" y="0"/>
                    <a:pt x="441960" y="22860"/>
                  </a:cubicBezTo>
                  <a:cubicBezTo>
                    <a:pt x="449580" y="29210"/>
                    <a:pt x="450850" y="40640"/>
                    <a:pt x="447040" y="45720"/>
                  </a:cubicBezTo>
                  <a:cubicBezTo>
                    <a:pt x="435610" y="59690"/>
                    <a:pt x="339090" y="36830"/>
                    <a:pt x="280670" y="39370"/>
                  </a:cubicBezTo>
                  <a:cubicBezTo>
                    <a:pt x="214630" y="41910"/>
                    <a:pt x="95250" y="72390"/>
                    <a:pt x="68580" y="64770"/>
                  </a:cubicBezTo>
                  <a:cubicBezTo>
                    <a:pt x="60960" y="62230"/>
                    <a:pt x="58420" y="58420"/>
                    <a:pt x="57150" y="54610"/>
                  </a:cubicBezTo>
                  <a:cubicBezTo>
                    <a:pt x="55880" y="50800"/>
                    <a:pt x="58420" y="43180"/>
                    <a:pt x="66040" y="39370"/>
                  </a:cubicBezTo>
                  <a:cubicBezTo>
                    <a:pt x="102870" y="17780"/>
                    <a:pt x="476250" y="22860"/>
                    <a:pt x="519430" y="36830"/>
                  </a:cubicBezTo>
                  <a:cubicBezTo>
                    <a:pt x="527050" y="39370"/>
                    <a:pt x="530860" y="41910"/>
                    <a:pt x="532130" y="45720"/>
                  </a:cubicBezTo>
                  <a:cubicBezTo>
                    <a:pt x="533400" y="49530"/>
                    <a:pt x="527050" y="60960"/>
                    <a:pt x="523240" y="62230"/>
                  </a:cubicBezTo>
                  <a:cubicBezTo>
                    <a:pt x="519430" y="63500"/>
                    <a:pt x="506730" y="55880"/>
                    <a:pt x="506730" y="52070"/>
                  </a:cubicBezTo>
                  <a:cubicBezTo>
                    <a:pt x="506730" y="48260"/>
                    <a:pt x="519430" y="35560"/>
                    <a:pt x="521970" y="36830"/>
                  </a:cubicBezTo>
                  <a:cubicBezTo>
                    <a:pt x="525780" y="38100"/>
                    <a:pt x="529590" y="55880"/>
                    <a:pt x="524510" y="62230"/>
                  </a:cubicBezTo>
                  <a:cubicBezTo>
                    <a:pt x="510540" y="77470"/>
                    <a:pt x="424180" y="66040"/>
                    <a:pt x="361950" y="67310"/>
                  </a:cubicBezTo>
                  <a:cubicBezTo>
                    <a:pt x="278130" y="68580"/>
                    <a:pt x="96520" y="85090"/>
                    <a:pt x="68580" y="64770"/>
                  </a:cubicBezTo>
                  <a:cubicBezTo>
                    <a:pt x="60960" y="59690"/>
                    <a:pt x="57150" y="49530"/>
                    <a:pt x="60960" y="43180"/>
                  </a:cubicBezTo>
                  <a:cubicBezTo>
                    <a:pt x="72390" y="24130"/>
                    <a:pt x="215900" y="17780"/>
                    <a:pt x="279400" y="13970"/>
                  </a:cubicBezTo>
                  <a:cubicBezTo>
                    <a:pt x="328930" y="10160"/>
                    <a:pt x="382270" y="8890"/>
                    <a:pt x="412750" y="13970"/>
                  </a:cubicBezTo>
                  <a:cubicBezTo>
                    <a:pt x="429260" y="16510"/>
                    <a:pt x="444500" y="21590"/>
                    <a:pt x="449580" y="27940"/>
                  </a:cubicBezTo>
                  <a:cubicBezTo>
                    <a:pt x="452120" y="31750"/>
                    <a:pt x="452120" y="39370"/>
                    <a:pt x="449580" y="43180"/>
                  </a:cubicBezTo>
                  <a:cubicBezTo>
                    <a:pt x="447040" y="46990"/>
                    <a:pt x="440690" y="48260"/>
                    <a:pt x="430530" y="50800"/>
                  </a:cubicBezTo>
                  <a:cubicBezTo>
                    <a:pt x="389890" y="58420"/>
                    <a:pt x="149860" y="64770"/>
                    <a:pt x="115570" y="52070"/>
                  </a:cubicBezTo>
                  <a:cubicBezTo>
                    <a:pt x="107950" y="49530"/>
                    <a:pt x="102870" y="44450"/>
                    <a:pt x="102870" y="40640"/>
                  </a:cubicBezTo>
                  <a:cubicBezTo>
                    <a:pt x="102870" y="36830"/>
                    <a:pt x="105410" y="30480"/>
                    <a:pt x="113030" y="26670"/>
                  </a:cubicBezTo>
                  <a:cubicBezTo>
                    <a:pt x="151130" y="7620"/>
                    <a:pt x="508000" y="10160"/>
                    <a:pt x="546100" y="31750"/>
                  </a:cubicBezTo>
                  <a:cubicBezTo>
                    <a:pt x="553720" y="36830"/>
                    <a:pt x="557530" y="44450"/>
                    <a:pt x="556260" y="48260"/>
                  </a:cubicBezTo>
                  <a:cubicBezTo>
                    <a:pt x="554990" y="52070"/>
                    <a:pt x="552450" y="54610"/>
                    <a:pt x="544830" y="57150"/>
                  </a:cubicBezTo>
                  <a:cubicBezTo>
                    <a:pt x="509270" y="71120"/>
                    <a:pt x="295910" y="92710"/>
                    <a:pt x="198120" y="99060"/>
                  </a:cubicBezTo>
                  <a:cubicBezTo>
                    <a:pt x="127000" y="102870"/>
                    <a:pt x="39370" y="106680"/>
                    <a:pt x="13970" y="99060"/>
                  </a:cubicBezTo>
                  <a:cubicBezTo>
                    <a:pt x="6350" y="96520"/>
                    <a:pt x="2540" y="93980"/>
                    <a:pt x="1270" y="90170"/>
                  </a:cubicBezTo>
                  <a:cubicBezTo>
                    <a:pt x="0" y="86360"/>
                    <a:pt x="2540" y="78740"/>
                    <a:pt x="10160" y="73660"/>
                  </a:cubicBezTo>
                  <a:cubicBezTo>
                    <a:pt x="48260" y="49530"/>
                    <a:pt x="429260" y="39370"/>
                    <a:pt x="468630" y="58420"/>
                  </a:cubicBezTo>
                  <a:cubicBezTo>
                    <a:pt x="476250" y="62230"/>
                    <a:pt x="478790" y="67310"/>
                    <a:pt x="478790" y="72390"/>
                  </a:cubicBezTo>
                  <a:cubicBezTo>
                    <a:pt x="477520" y="77470"/>
                    <a:pt x="469900" y="83820"/>
                    <a:pt x="459740" y="88900"/>
                  </a:cubicBezTo>
                  <a:cubicBezTo>
                    <a:pt x="430530" y="101600"/>
                    <a:pt x="334010" y="107950"/>
                    <a:pt x="274320" y="109220"/>
                  </a:cubicBezTo>
                  <a:cubicBezTo>
                    <a:pt x="220980" y="110490"/>
                    <a:pt x="158750" y="110490"/>
                    <a:pt x="119380" y="101600"/>
                  </a:cubicBezTo>
                  <a:cubicBezTo>
                    <a:pt x="92710" y="95250"/>
                    <a:pt x="62230" y="86360"/>
                    <a:pt x="55880" y="74930"/>
                  </a:cubicBezTo>
                  <a:cubicBezTo>
                    <a:pt x="52070" y="68580"/>
                    <a:pt x="52070" y="57150"/>
                    <a:pt x="58420" y="52070"/>
                  </a:cubicBezTo>
                  <a:cubicBezTo>
                    <a:pt x="77470" y="35560"/>
                    <a:pt x="194310" y="46990"/>
                    <a:pt x="254000" y="50800"/>
                  </a:cubicBezTo>
                  <a:cubicBezTo>
                    <a:pt x="306070" y="54610"/>
                    <a:pt x="363220" y="60960"/>
                    <a:pt x="400050" y="69850"/>
                  </a:cubicBezTo>
                  <a:cubicBezTo>
                    <a:pt x="422910" y="74930"/>
                    <a:pt x="447040" y="81280"/>
                    <a:pt x="455930" y="90170"/>
                  </a:cubicBezTo>
                  <a:cubicBezTo>
                    <a:pt x="461010" y="95250"/>
                    <a:pt x="464820" y="104140"/>
                    <a:pt x="461010" y="109220"/>
                  </a:cubicBezTo>
                  <a:cubicBezTo>
                    <a:pt x="453390" y="119380"/>
                    <a:pt x="403860" y="115570"/>
                    <a:pt x="365760" y="114300"/>
                  </a:cubicBezTo>
                  <a:cubicBezTo>
                    <a:pt x="308610" y="113030"/>
                    <a:pt x="194310" y="107950"/>
                    <a:pt x="151130" y="90170"/>
                  </a:cubicBezTo>
                  <a:cubicBezTo>
                    <a:pt x="129540" y="81280"/>
                    <a:pt x="111760" y="64770"/>
                    <a:pt x="107950" y="54610"/>
                  </a:cubicBezTo>
                  <a:cubicBezTo>
                    <a:pt x="106680" y="48260"/>
                    <a:pt x="109220" y="40640"/>
                    <a:pt x="113030" y="38100"/>
                  </a:cubicBezTo>
                  <a:cubicBezTo>
                    <a:pt x="116840" y="35560"/>
                    <a:pt x="128270" y="39370"/>
                    <a:pt x="128270" y="3937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07782" y="4571047"/>
            <a:ext cx="464820" cy="165735"/>
            <a:chOff x="0" y="0"/>
            <a:chExt cx="619760" cy="220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8260" y="50800"/>
              <a:ext cx="521970" cy="121920"/>
            </a:xfrm>
            <a:custGeom>
              <a:avLst/>
              <a:gdLst/>
              <a:ahLst/>
              <a:cxnLst/>
              <a:rect r="r" b="b" t="t" l="l"/>
              <a:pathLst>
                <a:path h="121920" w="521970">
                  <a:moveTo>
                    <a:pt x="17780" y="0"/>
                  </a:moveTo>
                  <a:cubicBezTo>
                    <a:pt x="173990" y="40640"/>
                    <a:pt x="337820" y="40640"/>
                    <a:pt x="347980" y="60960"/>
                  </a:cubicBezTo>
                  <a:cubicBezTo>
                    <a:pt x="351790" y="67310"/>
                    <a:pt x="346710" y="77470"/>
                    <a:pt x="337820" y="82550"/>
                  </a:cubicBezTo>
                  <a:cubicBezTo>
                    <a:pt x="309880" y="100330"/>
                    <a:pt x="111760" y="88900"/>
                    <a:pt x="82550" y="72390"/>
                  </a:cubicBezTo>
                  <a:cubicBezTo>
                    <a:pt x="73660" y="67310"/>
                    <a:pt x="69850" y="58420"/>
                    <a:pt x="71120" y="54610"/>
                  </a:cubicBezTo>
                  <a:cubicBezTo>
                    <a:pt x="72390" y="50800"/>
                    <a:pt x="77470" y="48260"/>
                    <a:pt x="83820" y="46990"/>
                  </a:cubicBezTo>
                  <a:cubicBezTo>
                    <a:pt x="106680" y="43180"/>
                    <a:pt x="179070" y="76200"/>
                    <a:pt x="237490" y="83820"/>
                  </a:cubicBezTo>
                  <a:cubicBezTo>
                    <a:pt x="314960" y="93980"/>
                    <a:pt x="481330" y="71120"/>
                    <a:pt x="510540" y="87630"/>
                  </a:cubicBezTo>
                  <a:cubicBezTo>
                    <a:pt x="518160" y="91440"/>
                    <a:pt x="521970" y="100330"/>
                    <a:pt x="520700" y="104140"/>
                  </a:cubicBezTo>
                  <a:cubicBezTo>
                    <a:pt x="519430" y="107950"/>
                    <a:pt x="500380" y="110490"/>
                    <a:pt x="497840" y="107950"/>
                  </a:cubicBezTo>
                  <a:cubicBezTo>
                    <a:pt x="495300" y="105410"/>
                    <a:pt x="501650" y="88900"/>
                    <a:pt x="505460" y="87630"/>
                  </a:cubicBezTo>
                  <a:cubicBezTo>
                    <a:pt x="509270" y="86360"/>
                    <a:pt x="518160" y="90170"/>
                    <a:pt x="519430" y="93980"/>
                  </a:cubicBezTo>
                  <a:cubicBezTo>
                    <a:pt x="520700" y="97790"/>
                    <a:pt x="518160" y="107950"/>
                    <a:pt x="513080" y="111760"/>
                  </a:cubicBezTo>
                  <a:cubicBezTo>
                    <a:pt x="502920" y="119380"/>
                    <a:pt x="477520" y="118110"/>
                    <a:pt x="450850" y="119380"/>
                  </a:cubicBezTo>
                  <a:cubicBezTo>
                    <a:pt x="400050" y="121920"/>
                    <a:pt x="298450" y="119380"/>
                    <a:pt x="232410" y="109220"/>
                  </a:cubicBezTo>
                  <a:cubicBezTo>
                    <a:pt x="176530" y="101600"/>
                    <a:pt x="91440" y="88900"/>
                    <a:pt x="77470" y="71120"/>
                  </a:cubicBezTo>
                  <a:cubicBezTo>
                    <a:pt x="72390" y="64770"/>
                    <a:pt x="71120" y="53340"/>
                    <a:pt x="77470" y="48260"/>
                  </a:cubicBezTo>
                  <a:cubicBezTo>
                    <a:pt x="97790" y="29210"/>
                    <a:pt x="322580" y="40640"/>
                    <a:pt x="345440" y="58420"/>
                  </a:cubicBezTo>
                  <a:cubicBezTo>
                    <a:pt x="351790" y="63500"/>
                    <a:pt x="351790" y="71120"/>
                    <a:pt x="350520" y="74930"/>
                  </a:cubicBezTo>
                  <a:cubicBezTo>
                    <a:pt x="349250" y="78740"/>
                    <a:pt x="345440" y="81280"/>
                    <a:pt x="337820" y="82550"/>
                  </a:cubicBezTo>
                  <a:cubicBezTo>
                    <a:pt x="308610" y="88900"/>
                    <a:pt x="167640" y="64770"/>
                    <a:pt x="106680" y="52070"/>
                  </a:cubicBezTo>
                  <a:cubicBezTo>
                    <a:pt x="66040" y="43180"/>
                    <a:pt x="17780" y="35560"/>
                    <a:pt x="6350" y="22860"/>
                  </a:cubicBezTo>
                  <a:cubicBezTo>
                    <a:pt x="1270" y="17780"/>
                    <a:pt x="0" y="10160"/>
                    <a:pt x="2540" y="6350"/>
                  </a:cubicBezTo>
                  <a:cubicBezTo>
                    <a:pt x="5080" y="2540"/>
                    <a:pt x="17780" y="0"/>
                    <a:pt x="1778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414462" y="4584382"/>
            <a:ext cx="346710" cy="124777"/>
            <a:chOff x="0" y="0"/>
            <a:chExt cx="462280" cy="1663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8260" y="45720"/>
              <a:ext cx="364490" cy="72390"/>
            </a:xfrm>
            <a:custGeom>
              <a:avLst/>
              <a:gdLst/>
              <a:ahLst/>
              <a:cxnLst/>
              <a:rect r="r" b="b" t="t" l="l"/>
              <a:pathLst>
                <a:path h="72390" w="364490">
                  <a:moveTo>
                    <a:pt x="16510" y="34290"/>
                  </a:moveTo>
                  <a:cubicBezTo>
                    <a:pt x="223520" y="41910"/>
                    <a:pt x="313690" y="11430"/>
                    <a:pt x="337820" y="17780"/>
                  </a:cubicBezTo>
                  <a:cubicBezTo>
                    <a:pt x="345440" y="19050"/>
                    <a:pt x="350520" y="24130"/>
                    <a:pt x="351790" y="27940"/>
                  </a:cubicBezTo>
                  <a:cubicBezTo>
                    <a:pt x="353060" y="31750"/>
                    <a:pt x="350520" y="39370"/>
                    <a:pt x="342900" y="43180"/>
                  </a:cubicBezTo>
                  <a:cubicBezTo>
                    <a:pt x="313690" y="59690"/>
                    <a:pt x="67310" y="57150"/>
                    <a:pt x="55880" y="38100"/>
                  </a:cubicBezTo>
                  <a:cubicBezTo>
                    <a:pt x="52070" y="33020"/>
                    <a:pt x="57150" y="22860"/>
                    <a:pt x="66040" y="17780"/>
                  </a:cubicBezTo>
                  <a:cubicBezTo>
                    <a:pt x="96520" y="0"/>
                    <a:pt x="322580" y="17780"/>
                    <a:pt x="353060" y="34290"/>
                  </a:cubicBezTo>
                  <a:cubicBezTo>
                    <a:pt x="360680" y="38100"/>
                    <a:pt x="364490" y="44450"/>
                    <a:pt x="363220" y="48260"/>
                  </a:cubicBezTo>
                  <a:cubicBezTo>
                    <a:pt x="361950" y="53340"/>
                    <a:pt x="346710" y="57150"/>
                    <a:pt x="328930" y="59690"/>
                  </a:cubicBezTo>
                  <a:cubicBezTo>
                    <a:pt x="280670" y="66040"/>
                    <a:pt x="64770" y="67310"/>
                    <a:pt x="49530" y="45720"/>
                  </a:cubicBezTo>
                  <a:cubicBezTo>
                    <a:pt x="45720" y="39370"/>
                    <a:pt x="48260" y="29210"/>
                    <a:pt x="54610" y="24130"/>
                  </a:cubicBezTo>
                  <a:cubicBezTo>
                    <a:pt x="69850" y="11430"/>
                    <a:pt x="144780" y="31750"/>
                    <a:pt x="187960" y="27940"/>
                  </a:cubicBezTo>
                  <a:cubicBezTo>
                    <a:pt x="229870" y="24130"/>
                    <a:pt x="289560" y="1270"/>
                    <a:pt x="311150" y="5080"/>
                  </a:cubicBezTo>
                  <a:cubicBezTo>
                    <a:pt x="318770" y="6350"/>
                    <a:pt x="325120" y="11430"/>
                    <a:pt x="326390" y="15240"/>
                  </a:cubicBezTo>
                  <a:cubicBezTo>
                    <a:pt x="327660" y="19050"/>
                    <a:pt x="320040" y="29210"/>
                    <a:pt x="316230" y="30480"/>
                  </a:cubicBezTo>
                  <a:cubicBezTo>
                    <a:pt x="312420" y="31750"/>
                    <a:pt x="300990" y="22860"/>
                    <a:pt x="300990" y="19050"/>
                  </a:cubicBezTo>
                  <a:cubicBezTo>
                    <a:pt x="300990" y="15240"/>
                    <a:pt x="313690" y="3810"/>
                    <a:pt x="317500" y="5080"/>
                  </a:cubicBezTo>
                  <a:cubicBezTo>
                    <a:pt x="321310" y="6350"/>
                    <a:pt x="325120" y="21590"/>
                    <a:pt x="321310" y="27940"/>
                  </a:cubicBezTo>
                  <a:cubicBezTo>
                    <a:pt x="316230" y="36830"/>
                    <a:pt x="292100" y="38100"/>
                    <a:pt x="274320" y="41910"/>
                  </a:cubicBezTo>
                  <a:cubicBezTo>
                    <a:pt x="250190" y="46990"/>
                    <a:pt x="219710" y="52070"/>
                    <a:pt x="187960" y="53340"/>
                  </a:cubicBezTo>
                  <a:cubicBezTo>
                    <a:pt x="147320" y="54610"/>
                    <a:pt x="54610" y="55880"/>
                    <a:pt x="46990" y="43180"/>
                  </a:cubicBezTo>
                  <a:cubicBezTo>
                    <a:pt x="44450" y="38100"/>
                    <a:pt x="46990" y="29210"/>
                    <a:pt x="54610" y="24130"/>
                  </a:cubicBezTo>
                  <a:cubicBezTo>
                    <a:pt x="82550" y="5080"/>
                    <a:pt x="322580" y="17780"/>
                    <a:pt x="353060" y="34290"/>
                  </a:cubicBezTo>
                  <a:cubicBezTo>
                    <a:pt x="360680" y="38100"/>
                    <a:pt x="363220" y="44450"/>
                    <a:pt x="363220" y="48260"/>
                  </a:cubicBezTo>
                  <a:cubicBezTo>
                    <a:pt x="363220" y="52070"/>
                    <a:pt x="358140" y="57150"/>
                    <a:pt x="350520" y="59690"/>
                  </a:cubicBezTo>
                  <a:cubicBezTo>
                    <a:pt x="323850" y="69850"/>
                    <a:pt x="201930" y="62230"/>
                    <a:pt x="147320" y="55880"/>
                  </a:cubicBezTo>
                  <a:cubicBezTo>
                    <a:pt x="110490" y="52070"/>
                    <a:pt x="58420" y="45720"/>
                    <a:pt x="54610" y="35560"/>
                  </a:cubicBezTo>
                  <a:cubicBezTo>
                    <a:pt x="52070" y="30480"/>
                    <a:pt x="57150" y="22860"/>
                    <a:pt x="66040" y="17780"/>
                  </a:cubicBezTo>
                  <a:cubicBezTo>
                    <a:pt x="96520" y="1270"/>
                    <a:pt x="304800" y="7620"/>
                    <a:pt x="337820" y="17780"/>
                  </a:cubicBezTo>
                  <a:cubicBezTo>
                    <a:pt x="346710" y="20320"/>
                    <a:pt x="350520" y="24130"/>
                    <a:pt x="351790" y="27940"/>
                  </a:cubicBezTo>
                  <a:cubicBezTo>
                    <a:pt x="353060" y="31750"/>
                    <a:pt x="349250" y="38100"/>
                    <a:pt x="342900" y="43180"/>
                  </a:cubicBezTo>
                  <a:cubicBezTo>
                    <a:pt x="321310" y="57150"/>
                    <a:pt x="226060" y="67310"/>
                    <a:pt x="168910" y="69850"/>
                  </a:cubicBezTo>
                  <a:cubicBezTo>
                    <a:pt x="114300" y="72390"/>
                    <a:pt x="25400" y="72390"/>
                    <a:pt x="7620" y="58420"/>
                  </a:cubicBezTo>
                  <a:cubicBezTo>
                    <a:pt x="1270" y="53340"/>
                    <a:pt x="0" y="43180"/>
                    <a:pt x="2540" y="39370"/>
                  </a:cubicBezTo>
                  <a:cubicBezTo>
                    <a:pt x="3810" y="35560"/>
                    <a:pt x="16510" y="34290"/>
                    <a:pt x="16510" y="3429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453515" y="4571047"/>
            <a:ext cx="356235" cy="138112"/>
            <a:chOff x="0" y="0"/>
            <a:chExt cx="474980" cy="184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8260" y="45720"/>
              <a:ext cx="377190" cy="95250"/>
            </a:xfrm>
            <a:custGeom>
              <a:avLst/>
              <a:gdLst/>
              <a:ahLst/>
              <a:cxnLst/>
              <a:rect r="r" b="b" t="t" l="l"/>
              <a:pathLst>
                <a:path h="95250" w="377190">
                  <a:moveTo>
                    <a:pt x="19050" y="26670"/>
                  </a:moveTo>
                  <a:cubicBezTo>
                    <a:pt x="168910" y="67310"/>
                    <a:pt x="266700" y="48260"/>
                    <a:pt x="288290" y="59690"/>
                  </a:cubicBezTo>
                  <a:cubicBezTo>
                    <a:pt x="294640" y="63500"/>
                    <a:pt x="298450" y="69850"/>
                    <a:pt x="298450" y="73660"/>
                  </a:cubicBezTo>
                  <a:cubicBezTo>
                    <a:pt x="298450" y="77470"/>
                    <a:pt x="292100" y="85090"/>
                    <a:pt x="285750" y="85090"/>
                  </a:cubicBezTo>
                  <a:cubicBezTo>
                    <a:pt x="271780" y="86360"/>
                    <a:pt x="237490" y="45720"/>
                    <a:pt x="209550" y="36830"/>
                  </a:cubicBezTo>
                  <a:cubicBezTo>
                    <a:pt x="181610" y="27940"/>
                    <a:pt x="130810" y="41910"/>
                    <a:pt x="116840" y="33020"/>
                  </a:cubicBezTo>
                  <a:cubicBezTo>
                    <a:pt x="110490" y="29210"/>
                    <a:pt x="107950" y="21590"/>
                    <a:pt x="107950" y="17780"/>
                  </a:cubicBezTo>
                  <a:cubicBezTo>
                    <a:pt x="107950" y="13970"/>
                    <a:pt x="111760" y="8890"/>
                    <a:pt x="118110" y="7620"/>
                  </a:cubicBezTo>
                  <a:cubicBezTo>
                    <a:pt x="134620" y="3810"/>
                    <a:pt x="182880" y="27940"/>
                    <a:pt x="220980" y="33020"/>
                  </a:cubicBezTo>
                  <a:cubicBezTo>
                    <a:pt x="265430" y="39370"/>
                    <a:pt x="350520" y="27940"/>
                    <a:pt x="368300" y="39370"/>
                  </a:cubicBezTo>
                  <a:cubicBezTo>
                    <a:pt x="374650" y="43180"/>
                    <a:pt x="377190" y="50800"/>
                    <a:pt x="375920" y="53340"/>
                  </a:cubicBezTo>
                  <a:cubicBezTo>
                    <a:pt x="373380" y="57150"/>
                    <a:pt x="351790" y="58420"/>
                    <a:pt x="350520" y="55880"/>
                  </a:cubicBezTo>
                  <a:cubicBezTo>
                    <a:pt x="349250" y="53340"/>
                    <a:pt x="361950" y="39370"/>
                    <a:pt x="367030" y="39370"/>
                  </a:cubicBezTo>
                  <a:cubicBezTo>
                    <a:pt x="370840" y="39370"/>
                    <a:pt x="375920" y="48260"/>
                    <a:pt x="375920" y="52070"/>
                  </a:cubicBezTo>
                  <a:cubicBezTo>
                    <a:pt x="375920" y="55880"/>
                    <a:pt x="372110" y="60960"/>
                    <a:pt x="365760" y="63500"/>
                  </a:cubicBezTo>
                  <a:cubicBezTo>
                    <a:pt x="340360" y="73660"/>
                    <a:pt x="182880" y="58420"/>
                    <a:pt x="142240" y="44450"/>
                  </a:cubicBezTo>
                  <a:cubicBezTo>
                    <a:pt x="124460" y="38100"/>
                    <a:pt x="107950" y="29210"/>
                    <a:pt x="107950" y="21590"/>
                  </a:cubicBezTo>
                  <a:cubicBezTo>
                    <a:pt x="107950" y="15240"/>
                    <a:pt x="119380" y="7620"/>
                    <a:pt x="130810" y="5080"/>
                  </a:cubicBezTo>
                  <a:cubicBezTo>
                    <a:pt x="149860" y="0"/>
                    <a:pt x="191770" y="2540"/>
                    <a:pt x="218440" y="12700"/>
                  </a:cubicBezTo>
                  <a:cubicBezTo>
                    <a:pt x="247650" y="24130"/>
                    <a:pt x="299720" y="60960"/>
                    <a:pt x="298450" y="73660"/>
                  </a:cubicBezTo>
                  <a:cubicBezTo>
                    <a:pt x="298450" y="80010"/>
                    <a:pt x="287020" y="85090"/>
                    <a:pt x="275590" y="87630"/>
                  </a:cubicBezTo>
                  <a:cubicBezTo>
                    <a:pt x="246380" y="95250"/>
                    <a:pt x="163830" y="91440"/>
                    <a:pt x="115570" y="83820"/>
                  </a:cubicBezTo>
                  <a:cubicBezTo>
                    <a:pt x="74930" y="77470"/>
                    <a:pt x="19050" y="62230"/>
                    <a:pt x="6350" y="48260"/>
                  </a:cubicBezTo>
                  <a:cubicBezTo>
                    <a:pt x="1270" y="43180"/>
                    <a:pt x="0" y="35560"/>
                    <a:pt x="2540" y="31750"/>
                  </a:cubicBezTo>
                  <a:cubicBezTo>
                    <a:pt x="5080" y="27940"/>
                    <a:pt x="19050" y="26670"/>
                    <a:pt x="19050" y="2667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90600" y="4536758"/>
            <a:ext cx="806768" cy="231458"/>
            <a:chOff x="0" y="0"/>
            <a:chExt cx="1075690" cy="3086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49530"/>
              <a:ext cx="976630" cy="212090"/>
            </a:xfrm>
            <a:custGeom>
              <a:avLst/>
              <a:gdLst/>
              <a:ahLst/>
              <a:cxnLst/>
              <a:rect r="r" b="b" t="t" l="l"/>
              <a:pathLst>
                <a:path h="212090" w="976630">
                  <a:moveTo>
                    <a:pt x="730250" y="1270"/>
                  </a:moveTo>
                  <a:cubicBezTo>
                    <a:pt x="822960" y="48260"/>
                    <a:pt x="911860" y="39370"/>
                    <a:pt x="934720" y="52070"/>
                  </a:cubicBezTo>
                  <a:cubicBezTo>
                    <a:pt x="943610" y="57150"/>
                    <a:pt x="951230" y="66040"/>
                    <a:pt x="948690" y="71120"/>
                  </a:cubicBezTo>
                  <a:cubicBezTo>
                    <a:pt x="941070" y="86360"/>
                    <a:pt x="750570" y="95250"/>
                    <a:pt x="726440" y="81280"/>
                  </a:cubicBezTo>
                  <a:cubicBezTo>
                    <a:pt x="718820" y="77470"/>
                    <a:pt x="716280" y="68580"/>
                    <a:pt x="717550" y="64770"/>
                  </a:cubicBezTo>
                  <a:cubicBezTo>
                    <a:pt x="718820" y="60960"/>
                    <a:pt x="722630" y="58420"/>
                    <a:pt x="730250" y="57150"/>
                  </a:cubicBezTo>
                  <a:cubicBezTo>
                    <a:pt x="759460" y="49530"/>
                    <a:pt x="941070" y="49530"/>
                    <a:pt x="965200" y="67310"/>
                  </a:cubicBezTo>
                  <a:cubicBezTo>
                    <a:pt x="972820" y="72390"/>
                    <a:pt x="976630" y="81280"/>
                    <a:pt x="972820" y="87630"/>
                  </a:cubicBezTo>
                  <a:cubicBezTo>
                    <a:pt x="958850" y="109220"/>
                    <a:pt x="725170" y="97790"/>
                    <a:pt x="664210" y="114300"/>
                  </a:cubicBezTo>
                  <a:cubicBezTo>
                    <a:pt x="637540" y="121920"/>
                    <a:pt x="617220" y="143510"/>
                    <a:pt x="608330" y="139700"/>
                  </a:cubicBezTo>
                  <a:cubicBezTo>
                    <a:pt x="603250" y="137160"/>
                    <a:pt x="599440" y="127000"/>
                    <a:pt x="603250" y="123190"/>
                  </a:cubicBezTo>
                  <a:cubicBezTo>
                    <a:pt x="617220" y="104140"/>
                    <a:pt x="882650" y="118110"/>
                    <a:pt x="915670" y="130810"/>
                  </a:cubicBezTo>
                  <a:cubicBezTo>
                    <a:pt x="923290" y="133350"/>
                    <a:pt x="925830" y="137160"/>
                    <a:pt x="927100" y="140970"/>
                  </a:cubicBezTo>
                  <a:cubicBezTo>
                    <a:pt x="928370" y="144780"/>
                    <a:pt x="925830" y="152400"/>
                    <a:pt x="918210" y="156210"/>
                  </a:cubicBezTo>
                  <a:cubicBezTo>
                    <a:pt x="887730" y="172720"/>
                    <a:pt x="647700" y="166370"/>
                    <a:pt x="609600" y="151130"/>
                  </a:cubicBezTo>
                  <a:cubicBezTo>
                    <a:pt x="599440" y="147320"/>
                    <a:pt x="591820" y="138430"/>
                    <a:pt x="593090" y="135890"/>
                  </a:cubicBezTo>
                  <a:cubicBezTo>
                    <a:pt x="595630" y="129540"/>
                    <a:pt x="666750" y="156210"/>
                    <a:pt x="709930" y="160020"/>
                  </a:cubicBezTo>
                  <a:cubicBezTo>
                    <a:pt x="763270" y="163830"/>
                    <a:pt x="890270" y="152400"/>
                    <a:pt x="890270" y="149860"/>
                  </a:cubicBezTo>
                  <a:cubicBezTo>
                    <a:pt x="890270" y="147320"/>
                    <a:pt x="755650" y="143510"/>
                    <a:pt x="692150" y="146050"/>
                  </a:cubicBezTo>
                  <a:cubicBezTo>
                    <a:pt x="632460" y="148590"/>
                    <a:pt x="548640" y="153670"/>
                    <a:pt x="519430" y="166370"/>
                  </a:cubicBezTo>
                  <a:cubicBezTo>
                    <a:pt x="508000" y="171450"/>
                    <a:pt x="504190" y="186690"/>
                    <a:pt x="497840" y="185420"/>
                  </a:cubicBezTo>
                  <a:cubicBezTo>
                    <a:pt x="492760" y="184150"/>
                    <a:pt x="483870" y="172720"/>
                    <a:pt x="486410" y="167640"/>
                  </a:cubicBezTo>
                  <a:cubicBezTo>
                    <a:pt x="492760" y="156210"/>
                    <a:pt x="607060" y="151130"/>
                    <a:pt x="627380" y="157480"/>
                  </a:cubicBezTo>
                  <a:cubicBezTo>
                    <a:pt x="633730" y="160020"/>
                    <a:pt x="637540" y="163830"/>
                    <a:pt x="638810" y="167640"/>
                  </a:cubicBezTo>
                  <a:cubicBezTo>
                    <a:pt x="640080" y="171450"/>
                    <a:pt x="636270" y="180340"/>
                    <a:pt x="629920" y="182880"/>
                  </a:cubicBezTo>
                  <a:cubicBezTo>
                    <a:pt x="609600" y="190500"/>
                    <a:pt x="534670" y="147320"/>
                    <a:pt x="471170" y="134620"/>
                  </a:cubicBezTo>
                  <a:cubicBezTo>
                    <a:pt x="382270" y="116840"/>
                    <a:pt x="172720" y="125730"/>
                    <a:pt x="143510" y="102870"/>
                  </a:cubicBezTo>
                  <a:cubicBezTo>
                    <a:pt x="135890" y="96520"/>
                    <a:pt x="133350" y="87630"/>
                    <a:pt x="137160" y="82550"/>
                  </a:cubicBezTo>
                  <a:cubicBezTo>
                    <a:pt x="149860" y="67310"/>
                    <a:pt x="295910" y="101600"/>
                    <a:pt x="369570" y="102870"/>
                  </a:cubicBezTo>
                  <a:cubicBezTo>
                    <a:pt x="436880" y="104140"/>
                    <a:pt x="546100" y="76200"/>
                    <a:pt x="563880" y="91440"/>
                  </a:cubicBezTo>
                  <a:cubicBezTo>
                    <a:pt x="570230" y="96520"/>
                    <a:pt x="570230" y="109220"/>
                    <a:pt x="566420" y="113030"/>
                  </a:cubicBezTo>
                  <a:cubicBezTo>
                    <a:pt x="561340" y="118110"/>
                    <a:pt x="546100" y="114300"/>
                    <a:pt x="528320" y="114300"/>
                  </a:cubicBezTo>
                  <a:cubicBezTo>
                    <a:pt x="481330" y="114300"/>
                    <a:pt x="298450" y="123190"/>
                    <a:pt x="276860" y="102870"/>
                  </a:cubicBezTo>
                  <a:cubicBezTo>
                    <a:pt x="270510" y="96520"/>
                    <a:pt x="269240" y="83820"/>
                    <a:pt x="274320" y="78740"/>
                  </a:cubicBezTo>
                  <a:cubicBezTo>
                    <a:pt x="289560" y="64770"/>
                    <a:pt x="461010" y="102870"/>
                    <a:pt x="481330" y="123190"/>
                  </a:cubicBezTo>
                  <a:cubicBezTo>
                    <a:pt x="487680" y="129540"/>
                    <a:pt x="488950" y="138430"/>
                    <a:pt x="486410" y="143510"/>
                  </a:cubicBezTo>
                  <a:cubicBezTo>
                    <a:pt x="482600" y="149860"/>
                    <a:pt x="468630" y="148590"/>
                    <a:pt x="449580" y="149860"/>
                  </a:cubicBezTo>
                  <a:cubicBezTo>
                    <a:pt x="392430" y="152400"/>
                    <a:pt x="128270" y="140970"/>
                    <a:pt x="93980" y="124460"/>
                  </a:cubicBezTo>
                  <a:cubicBezTo>
                    <a:pt x="86360" y="120650"/>
                    <a:pt x="83820" y="116840"/>
                    <a:pt x="83820" y="113030"/>
                  </a:cubicBezTo>
                  <a:cubicBezTo>
                    <a:pt x="83820" y="109220"/>
                    <a:pt x="87630" y="101600"/>
                    <a:pt x="93980" y="99060"/>
                  </a:cubicBezTo>
                  <a:cubicBezTo>
                    <a:pt x="107950" y="93980"/>
                    <a:pt x="139700" y="116840"/>
                    <a:pt x="173990" y="121920"/>
                  </a:cubicBezTo>
                  <a:cubicBezTo>
                    <a:pt x="231140" y="130810"/>
                    <a:pt x="382270" y="116840"/>
                    <a:pt x="407670" y="130810"/>
                  </a:cubicBezTo>
                  <a:cubicBezTo>
                    <a:pt x="414020" y="134620"/>
                    <a:pt x="416560" y="140970"/>
                    <a:pt x="416560" y="144780"/>
                  </a:cubicBezTo>
                  <a:cubicBezTo>
                    <a:pt x="416560" y="148590"/>
                    <a:pt x="410210" y="154940"/>
                    <a:pt x="403860" y="156210"/>
                  </a:cubicBezTo>
                  <a:cubicBezTo>
                    <a:pt x="387350" y="160020"/>
                    <a:pt x="350520" y="134620"/>
                    <a:pt x="312420" y="127000"/>
                  </a:cubicBezTo>
                  <a:cubicBezTo>
                    <a:pt x="248920" y="115570"/>
                    <a:pt x="88900" y="127000"/>
                    <a:pt x="58420" y="114300"/>
                  </a:cubicBezTo>
                  <a:cubicBezTo>
                    <a:pt x="50800" y="110490"/>
                    <a:pt x="45720" y="106680"/>
                    <a:pt x="45720" y="102870"/>
                  </a:cubicBezTo>
                  <a:cubicBezTo>
                    <a:pt x="45720" y="99060"/>
                    <a:pt x="49530" y="91440"/>
                    <a:pt x="55880" y="88900"/>
                  </a:cubicBezTo>
                  <a:cubicBezTo>
                    <a:pt x="71120" y="83820"/>
                    <a:pt x="114300" y="110490"/>
                    <a:pt x="154940" y="115570"/>
                  </a:cubicBezTo>
                  <a:cubicBezTo>
                    <a:pt x="215900" y="121920"/>
                    <a:pt x="391160" y="114300"/>
                    <a:pt x="391160" y="106680"/>
                  </a:cubicBezTo>
                  <a:cubicBezTo>
                    <a:pt x="391160" y="101600"/>
                    <a:pt x="307340" y="87630"/>
                    <a:pt x="261620" y="83820"/>
                  </a:cubicBezTo>
                  <a:cubicBezTo>
                    <a:pt x="209550" y="78740"/>
                    <a:pt x="115570" y="91440"/>
                    <a:pt x="92710" y="81280"/>
                  </a:cubicBezTo>
                  <a:cubicBezTo>
                    <a:pt x="85090" y="77470"/>
                    <a:pt x="81280" y="72390"/>
                    <a:pt x="81280" y="68580"/>
                  </a:cubicBezTo>
                  <a:cubicBezTo>
                    <a:pt x="81280" y="64770"/>
                    <a:pt x="85090" y="58420"/>
                    <a:pt x="90170" y="57150"/>
                  </a:cubicBezTo>
                  <a:cubicBezTo>
                    <a:pt x="104140" y="53340"/>
                    <a:pt x="144780" y="80010"/>
                    <a:pt x="179070" y="85090"/>
                  </a:cubicBezTo>
                  <a:cubicBezTo>
                    <a:pt x="226060" y="92710"/>
                    <a:pt x="335280" y="73660"/>
                    <a:pt x="347980" y="87630"/>
                  </a:cubicBezTo>
                  <a:cubicBezTo>
                    <a:pt x="351790" y="92710"/>
                    <a:pt x="350520" y="101600"/>
                    <a:pt x="345440" y="106680"/>
                  </a:cubicBezTo>
                  <a:cubicBezTo>
                    <a:pt x="325120" y="123190"/>
                    <a:pt x="116840" y="107950"/>
                    <a:pt x="90170" y="87630"/>
                  </a:cubicBezTo>
                  <a:cubicBezTo>
                    <a:pt x="82550" y="81280"/>
                    <a:pt x="78740" y="69850"/>
                    <a:pt x="82550" y="64770"/>
                  </a:cubicBezTo>
                  <a:cubicBezTo>
                    <a:pt x="95250" y="50800"/>
                    <a:pt x="290830" y="81280"/>
                    <a:pt x="302260" y="101600"/>
                  </a:cubicBezTo>
                  <a:cubicBezTo>
                    <a:pt x="306070" y="107950"/>
                    <a:pt x="302260" y="118110"/>
                    <a:pt x="293370" y="123190"/>
                  </a:cubicBezTo>
                  <a:cubicBezTo>
                    <a:pt x="265430" y="142240"/>
                    <a:pt x="24130" y="124460"/>
                    <a:pt x="24130" y="128270"/>
                  </a:cubicBezTo>
                  <a:cubicBezTo>
                    <a:pt x="24130" y="132080"/>
                    <a:pt x="208280" y="133350"/>
                    <a:pt x="232410" y="146050"/>
                  </a:cubicBezTo>
                  <a:cubicBezTo>
                    <a:pt x="238760" y="149860"/>
                    <a:pt x="242570" y="153670"/>
                    <a:pt x="242570" y="157480"/>
                  </a:cubicBezTo>
                  <a:cubicBezTo>
                    <a:pt x="242570" y="161290"/>
                    <a:pt x="240030" y="168910"/>
                    <a:pt x="232410" y="171450"/>
                  </a:cubicBezTo>
                  <a:cubicBezTo>
                    <a:pt x="207010" y="181610"/>
                    <a:pt x="27940" y="140970"/>
                    <a:pt x="7620" y="119380"/>
                  </a:cubicBezTo>
                  <a:cubicBezTo>
                    <a:pt x="1270" y="113030"/>
                    <a:pt x="0" y="100330"/>
                    <a:pt x="3810" y="97790"/>
                  </a:cubicBezTo>
                  <a:cubicBezTo>
                    <a:pt x="11430" y="92710"/>
                    <a:pt x="60960" y="138430"/>
                    <a:pt x="90170" y="152400"/>
                  </a:cubicBezTo>
                  <a:cubicBezTo>
                    <a:pt x="116840" y="165100"/>
                    <a:pt x="144780" y="173990"/>
                    <a:pt x="168910" y="179070"/>
                  </a:cubicBezTo>
                  <a:cubicBezTo>
                    <a:pt x="187960" y="182880"/>
                    <a:pt x="222250" y="187960"/>
                    <a:pt x="223520" y="182880"/>
                  </a:cubicBezTo>
                  <a:cubicBezTo>
                    <a:pt x="224790" y="177800"/>
                    <a:pt x="177800" y="151130"/>
                    <a:pt x="156210" y="142240"/>
                  </a:cubicBezTo>
                  <a:cubicBezTo>
                    <a:pt x="139700" y="135890"/>
                    <a:pt x="116840" y="138430"/>
                    <a:pt x="109220" y="132080"/>
                  </a:cubicBezTo>
                  <a:cubicBezTo>
                    <a:pt x="105410" y="128270"/>
                    <a:pt x="104140" y="120650"/>
                    <a:pt x="105410" y="116840"/>
                  </a:cubicBezTo>
                  <a:cubicBezTo>
                    <a:pt x="107950" y="113030"/>
                    <a:pt x="118110" y="107950"/>
                    <a:pt x="121920" y="110490"/>
                  </a:cubicBezTo>
                  <a:cubicBezTo>
                    <a:pt x="125730" y="113030"/>
                    <a:pt x="128270" y="130810"/>
                    <a:pt x="125730" y="132080"/>
                  </a:cubicBezTo>
                  <a:cubicBezTo>
                    <a:pt x="123190" y="133350"/>
                    <a:pt x="104140" y="121920"/>
                    <a:pt x="104140" y="118110"/>
                  </a:cubicBezTo>
                  <a:cubicBezTo>
                    <a:pt x="104140" y="114300"/>
                    <a:pt x="110490" y="110490"/>
                    <a:pt x="116840" y="109220"/>
                  </a:cubicBezTo>
                  <a:cubicBezTo>
                    <a:pt x="130810" y="106680"/>
                    <a:pt x="163830" y="118110"/>
                    <a:pt x="185420" y="128270"/>
                  </a:cubicBezTo>
                  <a:cubicBezTo>
                    <a:pt x="207010" y="138430"/>
                    <a:pt x="237490" y="154940"/>
                    <a:pt x="243840" y="170180"/>
                  </a:cubicBezTo>
                  <a:cubicBezTo>
                    <a:pt x="247650" y="179070"/>
                    <a:pt x="243840" y="193040"/>
                    <a:pt x="240030" y="199390"/>
                  </a:cubicBezTo>
                  <a:cubicBezTo>
                    <a:pt x="236220" y="204470"/>
                    <a:pt x="231140" y="207010"/>
                    <a:pt x="223520" y="208280"/>
                  </a:cubicBezTo>
                  <a:cubicBezTo>
                    <a:pt x="204470" y="212090"/>
                    <a:pt x="156210" y="205740"/>
                    <a:pt x="125730" y="196850"/>
                  </a:cubicBezTo>
                  <a:cubicBezTo>
                    <a:pt x="93980" y="187960"/>
                    <a:pt x="58420" y="168910"/>
                    <a:pt x="36830" y="151130"/>
                  </a:cubicBezTo>
                  <a:cubicBezTo>
                    <a:pt x="20320" y="138430"/>
                    <a:pt x="0" y="119380"/>
                    <a:pt x="0" y="109220"/>
                  </a:cubicBezTo>
                  <a:cubicBezTo>
                    <a:pt x="0" y="102870"/>
                    <a:pt x="5080" y="96520"/>
                    <a:pt x="12700" y="93980"/>
                  </a:cubicBezTo>
                  <a:cubicBezTo>
                    <a:pt x="36830" y="85090"/>
                    <a:pt x="148590" y="115570"/>
                    <a:pt x="189230" y="129540"/>
                  </a:cubicBezTo>
                  <a:cubicBezTo>
                    <a:pt x="213360" y="138430"/>
                    <a:pt x="240030" y="148590"/>
                    <a:pt x="242570" y="157480"/>
                  </a:cubicBezTo>
                  <a:cubicBezTo>
                    <a:pt x="243840" y="162560"/>
                    <a:pt x="237490" y="168910"/>
                    <a:pt x="232410" y="171450"/>
                  </a:cubicBezTo>
                  <a:cubicBezTo>
                    <a:pt x="224790" y="175260"/>
                    <a:pt x="212090" y="172720"/>
                    <a:pt x="195580" y="171450"/>
                  </a:cubicBezTo>
                  <a:cubicBezTo>
                    <a:pt x="163830" y="170180"/>
                    <a:pt x="92710" y="168910"/>
                    <a:pt x="57150" y="157480"/>
                  </a:cubicBezTo>
                  <a:cubicBezTo>
                    <a:pt x="33020" y="149860"/>
                    <a:pt x="2540" y="137160"/>
                    <a:pt x="1270" y="125730"/>
                  </a:cubicBezTo>
                  <a:cubicBezTo>
                    <a:pt x="0" y="118110"/>
                    <a:pt x="12700" y="107950"/>
                    <a:pt x="21590" y="102870"/>
                  </a:cubicBezTo>
                  <a:cubicBezTo>
                    <a:pt x="31750" y="97790"/>
                    <a:pt x="41910" y="100330"/>
                    <a:pt x="60960" y="99060"/>
                  </a:cubicBezTo>
                  <a:cubicBezTo>
                    <a:pt x="106680" y="96520"/>
                    <a:pt x="267970" y="83820"/>
                    <a:pt x="294640" y="97790"/>
                  </a:cubicBezTo>
                  <a:cubicBezTo>
                    <a:pt x="302260" y="101600"/>
                    <a:pt x="304800" y="109220"/>
                    <a:pt x="304800" y="113030"/>
                  </a:cubicBezTo>
                  <a:cubicBezTo>
                    <a:pt x="304800" y="116840"/>
                    <a:pt x="299720" y="120650"/>
                    <a:pt x="293370" y="123190"/>
                  </a:cubicBezTo>
                  <a:cubicBezTo>
                    <a:pt x="273050" y="129540"/>
                    <a:pt x="195580" y="120650"/>
                    <a:pt x="156210" y="110490"/>
                  </a:cubicBezTo>
                  <a:cubicBezTo>
                    <a:pt x="125730" y="102870"/>
                    <a:pt x="80010" y="86360"/>
                    <a:pt x="77470" y="76200"/>
                  </a:cubicBezTo>
                  <a:cubicBezTo>
                    <a:pt x="76200" y="71120"/>
                    <a:pt x="80010" y="66040"/>
                    <a:pt x="87630" y="62230"/>
                  </a:cubicBezTo>
                  <a:cubicBezTo>
                    <a:pt x="111760" y="50800"/>
                    <a:pt x="243840" y="63500"/>
                    <a:pt x="290830" y="71120"/>
                  </a:cubicBezTo>
                  <a:cubicBezTo>
                    <a:pt x="316230" y="74930"/>
                    <a:pt x="341630" y="78740"/>
                    <a:pt x="347980" y="87630"/>
                  </a:cubicBezTo>
                  <a:cubicBezTo>
                    <a:pt x="351790" y="92710"/>
                    <a:pt x="350520" y="101600"/>
                    <a:pt x="347980" y="105410"/>
                  </a:cubicBezTo>
                  <a:cubicBezTo>
                    <a:pt x="344170" y="110490"/>
                    <a:pt x="335280" y="111760"/>
                    <a:pt x="322580" y="113030"/>
                  </a:cubicBezTo>
                  <a:cubicBezTo>
                    <a:pt x="293370" y="116840"/>
                    <a:pt x="213360" y="116840"/>
                    <a:pt x="171450" y="109220"/>
                  </a:cubicBezTo>
                  <a:cubicBezTo>
                    <a:pt x="138430" y="102870"/>
                    <a:pt x="97790" y="91440"/>
                    <a:pt x="87630" y="78740"/>
                  </a:cubicBezTo>
                  <a:cubicBezTo>
                    <a:pt x="82550" y="72390"/>
                    <a:pt x="82550" y="63500"/>
                    <a:pt x="85090" y="59690"/>
                  </a:cubicBezTo>
                  <a:cubicBezTo>
                    <a:pt x="87630" y="54610"/>
                    <a:pt x="95250" y="53340"/>
                    <a:pt x="105410" y="52070"/>
                  </a:cubicBezTo>
                  <a:cubicBezTo>
                    <a:pt x="133350" y="46990"/>
                    <a:pt x="213360" y="52070"/>
                    <a:pt x="264160" y="58420"/>
                  </a:cubicBezTo>
                  <a:cubicBezTo>
                    <a:pt x="311150" y="64770"/>
                    <a:pt x="378460" y="73660"/>
                    <a:pt x="400050" y="87630"/>
                  </a:cubicBezTo>
                  <a:cubicBezTo>
                    <a:pt x="408940" y="93980"/>
                    <a:pt x="415290" y="100330"/>
                    <a:pt x="415290" y="107950"/>
                  </a:cubicBezTo>
                  <a:cubicBezTo>
                    <a:pt x="415290" y="115570"/>
                    <a:pt x="408940" y="125730"/>
                    <a:pt x="396240" y="132080"/>
                  </a:cubicBezTo>
                  <a:cubicBezTo>
                    <a:pt x="361950" y="149860"/>
                    <a:pt x="212090" y="149860"/>
                    <a:pt x="148590" y="140970"/>
                  </a:cubicBezTo>
                  <a:cubicBezTo>
                    <a:pt x="107950" y="135890"/>
                    <a:pt x="58420" y="124460"/>
                    <a:pt x="50800" y="110490"/>
                  </a:cubicBezTo>
                  <a:cubicBezTo>
                    <a:pt x="46990" y="104140"/>
                    <a:pt x="48260" y="93980"/>
                    <a:pt x="55880" y="88900"/>
                  </a:cubicBezTo>
                  <a:cubicBezTo>
                    <a:pt x="80010" y="71120"/>
                    <a:pt x="252730" y="91440"/>
                    <a:pt x="317500" y="102870"/>
                  </a:cubicBezTo>
                  <a:cubicBezTo>
                    <a:pt x="358140" y="110490"/>
                    <a:pt x="403860" y="119380"/>
                    <a:pt x="412750" y="133350"/>
                  </a:cubicBezTo>
                  <a:cubicBezTo>
                    <a:pt x="416560" y="139700"/>
                    <a:pt x="416560" y="149860"/>
                    <a:pt x="410210" y="154940"/>
                  </a:cubicBezTo>
                  <a:cubicBezTo>
                    <a:pt x="388620" y="172720"/>
                    <a:pt x="203200" y="152400"/>
                    <a:pt x="147320" y="140970"/>
                  </a:cubicBezTo>
                  <a:cubicBezTo>
                    <a:pt x="119380" y="135890"/>
                    <a:pt x="93980" y="130810"/>
                    <a:pt x="87630" y="120650"/>
                  </a:cubicBezTo>
                  <a:cubicBezTo>
                    <a:pt x="83820" y="115570"/>
                    <a:pt x="85090" y="105410"/>
                    <a:pt x="88900" y="101600"/>
                  </a:cubicBezTo>
                  <a:cubicBezTo>
                    <a:pt x="92710" y="97790"/>
                    <a:pt x="99060" y="99060"/>
                    <a:pt x="110490" y="99060"/>
                  </a:cubicBezTo>
                  <a:cubicBezTo>
                    <a:pt x="158750" y="97790"/>
                    <a:pt x="440690" y="107950"/>
                    <a:pt x="477520" y="121920"/>
                  </a:cubicBezTo>
                  <a:cubicBezTo>
                    <a:pt x="485140" y="124460"/>
                    <a:pt x="487680" y="127000"/>
                    <a:pt x="488950" y="130810"/>
                  </a:cubicBezTo>
                  <a:cubicBezTo>
                    <a:pt x="490220" y="134620"/>
                    <a:pt x="485140" y="143510"/>
                    <a:pt x="478790" y="147320"/>
                  </a:cubicBezTo>
                  <a:cubicBezTo>
                    <a:pt x="464820" y="153670"/>
                    <a:pt x="422910" y="143510"/>
                    <a:pt x="391160" y="135890"/>
                  </a:cubicBezTo>
                  <a:cubicBezTo>
                    <a:pt x="353060" y="127000"/>
                    <a:pt x="273050" y="109220"/>
                    <a:pt x="267970" y="95250"/>
                  </a:cubicBezTo>
                  <a:cubicBezTo>
                    <a:pt x="266700" y="88900"/>
                    <a:pt x="271780" y="81280"/>
                    <a:pt x="280670" y="77470"/>
                  </a:cubicBezTo>
                  <a:cubicBezTo>
                    <a:pt x="306070" y="64770"/>
                    <a:pt x="412750" y="77470"/>
                    <a:pt x="466090" y="82550"/>
                  </a:cubicBezTo>
                  <a:cubicBezTo>
                    <a:pt x="505460" y="86360"/>
                    <a:pt x="566420" y="91440"/>
                    <a:pt x="570230" y="101600"/>
                  </a:cubicBezTo>
                  <a:cubicBezTo>
                    <a:pt x="571500" y="106680"/>
                    <a:pt x="562610" y="114300"/>
                    <a:pt x="554990" y="118110"/>
                  </a:cubicBezTo>
                  <a:cubicBezTo>
                    <a:pt x="539750" y="125730"/>
                    <a:pt x="509270" y="123190"/>
                    <a:pt x="474980" y="124460"/>
                  </a:cubicBezTo>
                  <a:cubicBezTo>
                    <a:pt x="415290" y="127000"/>
                    <a:pt x="284480" y="129540"/>
                    <a:pt x="224790" y="121920"/>
                  </a:cubicBezTo>
                  <a:cubicBezTo>
                    <a:pt x="190500" y="118110"/>
                    <a:pt x="156210" y="111760"/>
                    <a:pt x="143510" y="102870"/>
                  </a:cubicBezTo>
                  <a:cubicBezTo>
                    <a:pt x="137160" y="99060"/>
                    <a:pt x="134620" y="92710"/>
                    <a:pt x="134620" y="88900"/>
                  </a:cubicBezTo>
                  <a:cubicBezTo>
                    <a:pt x="134620" y="85090"/>
                    <a:pt x="139700" y="80010"/>
                    <a:pt x="147320" y="77470"/>
                  </a:cubicBezTo>
                  <a:cubicBezTo>
                    <a:pt x="182880" y="66040"/>
                    <a:pt x="396240" y="96520"/>
                    <a:pt x="477520" y="110490"/>
                  </a:cubicBezTo>
                  <a:cubicBezTo>
                    <a:pt x="525780" y="118110"/>
                    <a:pt x="561340" y="125730"/>
                    <a:pt x="590550" y="137160"/>
                  </a:cubicBezTo>
                  <a:cubicBezTo>
                    <a:pt x="609600" y="144780"/>
                    <a:pt x="633730" y="152400"/>
                    <a:pt x="636270" y="162560"/>
                  </a:cubicBezTo>
                  <a:cubicBezTo>
                    <a:pt x="638810" y="168910"/>
                    <a:pt x="633730" y="179070"/>
                    <a:pt x="626110" y="184150"/>
                  </a:cubicBezTo>
                  <a:cubicBezTo>
                    <a:pt x="610870" y="194310"/>
                    <a:pt x="549910" y="191770"/>
                    <a:pt x="524510" y="186690"/>
                  </a:cubicBezTo>
                  <a:cubicBezTo>
                    <a:pt x="508000" y="184150"/>
                    <a:pt x="486410" y="177800"/>
                    <a:pt x="485140" y="170180"/>
                  </a:cubicBezTo>
                  <a:cubicBezTo>
                    <a:pt x="483870" y="162560"/>
                    <a:pt x="502920" y="147320"/>
                    <a:pt x="514350" y="142240"/>
                  </a:cubicBezTo>
                  <a:cubicBezTo>
                    <a:pt x="524510" y="137160"/>
                    <a:pt x="533400" y="138430"/>
                    <a:pt x="548640" y="135890"/>
                  </a:cubicBezTo>
                  <a:cubicBezTo>
                    <a:pt x="580390" y="130810"/>
                    <a:pt x="640080" y="123190"/>
                    <a:pt x="692150" y="120650"/>
                  </a:cubicBezTo>
                  <a:cubicBezTo>
                    <a:pt x="753110" y="118110"/>
                    <a:pt x="868680" y="107950"/>
                    <a:pt x="892810" y="125730"/>
                  </a:cubicBezTo>
                  <a:cubicBezTo>
                    <a:pt x="901700" y="132080"/>
                    <a:pt x="902970" y="144780"/>
                    <a:pt x="901700" y="151130"/>
                  </a:cubicBezTo>
                  <a:cubicBezTo>
                    <a:pt x="900430" y="156210"/>
                    <a:pt x="895350" y="160020"/>
                    <a:pt x="887730" y="163830"/>
                  </a:cubicBezTo>
                  <a:cubicBezTo>
                    <a:pt x="869950" y="172720"/>
                    <a:pt x="819150" y="184150"/>
                    <a:pt x="781050" y="186690"/>
                  </a:cubicBezTo>
                  <a:cubicBezTo>
                    <a:pt x="736600" y="190500"/>
                    <a:pt x="670560" y="185420"/>
                    <a:pt x="635000" y="177800"/>
                  </a:cubicBezTo>
                  <a:cubicBezTo>
                    <a:pt x="613410" y="172720"/>
                    <a:pt x="591820" y="168910"/>
                    <a:pt x="584200" y="158750"/>
                  </a:cubicBezTo>
                  <a:cubicBezTo>
                    <a:pt x="579120" y="151130"/>
                    <a:pt x="576580" y="138430"/>
                    <a:pt x="584200" y="130810"/>
                  </a:cubicBezTo>
                  <a:cubicBezTo>
                    <a:pt x="609600" y="105410"/>
                    <a:pt x="902970" y="110490"/>
                    <a:pt x="922020" y="133350"/>
                  </a:cubicBezTo>
                  <a:cubicBezTo>
                    <a:pt x="927100" y="139700"/>
                    <a:pt x="924560" y="149860"/>
                    <a:pt x="918210" y="156210"/>
                  </a:cubicBezTo>
                  <a:cubicBezTo>
                    <a:pt x="899160" y="172720"/>
                    <a:pt x="781050" y="163830"/>
                    <a:pt x="725170" y="160020"/>
                  </a:cubicBezTo>
                  <a:cubicBezTo>
                    <a:pt x="680720" y="156210"/>
                    <a:pt x="618490" y="156210"/>
                    <a:pt x="608330" y="139700"/>
                  </a:cubicBezTo>
                  <a:cubicBezTo>
                    <a:pt x="601980" y="130810"/>
                    <a:pt x="605790" y="113030"/>
                    <a:pt x="617220" y="102870"/>
                  </a:cubicBezTo>
                  <a:cubicBezTo>
                    <a:pt x="645160" y="77470"/>
                    <a:pt x="786130" y="73660"/>
                    <a:pt x="852170" y="69850"/>
                  </a:cubicBezTo>
                  <a:cubicBezTo>
                    <a:pt x="899160" y="67310"/>
                    <a:pt x="967740" y="63500"/>
                    <a:pt x="974090" y="74930"/>
                  </a:cubicBezTo>
                  <a:cubicBezTo>
                    <a:pt x="976630" y="78740"/>
                    <a:pt x="972820" y="88900"/>
                    <a:pt x="965200" y="92710"/>
                  </a:cubicBezTo>
                  <a:cubicBezTo>
                    <a:pt x="939800" y="107950"/>
                    <a:pt x="759460" y="92710"/>
                    <a:pt x="730250" y="82550"/>
                  </a:cubicBezTo>
                  <a:cubicBezTo>
                    <a:pt x="722630" y="80010"/>
                    <a:pt x="718820" y="77470"/>
                    <a:pt x="717550" y="73660"/>
                  </a:cubicBezTo>
                  <a:cubicBezTo>
                    <a:pt x="716280" y="69850"/>
                    <a:pt x="718820" y="60960"/>
                    <a:pt x="726440" y="57150"/>
                  </a:cubicBezTo>
                  <a:cubicBezTo>
                    <a:pt x="750570" y="43180"/>
                    <a:pt x="941070" y="46990"/>
                    <a:pt x="948690" y="62230"/>
                  </a:cubicBezTo>
                  <a:cubicBezTo>
                    <a:pt x="951230" y="67310"/>
                    <a:pt x="944880" y="76200"/>
                    <a:pt x="935990" y="80010"/>
                  </a:cubicBezTo>
                  <a:cubicBezTo>
                    <a:pt x="913130" y="90170"/>
                    <a:pt x="812800" y="71120"/>
                    <a:pt x="773430" y="57150"/>
                  </a:cubicBezTo>
                  <a:cubicBezTo>
                    <a:pt x="748030" y="48260"/>
                    <a:pt x="723900" y="34290"/>
                    <a:pt x="716280" y="22860"/>
                  </a:cubicBezTo>
                  <a:cubicBezTo>
                    <a:pt x="712470" y="16510"/>
                    <a:pt x="711200" y="7620"/>
                    <a:pt x="713740" y="3810"/>
                  </a:cubicBezTo>
                  <a:cubicBezTo>
                    <a:pt x="716280" y="0"/>
                    <a:pt x="730250" y="1270"/>
                    <a:pt x="730250" y="127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961073" y="4549140"/>
            <a:ext cx="300038" cy="222885"/>
            <a:chOff x="0" y="0"/>
            <a:chExt cx="400050" cy="2971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41910"/>
              <a:ext cx="302260" cy="207010"/>
            </a:xfrm>
            <a:custGeom>
              <a:avLst/>
              <a:gdLst/>
              <a:ahLst/>
              <a:cxnLst/>
              <a:rect r="r" b="b" t="t" l="l"/>
              <a:pathLst>
                <a:path h="207010" w="302260">
                  <a:moveTo>
                    <a:pt x="118110" y="116840"/>
                  </a:moveTo>
                  <a:cubicBezTo>
                    <a:pt x="297180" y="120650"/>
                    <a:pt x="302260" y="128270"/>
                    <a:pt x="299720" y="133350"/>
                  </a:cubicBezTo>
                  <a:cubicBezTo>
                    <a:pt x="289560" y="151130"/>
                    <a:pt x="26670" y="156210"/>
                    <a:pt x="5080" y="138430"/>
                  </a:cubicBezTo>
                  <a:cubicBezTo>
                    <a:pt x="0" y="134620"/>
                    <a:pt x="0" y="125730"/>
                    <a:pt x="2540" y="121920"/>
                  </a:cubicBezTo>
                  <a:cubicBezTo>
                    <a:pt x="6350" y="116840"/>
                    <a:pt x="27940" y="123190"/>
                    <a:pt x="35560" y="116840"/>
                  </a:cubicBezTo>
                  <a:cubicBezTo>
                    <a:pt x="44450" y="109220"/>
                    <a:pt x="41910" y="78740"/>
                    <a:pt x="48260" y="69850"/>
                  </a:cubicBezTo>
                  <a:cubicBezTo>
                    <a:pt x="52070" y="63500"/>
                    <a:pt x="59690" y="58420"/>
                    <a:pt x="64770" y="59690"/>
                  </a:cubicBezTo>
                  <a:cubicBezTo>
                    <a:pt x="80010" y="64770"/>
                    <a:pt x="120650" y="176530"/>
                    <a:pt x="113030" y="182880"/>
                  </a:cubicBezTo>
                  <a:cubicBezTo>
                    <a:pt x="109220" y="185420"/>
                    <a:pt x="90170" y="172720"/>
                    <a:pt x="82550" y="162560"/>
                  </a:cubicBezTo>
                  <a:cubicBezTo>
                    <a:pt x="72390" y="149860"/>
                    <a:pt x="64770" y="127000"/>
                    <a:pt x="60960" y="105410"/>
                  </a:cubicBezTo>
                  <a:cubicBezTo>
                    <a:pt x="55880" y="77470"/>
                    <a:pt x="46990" y="16510"/>
                    <a:pt x="60960" y="8890"/>
                  </a:cubicBezTo>
                  <a:cubicBezTo>
                    <a:pt x="77470" y="0"/>
                    <a:pt x="127000" y="55880"/>
                    <a:pt x="161290" y="71120"/>
                  </a:cubicBezTo>
                  <a:cubicBezTo>
                    <a:pt x="191770" y="85090"/>
                    <a:pt x="241300" y="85090"/>
                    <a:pt x="252730" y="97790"/>
                  </a:cubicBezTo>
                  <a:cubicBezTo>
                    <a:pt x="257810" y="102870"/>
                    <a:pt x="259080" y="111760"/>
                    <a:pt x="256540" y="115570"/>
                  </a:cubicBezTo>
                  <a:cubicBezTo>
                    <a:pt x="254000" y="119380"/>
                    <a:pt x="243840" y="123190"/>
                    <a:pt x="241300" y="120650"/>
                  </a:cubicBezTo>
                  <a:cubicBezTo>
                    <a:pt x="237490" y="118110"/>
                    <a:pt x="236220" y="100330"/>
                    <a:pt x="238760" y="97790"/>
                  </a:cubicBezTo>
                  <a:cubicBezTo>
                    <a:pt x="241300" y="95250"/>
                    <a:pt x="257810" y="102870"/>
                    <a:pt x="259080" y="106680"/>
                  </a:cubicBezTo>
                  <a:cubicBezTo>
                    <a:pt x="259080" y="110490"/>
                    <a:pt x="251460" y="119380"/>
                    <a:pt x="243840" y="120650"/>
                  </a:cubicBezTo>
                  <a:cubicBezTo>
                    <a:pt x="226060" y="124460"/>
                    <a:pt x="177800" y="106680"/>
                    <a:pt x="149860" y="93980"/>
                  </a:cubicBezTo>
                  <a:cubicBezTo>
                    <a:pt x="124460" y="82550"/>
                    <a:pt x="90170" y="63500"/>
                    <a:pt x="81280" y="49530"/>
                  </a:cubicBezTo>
                  <a:cubicBezTo>
                    <a:pt x="76200" y="41910"/>
                    <a:pt x="77470" y="27940"/>
                    <a:pt x="77470" y="27940"/>
                  </a:cubicBezTo>
                  <a:cubicBezTo>
                    <a:pt x="77470" y="27940"/>
                    <a:pt x="120650" y="199390"/>
                    <a:pt x="110490" y="204470"/>
                  </a:cubicBezTo>
                  <a:cubicBezTo>
                    <a:pt x="106680" y="207010"/>
                    <a:pt x="95250" y="195580"/>
                    <a:pt x="87630" y="184150"/>
                  </a:cubicBezTo>
                  <a:cubicBezTo>
                    <a:pt x="73660" y="162560"/>
                    <a:pt x="45720" y="90170"/>
                    <a:pt x="49530" y="72390"/>
                  </a:cubicBezTo>
                  <a:cubicBezTo>
                    <a:pt x="50800" y="66040"/>
                    <a:pt x="57150" y="59690"/>
                    <a:pt x="60960" y="59690"/>
                  </a:cubicBezTo>
                  <a:cubicBezTo>
                    <a:pt x="64770" y="59690"/>
                    <a:pt x="73660" y="66040"/>
                    <a:pt x="74930" y="73660"/>
                  </a:cubicBezTo>
                  <a:cubicBezTo>
                    <a:pt x="77470" y="86360"/>
                    <a:pt x="68580" y="123190"/>
                    <a:pt x="55880" y="134620"/>
                  </a:cubicBezTo>
                  <a:cubicBezTo>
                    <a:pt x="45720" y="143510"/>
                    <a:pt x="24130" y="144780"/>
                    <a:pt x="13970" y="142240"/>
                  </a:cubicBezTo>
                  <a:cubicBezTo>
                    <a:pt x="7620" y="140970"/>
                    <a:pt x="2540" y="137160"/>
                    <a:pt x="1270" y="133350"/>
                  </a:cubicBezTo>
                  <a:cubicBezTo>
                    <a:pt x="0" y="129540"/>
                    <a:pt x="2540" y="120650"/>
                    <a:pt x="10160" y="116840"/>
                  </a:cubicBezTo>
                  <a:cubicBezTo>
                    <a:pt x="39370" y="100330"/>
                    <a:pt x="290830" y="106680"/>
                    <a:pt x="299720" y="124460"/>
                  </a:cubicBezTo>
                  <a:cubicBezTo>
                    <a:pt x="302260" y="129540"/>
                    <a:pt x="295910" y="138430"/>
                    <a:pt x="288290" y="142240"/>
                  </a:cubicBezTo>
                  <a:cubicBezTo>
                    <a:pt x="271780" y="151130"/>
                    <a:pt x="219710" y="146050"/>
                    <a:pt x="189230" y="146050"/>
                  </a:cubicBezTo>
                  <a:cubicBezTo>
                    <a:pt x="162560" y="146050"/>
                    <a:pt x="125730" y="148590"/>
                    <a:pt x="113030" y="140970"/>
                  </a:cubicBezTo>
                  <a:cubicBezTo>
                    <a:pt x="106680" y="137160"/>
                    <a:pt x="102870" y="130810"/>
                    <a:pt x="104140" y="127000"/>
                  </a:cubicBezTo>
                  <a:cubicBezTo>
                    <a:pt x="105410" y="123190"/>
                    <a:pt x="118110" y="116840"/>
                    <a:pt x="118110" y="11684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003935" y="4578668"/>
            <a:ext cx="313372" cy="117158"/>
            <a:chOff x="0" y="0"/>
            <a:chExt cx="417830" cy="1562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8260" y="50800"/>
              <a:ext cx="320040" cy="68580"/>
            </a:xfrm>
            <a:custGeom>
              <a:avLst/>
              <a:gdLst/>
              <a:ahLst/>
              <a:cxnLst/>
              <a:rect r="r" b="b" t="t" l="l"/>
              <a:pathLst>
                <a:path h="68580" w="320040">
                  <a:moveTo>
                    <a:pt x="17780" y="0"/>
                  </a:moveTo>
                  <a:cubicBezTo>
                    <a:pt x="166370" y="36830"/>
                    <a:pt x="287020" y="16510"/>
                    <a:pt x="309880" y="30480"/>
                  </a:cubicBezTo>
                  <a:cubicBezTo>
                    <a:pt x="317500" y="34290"/>
                    <a:pt x="320040" y="43180"/>
                    <a:pt x="318770" y="46990"/>
                  </a:cubicBezTo>
                  <a:cubicBezTo>
                    <a:pt x="317500" y="50800"/>
                    <a:pt x="298450" y="52070"/>
                    <a:pt x="295910" y="49530"/>
                  </a:cubicBezTo>
                  <a:cubicBezTo>
                    <a:pt x="293370" y="46990"/>
                    <a:pt x="300990" y="31750"/>
                    <a:pt x="304800" y="30480"/>
                  </a:cubicBezTo>
                  <a:cubicBezTo>
                    <a:pt x="308610" y="29210"/>
                    <a:pt x="317500" y="34290"/>
                    <a:pt x="318770" y="38100"/>
                  </a:cubicBezTo>
                  <a:cubicBezTo>
                    <a:pt x="320040" y="41910"/>
                    <a:pt x="317500" y="50800"/>
                    <a:pt x="311150" y="54610"/>
                  </a:cubicBezTo>
                  <a:cubicBezTo>
                    <a:pt x="289560" y="68580"/>
                    <a:pt x="162560" y="62230"/>
                    <a:pt x="106680" y="53340"/>
                  </a:cubicBezTo>
                  <a:cubicBezTo>
                    <a:pt x="67310" y="46990"/>
                    <a:pt x="17780" y="35560"/>
                    <a:pt x="6350" y="22860"/>
                  </a:cubicBezTo>
                  <a:cubicBezTo>
                    <a:pt x="1270" y="17780"/>
                    <a:pt x="0" y="10160"/>
                    <a:pt x="2540" y="6350"/>
                  </a:cubicBezTo>
                  <a:cubicBezTo>
                    <a:pt x="5080" y="2540"/>
                    <a:pt x="17780" y="0"/>
                    <a:pt x="1778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990600" y="4578668"/>
            <a:ext cx="311468" cy="112395"/>
            <a:chOff x="0" y="0"/>
            <a:chExt cx="415290" cy="1498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9530" y="49530"/>
              <a:ext cx="316230" cy="54610"/>
            </a:xfrm>
            <a:custGeom>
              <a:avLst/>
              <a:gdLst/>
              <a:ahLst/>
              <a:cxnLst/>
              <a:rect r="r" b="b" t="t" l="l"/>
              <a:pathLst>
                <a:path h="54610" w="316230">
                  <a:moveTo>
                    <a:pt x="17780" y="1270"/>
                  </a:moveTo>
                  <a:cubicBezTo>
                    <a:pt x="205740" y="27940"/>
                    <a:pt x="288290" y="0"/>
                    <a:pt x="306070" y="11430"/>
                  </a:cubicBezTo>
                  <a:cubicBezTo>
                    <a:pt x="312420" y="15240"/>
                    <a:pt x="314960" y="29210"/>
                    <a:pt x="312420" y="31750"/>
                  </a:cubicBezTo>
                  <a:cubicBezTo>
                    <a:pt x="309880" y="34290"/>
                    <a:pt x="292100" y="33020"/>
                    <a:pt x="290830" y="29210"/>
                  </a:cubicBezTo>
                  <a:cubicBezTo>
                    <a:pt x="289560" y="25400"/>
                    <a:pt x="297180" y="11430"/>
                    <a:pt x="300990" y="11430"/>
                  </a:cubicBezTo>
                  <a:cubicBezTo>
                    <a:pt x="304800" y="11430"/>
                    <a:pt x="316230" y="22860"/>
                    <a:pt x="314960" y="27940"/>
                  </a:cubicBezTo>
                  <a:cubicBezTo>
                    <a:pt x="312420" y="36830"/>
                    <a:pt x="275590" y="45720"/>
                    <a:pt x="248920" y="49530"/>
                  </a:cubicBezTo>
                  <a:cubicBezTo>
                    <a:pt x="213360" y="54610"/>
                    <a:pt x="160020" y="54610"/>
                    <a:pt x="119380" y="49530"/>
                  </a:cubicBezTo>
                  <a:cubicBezTo>
                    <a:pt x="81280" y="45720"/>
                    <a:pt x="27940" y="35560"/>
                    <a:pt x="11430" y="25400"/>
                  </a:cubicBezTo>
                  <a:cubicBezTo>
                    <a:pt x="5080" y="21590"/>
                    <a:pt x="0" y="15240"/>
                    <a:pt x="1270" y="11430"/>
                  </a:cubicBezTo>
                  <a:cubicBezTo>
                    <a:pt x="2540" y="7620"/>
                    <a:pt x="17780" y="1270"/>
                    <a:pt x="17780" y="127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000125" y="4582478"/>
            <a:ext cx="272415" cy="110490"/>
            <a:chOff x="0" y="0"/>
            <a:chExt cx="363220" cy="1473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50800"/>
              <a:ext cx="264160" cy="48260"/>
            </a:xfrm>
            <a:custGeom>
              <a:avLst/>
              <a:gdLst/>
              <a:ahLst/>
              <a:cxnLst/>
              <a:rect r="r" b="b" t="t" l="l"/>
              <a:pathLst>
                <a:path h="48260" w="264160">
                  <a:moveTo>
                    <a:pt x="15240" y="0"/>
                  </a:moveTo>
                  <a:cubicBezTo>
                    <a:pt x="205740" y="20320"/>
                    <a:pt x="238760" y="3810"/>
                    <a:pt x="251460" y="10160"/>
                  </a:cubicBezTo>
                  <a:cubicBezTo>
                    <a:pt x="257810" y="13970"/>
                    <a:pt x="262890" y="24130"/>
                    <a:pt x="261620" y="27940"/>
                  </a:cubicBezTo>
                  <a:cubicBezTo>
                    <a:pt x="260350" y="31750"/>
                    <a:pt x="243840" y="34290"/>
                    <a:pt x="241300" y="31750"/>
                  </a:cubicBezTo>
                  <a:cubicBezTo>
                    <a:pt x="238760" y="29210"/>
                    <a:pt x="246380" y="10160"/>
                    <a:pt x="250190" y="10160"/>
                  </a:cubicBezTo>
                  <a:cubicBezTo>
                    <a:pt x="254000" y="10160"/>
                    <a:pt x="264160" y="21590"/>
                    <a:pt x="262890" y="26670"/>
                  </a:cubicBezTo>
                  <a:cubicBezTo>
                    <a:pt x="259080" y="36830"/>
                    <a:pt x="207010" y="43180"/>
                    <a:pt x="173990" y="45720"/>
                  </a:cubicBezTo>
                  <a:cubicBezTo>
                    <a:pt x="135890" y="48260"/>
                    <a:pt x="77470" y="40640"/>
                    <a:pt x="45720" y="34290"/>
                  </a:cubicBezTo>
                  <a:cubicBezTo>
                    <a:pt x="26670" y="30480"/>
                    <a:pt x="3810" y="26670"/>
                    <a:pt x="1270" y="19050"/>
                  </a:cubicBezTo>
                  <a:cubicBezTo>
                    <a:pt x="0" y="13970"/>
                    <a:pt x="15240" y="0"/>
                    <a:pt x="1524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006793" y="4572953"/>
            <a:ext cx="242888" cy="108585"/>
            <a:chOff x="0" y="0"/>
            <a:chExt cx="323850" cy="1447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9530" y="45720"/>
              <a:ext cx="224790" cy="52070"/>
            </a:xfrm>
            <a:custGeom>
              <a:avLst/>
              <a:gdLst/>
              <a:ahLst/>
              <a:cxnLst/>
              <a:rect r="r" b="b" t="t" l="l"/>
              <a:pathLst>
                <a:path h="52070" w="224790">
                  <a:moveTo>
                    <a:pt x="16510" y="12700"/>
                  </a:moveTo>
                  <a:cubicBezTo>
                    <a:pt x="173990" y="20320"/>
                    <a:pt x="201930" y="0"/>
                    <a:pt x="213360" y="5080"/>
                  </a:cubicBezTo>
                  <a:cubicBezTo>
                    <a:pt x="219710" y="7620"/>
                    <a:pt x="224790" y="17780"/>
                    <a:pt x="223520" y="21590"/>
                  </a:cubicBezTo>
                  <a:cubicBezTo>
                    <a:pt x="222250" y="25400"/>
                    <a:pt x="203200" y="27940"/>
                    <a:pt x="200660" y="25400"/>
                  </a:cubicBezTo>
                  <a:cubicBezTo>
                    <a:pt x="198120" y="22860"/>
                    <a:pt x="204470" y="6350"/>
                    <a:pt x="208280" y="5080"/>
                  </a:cubicBezTo>
                  <a:cubicBezTo>
                    <a:pt x="212090" y="3810"/>
                    <a:pt x="222250" y="11430"/>
                    <a:pt x="223520" y="15240"/>
                  </a:cubicBezTo>
                  <a:cubicBezTo>
                    <a:pt x="224790" y="19050"/>
                    <a:pt x="220980" y="25400"/>
                    <a:pt x="215900" y="29210"/>
                  </a:cubicBezTo>
                  <a:cubicBezTo>
                    <a:pt x="204470" y="38100"/>
                    <a:pt x="171450" y="45720"/>
                    <a:pt x="148590" y="48260"/>
                  </a:cubicBezTo>
                  <a:cubicBezTo>
                    <a:pt x="124460" y="52070"/>
                    <a:pt x="96520" y="49530"/>
                    <a:pt x="72390" y="46990"/>
                  </a:cubicBezTo>
                  <a:cubicBezTo>
                    <a:pt x="50800" y="44450"/>
                    <a:pt x="19050" y="44450"/>
                    <a:pt x="8890" y="36830"/>
                  </a:cubicBezTo>
                  <a:cubicBezTo>
                    <a:pt x="3810" y="33020"/>
                    <a:pt x="0" y="27940"/>
                    <a:pt x="1270" y="24130"/>
                  </a:cubicBezTo>
                  <a:cubicBezTo>
                    <a:pt x="2540" y="20320"/>
                    <a:pt x="16510" y="12700"/>
                    <a:pt x="16510" y="1270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963930" y="4570095"/>
            <a:ext cx="271462" cy="111442"/>
            <a:chOff x="0" y="0"/>
            <a:chExt cx="361950" cy="14859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9530" y="45720"/>
              <a:ext cx="262890" cy="53340"/>
            </a:xfrm>
            <a:custGeom>
              <a:avLst/>
              <a:gdLst/>
              <a:ahLst/>
              <a:cxnLst/>
              <a:rect r="r" b="b" t="t" l="l"/>
              <a:pathLst>
                <a:path h="53340" w="262890">
                  <a:moveTo>
                    <a:pt x="17780" y="11430"/>
                  </a:moveTo>
                  <a:cubicBezTo>
                    <a:pt x="200660" y="24130"/>
                    <a:pt x="234950" y="0"/>
                    <a:pt x="248920" y="5080"/>
                  </a:cubicBezTo>
                  <a:cubicBezTo>
                    <a:pt x="256540" y="7620"/>
                    <a:pt x="262890" y="19050"/>
                    <a:pt x="261620" y="22860"/>
                  </a:cubicBezTo>
                  <a:cubicBezTo>
                    <a:pt x="260350" y="26670"/>
                    <a:pt x="242570" y="30480"/>
                    <a:pt x="240030" y="27940"/>
                  </a:cubicBezTo>
                  <a:cubicBezTo>
                    <a:pt x="237490" y="25400"/>
                    <a:pt x="243840" y="5080"/>
                    <a:pt x="247650" y="5080"/>
                  </a:cubicBezTo>
                  <a:cubicBezTo>
                    <a:pt x="251460" y="5080"/>
                    <a:pt x="262890" y="19050"/>
                    <a:pt x="260350" y="25400"/>
                  </a:cubicBezTo>
                  <a:cubicBezTo>
                    <a:pt x="257810" y="34290"/>
                    <a:pt x="228600" y="40640"/>
                    <a:pt x="208280" y="45720"/>
                  </a:cubicBezTo>
                  <a:cubicBezTo>
                    <a:pt x="180340" y="52070"/>
                    <a:pt x="138430" y="53340"/>
                    <a:pt x="104140" y="52070"/>
                  </a:cubicBezTo>
                  <a:cubicBezTo>
                    <a:pt x="71120" y="50800"/>
                    <a:pt x="22860" y="45720"/>
                    <a:pt x="8890" y="35560"/>
                  </a:cubicBezTo>
                  <a:cubicBezTo>
                    <a:pt x="2540" y="31750"/>
                    <a:pt x="0" y="24130"/>
                    <a:pt x="1270" y="20320"/>
                  </a:cubicBezTo>
                  <a:cubicBezTo>
                    <a:pt x="2540" y="16510"/>
                    <a:pt x="17780" y="11430"/>
                    <a:pt x="17780" y="1143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985838" y="4555808"/>
            <a:ext cx="254317" cy="109538"/>
            <a:chOff x="0" y="0"/>
            <a:chExt cx="339090" cy="146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8260" y="45720"/>
              <a:ext cx="241300" cy="54610"/>
            </a:xfrm>
            <a:custGeom>
              <a:avLst/>
              <a:gdLst/>
              <a:ahLst/>
              <a:cxnLst/>
              <a:rect r="r" b="b" t="t" l="l"/>
              <a:pathLst>
                <a:path h="54610" w="241300">
                  <a:moveTo>
                    <a:pt x="16510" y="5080"/>
                  </a:moveTo>
                  <a:cubicBezTo>
                    <a:pt x="158750" y="24130"/>
                    <a:pt x="214630" y="0"/>
                    <a:pt x="229870" y="8890"/>
                  </a:cubicBezTo>
                  <a:cubicBezTo>
                    <a:pt x="236220" y="12700"/>
                    <a:pt x="240030" y="24130"/>
                    <a:pt x="237490" y="27940"/>
                  </a:cubicBezTo>
                  <a:cubicBezTo>
                    <a:pt x="234950" y="31750"/>
                    <a:pt x="219710" y="31750"/>
                    <a:pt x="217170" y="29210"/>
                  </a:cubicBezTo>
                  <a:cubicBezTo>
                    <a:pt x="214630" y="26670"/>
                    <a:pt x="219710" y="10160"/>
                    <a:pt x="223520" y="8890"/>
                  </a:cubicBezTo>
                  <a:cubicBezTo>
                    <a:pt x="227330" y="7620"/>
                    <a:pt x="241300" y="17780"/>
                    <a:pt x="240030" y="22860"/>
                  </a:cubicBezTo>
                  <a:cubicBezTo>
                    <a:pt x="238760" y="31750"/>
                    <a:pt x="194310" y="44450"/>
                    <a:pt x="168910" y="49530"/>
                  </a:cubicBezTo>
                  <a:cubicBezTo>
                    <a:pt x="140970" y="54610"/>
                    <a:pt x="106680" y="52070"/>
                    <a:pt x="78740" y="48260"/>
                  </a:cubicBezTo>
                  <a:cubicBezTo>
                    <a:pt x="52070" y="44450"/>
                    <a:pt x="12700" y="38100"/>
                    <a:pt x="3810" y="26670"/>
                  </a:cubicBezTo>
                  <a:cubicBezTo>
                    <a:pt x="0" y="21590"/>
                    <a:pt x="0" y="11430"/>
                    <a:pt x="2540" y="7620"/>
                  </a:cubicBezTo>
                  <a:cubicBezTo>
                    <a:pt x="5080" y="5080"/>
                    <a:pt x="16510" y="5080"/>
                    <a:pt x="16510" y="508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975360" y="4526280"/>
            <a:ext cx="283845" cy="128588"/>
            <a:chOff x="0" y="0"/>
            <a:chExt cx="378460" cy="1714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9530" y="48260"/>
              <a:ext cx="278130" cy="81280"/>
            </a:xfrm>
            <a:custGeom>
              <a:avLst/>
              <a:gdLst/>
              <a:ahLst/>
              <a:cxnLst/>
              <a:rect r="r" b="b" t="t" l="l"/>
              <a:pathLst>
                <a:path h="81280" w="278130">
                  <a:moveTo>
                    <a:pt x="15240" y="45720"/>
                  </a:moveTo>
                  <a:cubicBezTo>
                    <a:pt x="180340" y="39370"/>
                    <a:pt x="243840" y="0"/>
                    <a:pt x="264160" y="2540"/>
                  </a:cubicBezTo>
                  <a:cubicBezTo>
                    <a:pt x="271780" y="3810"/>
                    <a:pt x="278130" y="7620"/>
                    <a:pt x="278130" y="11430"/>
                  </a:cubicBezTo>
                  <a:cubicBezTo>
                    <a:pt x="278130" y="15240"/>
                    <a:pt x="264160" y="29210"/>
                    <a:pt x="261620" y="27940"/>
                  </a:cubicBezTo>
                  <a:cubicBezTo>
                    <a:pt x="259080" y="26670"/>
                    <a:pt x="256540" y="7620"/>
                    <a:pt x="259080" y="5080"/>
                  </a:cubicBezTo>
                  <a:cubicBezTo>
                    <a:pt x="261620" y="2540"/>
                    <a:pt x="271780" y="3810"/>
                    <a:pt x="274320" y="6350"/>
                  </a:cubicBezTo>
                  <a:cubicBezTo>
                    <a:pt x="276860" y="10160"/>
                    <a:pt x="278130" y="19050"/>
                    <a:pt x="274320" y="25400"/>
                  </a:cubicBezTo>
                  <a:cubicBezTo>
                    <a:pt x="262890" y="41910"/>
                    <a:pt x="185420" y="64770"/>
                    <a:pt x="140970" y="72390"/>
                  </a:cubicBezTo>
                  <a:cubicBezTo>
                    <a:pt x="97790" y="80010"/>
                    <a:pt x="31750" y="81280"/>
                    <a:pt x="12700" y="71120"/>
                  </a:cubicBezTo>
                  <a:cubicBezTo>
                    <a:pt x="5080" y="67310"/>
                    <a:pt x="0" y="59690"/>
                    <a:pt x="1270" y="55880"/>
                  </a:cubicBezTo>
                  <a:cubicBezTo>
                    <a:pt x="1270" y="52070"/>
                    <a:pt x="15240" y="45720"/>
                    <a:pt x="15240" y="4572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012507" y="4535805"/>
            <a:ext cx="244792" cy="126683"/>
            <a:chOff x="0" y="0"/>
            <a:chExt cx="326390" cy="16891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8260" y="50800"/>
              <a:ext cx="227330" cy="74930"/>
            </a:xfrm>
            <a:custGeom>
              <a:avLst/>
              <a:gdLst/>
              <a:ahLst/>
              <a:cxnLst/>
              <a:rect r="r" b="b" t="t" l="l"/>
              <a:pathLst>
                <a:path h="74930" w="227330">
                  <a:moveTo>
                    <a:pt x="19050" y="0"/>
                  </a:moveTo>
                  <a:cubicBezTo>
                    <a:pt x="148590" y="49530"/>
                    <a:pt x="199390" y="33020"/>
                    <a:pt x="215900" y="39370"/>
                  </a:cubicBezTo>
                  <a:cubicBezTo>
                    <a:pt x="222250" y="41910"/>
                    <a:pt x="227330" y="46990"/>
                    <a:pt x="227330" y="50800"/>
                  </a:cubicBezTo>
                  <a:cubicBezTo>
                    <a:pt x="227330" y="55880"/>
                    <a:pt x="214630" y="66040"/>
                    <a:pt x="210820" y="64770"/>
                  </a:cubicBezTo>
                  <a:cubicBezTo>
                    <a:pt x="207010" y="63500"/>
                    <a:pt x="204470" y="44450"/>
                    <a:pt x="207010" y="41910"/>
                  </a:cubicBezTo>
                  <a:cubicBezTo>
                    <a:pt x="209550" y="39370"/>
                    <a:pt x="226060" y="49530"/>
                    <a:pt x="227330" y="53340"/>
                  </a:cubicBezTo>
                  <a:cubicBezTo>
                    <a:pt x="227330" y="57150"/>
                    <a:pt x="223520" y="62230"/>
                    <a:pt x="217170" y="64770"/>
                  </a:cubicBezTo>
                  <a:cubicBezTo>
                    <a:pt x="200660" y="72390"/>
                    <a:pt x="142240" y="74930"/>
                    <a:pt x="106680" y="67310"/>
                  </a:cubicBezTo>
                  <a:cubicBezTo>
                    <a:pt x="71120" y="59690"/>
                    <a:pt x="17780" y="38100"/>
                    <a:pt x="6350" y="22860"/>
                  </a:cubicBezTo>
                  <a:cubicBezTo>
                    <a:pt x="1270" y="16510"/>
                    <a:pt x="0" y="7620"/>
                    <a:pt x="2540" y="3810"/>
                  </a:cubicBezTo>
                  <a:cubicBezTo>
                    <a:pt x="5080" y="0"/>
                    <a:pt x="19050" y="0"/>
                    <a:pt x="1905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956310" y="4587240"/>
            <a:ext cx="284797" cy="121920"/>
            <a:chOff x="0" y="0"/>
            <a:chExt cx="379730" cy="1625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9530" y="46990"/>
              <a:ext cx="280670" cy="69850"/>
            </a:xfrm>
            <a:custGeom>
              <a:avLst/>
              <a:gdLst/>
              <a:ahLst/>
              <a:cxnLst/>
              <a:rect r="r" b="b" t="t" l="l"/>
              <a:pathLst>
                <a:path h="69850" w="280670">
                  <a:moveTo>
                    <a:pt x="16510" y="24130"/>
                  </a:moveTo>
                  <a:cubicBezTo>
                    <a:pt x="201930" y="35560"/>
                    <a:pt x="247650" y="0"/>
                    <a:pt x="265430" y="3810"/>
                  </a:cubicBezTo>
                  <a:cubicBezTo>
                    <a:pt x="273050" y="5080"/>
                    <a:pt x="279400" y="11430"/>
                    <a:pt x="279400" y="16510"/>
                  </a:cubicBezTo>
                  <a:cubicBezTo>
                    <a:pt x="279400" y="20320"/>
                    <a:pt x="274320" y="27940"/>
                    <a:pt x="270510" y="29210"/>
                  </a:cubicBezTo>
                  <a:cubicBezTo>
                    <a:pt x="266700" y="30480"/>
                    <a:pt x="255270" y="24130"/>
                    <a:pt x="254000" y="20320"/>
                  </a:cubicBezTo>
                  <a:cubicBezTo>
                    <a:pt x="252730" y="16510"/>
                    <a:pt x="260350" y="5080"/>
                    <a:pt x="264160" y="3810"/>
                  </a:cubicBezTo>
                  <a:cubicBezTo>
                    <a:pt x="267970" y="2540"/>
                    <a:pt x="278130" y="10160"/>
                    <a:pt x="279400" y="13970"/>
                  </a:cubicBezTo>
                  <a:cubicBezTo>
                    <a:pt x="280670" y="17780"/>
                    <a:pt x="276860" y="22860"/>
                    <a:pt x="271780" y="27940"/>
                  </a:cubicBezTo>
                  <a:cubicBezTo>
                    <a:pt x="256540" y="40640"/>
                    <a:pt x="201930" y="59690"/>
                    <a:pt x="163830" y="64770"/>
                  </a:cubicBezTo>
                  <a:cubicBezTo>
                    <a:pt x="123190" y="69850"/>
                    <a:pt x="64770" y="63500"/>
                    <a:pt x="35560" y="57150"/>
                  </a:cubicBezTo>
                  <a:cubicBezTo>
                    <a:pt x="20320" y="53340"/>
                    <a:pt x="2540" y="49530"/>
                    <a:pt x="1270" y="43180"/>
                  </a:cubicBezTo>
                  <a:cubicBezTo>
                    <a:pt x="0" y="38100"/>
                    <a:pt x="16510" y="24130"/>
                    <a:pt x="16510" y="2413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1007745" y="4582478"/>
            <a:ext cx="267653" cy="110490"/>
            <a:chOff x="0" y="0"/>
            <a:chExt cx="356870" cy="1473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48260" y="41910"/>
              <a:ext cx="260350" cy="58420"/>
            </a:xfrm>
            <a:custGeom>
              <a:avLst/>
              <a:gdLst/>
              <a:ahLst/>
              <a:cxnLst/>
              <a:rect r="r" b="b" t="t" l="l"/>
              <a:pathLst>
                <a:path h="58420" w="260350">
                  <a:moveTo>
                    <a:pt x="19050" y="8890"/>
                  </a:moveTo>
                  <a:cubicBezTo>
                    <a:pt x="80010" y="30480"/>
                    <a:pt x="100330" y="30480"/>
                    <a:pt x="124460" y="29210"/>
                  </a:cubicBezTo>
                  <a:cubicBezTo>
                    <a:pt x="158750" y="26670"/>
                    <a:pt x="233680" y="0"/>
                    <a:pt x="250190" y="8890"/>
                  </a:cubicBezTo>
                  <a:cubicBezTo>
                    <a:pt x="256540" y="12700"/>
                    <a:pt x="260350" y="22860"/>
                    <a:pt x="257810" y="26670"/>
                  </a:cubicBezTo>
                  <a:cubicBezTo>
                    <a:pt x="255270" y="30480"/>
                    <a:pt x="238760" y="33020"/>
                    <a:pt x="236220" y="30480"/>
                  </a:cubicBezTo>
                  <a:cubicBezTo>
                    <a:pt x="233680" y="27940"/>
                    <a:pt x="238760" y="10160"/>
                    <a:pt x="241300" y="8890"/>
                  </a:cubicBezTo>
                  <a:cubicBezTo>
                    <a:pt x="245110" y="7620"/>
                    <a:pt x="259080" y="22860"/>
                    <a:pt x="256540" y="29210"/>
                  </a:cubicBezTo>
                  <a:cubicBezTo>
                    <a:pt x="252730" y="40640"/>
                    <a:pt x="203200" y="50800"/>
                    <a:pt x="175260" y="54610"/>
                  </a:cubicBezTo>
                  <a:cubicBezTo>
                    <a:pt x="146050" y="58420"/>
                    <a:pt x="111760" y="57150"/>
                    <a:pt x="82550" y="53340"/>
                  </a:cubicBezTo>
                  <a:cubicBezTo>
                    <a:pt x="55880" y="49530"/>
                    <a:pt x="16510" y="41910"/>
                    <a:pt x="6350" y="31750"/>
                  </a:cubicBezTo>
                  <a:cubicBezTo>
                    <a:pt x="1270" y="26670"/>
                    <a:pt x="0" y="19050"/>
                    <a:pt x="2540" y="15240"/>
                  </a:cubicBezTo>
                  <a:cubicBezTo>
                    <a:pt x="5080" y="11430"/>
                    <a:pt x="19050" y="8890"/>
                    <a:pt x="19050" y="889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1557338" y="4568190"/>
            <a:ext cx="273368" cy="124777"/>
            <a:chOff x="0" y="0"/>
            <a:chExt cx="364490" cy="16637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8260" y="49530"/>
              <a:ext cx="266700" cy="78740"/>
            </a:xfrm>
            <a:custGeom>
              <a:avLst/>
              <a:gdLst/>
              <a:ahLst/>
              <a:cxnLst/>
              <a:rect r="r" b="b" t="t" l="l"/>
              <a:pathLst>
                <a:path h="78740" w="266700">
                  <a:moveTo>
                    <a:pt x="19050" y="1270"/>
                  </a:moveTo>
                  <a:cubicBezTo>
                    <a:pt x="128270" y="43180"/>
                    <a:pt x="229870" y="27940"/>
                    <a:pt x="252730" y="40640"/>
                  </a:cubicBezTo>
                  <a:cubicBezTo>
                    <a:pt x="261620" y="45720"/>
                    <a:pt x="266700" y="54610"/>
                    <a:pt x="265430" y="58420"/>
                  </a:cubicBezTo>
                  <a:cubicBezTo>
                    <a:pt x="264160" y="62230"/>
                    <a:pt x="246380" y="66040"/>
                    <a:pt x="243840" y="63500"/>
                  </a:cubicBezTo>
                  <a:cubicBezTo>
                    <a:pt x="241300" y="60960"/>
                    <a:pt x="247650" y="41910"/>
                    <a:pt x="251460" y="40640"/>
                  </a:cubicBezTo>
                  <a:cubicBezTo>
                    <a:pt x="255270" y="39370"/>
                    <a:pt x="264160" y="45720"/>
                    <a:pt x="265430" y="49530"/>
                  </a:cubicBezTo>
                  <a:cubicBezTo>
                    <a:pt x="266700" y="53340"/>
                    <a:pt x="264160" y="62230"/>
                    <a:pt x="257810" y="66040"/>
                  </a:cubicBezTo>
                  <a:cubicBezTo>
                    <a:pt x="237490" y="78740"/>
                    <a:pt x="123190" y="67310"/>
                    <a:pt x="77470" y="55880"/>
                  </a:cubicBezTo>
                  <a:cubicBezTo>
                    <a:pt x="46990" y="48260"/>
                    <a:pt x="16510" y="35560"/>
                    <a:pt x="6350" y="22860"/>
                  </a:cubicBezTo>
                  <a:cubicBezTo>
                    <a:pt x="1270" y="16510"/>
                    <a:pt x="0" y="7620"/>
                    <a:pt x="2540" y="3810"/>
                  </a:cubicBezTo>
                  <a:cubicBezTo>
                    <a:pt x="5080" y="0"/>
                    <a:pt x="19050" y="1270"/>
                    <a:pt x="19050" y="127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636395" y="4598670"/>
            <a:ext cx="233362" cy="125730"/>
            <a:chOff x="0" y="0"/>
            <a:chExt cx="311150" cy="1676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9530" y="50800"/>
              <a:ext cx="212090" cy="71120"/>
            </a:xfrm>
            <a:custGeom>
              <a:avLst/>
              <a:gdLst/>
              <a:ahLst/>
              <a:cxnLst/>
              <a:rect r="r" b="b" t="t" l="l"/>
              <a:pathLst>
                <a:path h="71120" w="212090">
                  <a:moveTo>
                    <a:pt x="15240" y="0"/>
                  </a:moveTo>
                  <a:cubicBezTo>
                    <a:pt x="208280" y="45720"/>
                    <a:pt x="212090" y="53340"/>
                    <a:pt x="210820" y="57150"/>
                  </a:cubicBezTo>
                  <a:cubicBezTo>
                    <a:pt x="209550" y="60960"/>
                    <a:pt x="190500" y="63500"/>
                    <a:pt x="187960" y="60960"/>
                  </a:cubicBezTo>
                  <a:cubicBezTo>
                    <a:pt x="185420" y="58420"/>
                    <a:pt x="195580" y="40640"/>
                    <a:pt x="199390" y="40640"/>
                  </a:cubicBezTo>
                  <a:cubicBezTo>
                    <a:pt x="203200" y="40640"/>
                    <a:pt x="212090" y="52070"/>
                    <a:pt x="210820" y="55880"/>
                  </a:cubicBezTo>
                  <a:cubicBezTo>
                    <a:pt x="209550" y="59690"/>
                    <a:pt x="204470" y="64770"/>
                    <a:pt x="195580" y="66040"/>
                  </a:cubicBezTo>
                  <a:cubicBezTo>
                    <a:pt x="171450" y="71120"/>
                    <a:pt x="69850" y="45720"/>
                    <a:pt x="36830" y="35560"/>
                  </a:cubicBezTo>
                  <a:cubicBezTo>
                    <a:pt x="20320" y="30480"/>
                    <a:pt x="3810" y="26670"/>
                    <a:pt x="1270" y="20320"/>
                  </a:cubicBezTo>
                  <a:cubicBezTo>
                    <a:pt x="0" y="15240"/>
                    <a:pt x="15240" y="0"/>
                    <a:pt x="1524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1595438" y="4602480"/>
            <a:ext cx="226695" cy="100965"/>
            <a:chOff x="0" y="0"/>
            <a:chExt cx="302260" cy="1346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9530" y="50800"/>
              <a:ext cx="203200" cy="44450"/>
            </a:xfrm>
            <a:custGeom>
              <a:avLst/>
              <a:gdLst/>
              <a:ahLst/>
              <a:cxnLst/>
              <a:rect r="r" b="b" t="t" l="l"/>
              <a:pathLst>
                <a:path h="44450" w="203200">
                  <a:moveTo>
                    <a:pt x="15240" y="0"/>
                  </a:moveTo>
                  <a:cubicBezTo>
                    <a:pt x="198120" y="11430"/>
                    <a:pt x="203200" y="19050"/>
                    <a:pt x="201930" y="22860"/>
                  </a:cubicBezTo>
                  <a:cubicBezTo>
                    <a:pt x="200660" y="26670"/>
                    <a:pt x="181610" y="30480"/>
                    <a:pt x="179070" y="27940"/>
                  </a:cubicBezTo>
                  <a:cubicBezTo>
                    <a:pt x="176530" y="25400"/>
                    <a:pt x="181610" y="8890"/>
                    <a:pt x="185420" y="7620"/>
                  </a:cubicBezTo>
                  <a:cubicBezTo>
                    <a:pt x="189230" y="6350"/>
                    <a:pt x="200660" y="12700"/>
                    <a:pt x="201930" y="16510"/>
                  </a:cubicBezTo>
                  <a:cubicBezTo>
                    <a:pt x="203200" y="20320"/>
                    <a:pt x="199390" y="29210"/>
                    <a:pt x="191770" y="33020"/>
                  </a:cubicBezTo>
                  <a:cubicBezTo>
                    <a:pt x="171450" y="44450"/>
                    <a:pt x="66040" y="33020"/>
                    <a:pt x="33020" y="27940"/>
                  </a:cubicBezTo>
                  <a:cubicBezTo>
                    <a:pt x="17780" y="25400"/>
                    <a:pt x="2540" y="22860"/>
                    <a:pt x="1270" y="17780"/>
                  </a:cubicBezTo>
                  <a:cubicBezTo>
                    <a:pt x="0" y="12700"/>
                    <a:pt x="15240" y="0"/>
                    <a:pt x="1524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1594485" y="4597718"/>
            <a:ext cx="197167" cy="146685"/>
            <a:chOff x="0" y="0"/>
            <a:chExt cx="262890" cy="19558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8260" y="50800"/>
              <a:ext cx="165100" cy="96520"/>
            </a:xfrm>
            <a:custGeom>
              <a:avLst/>
              <a:gdLst/>
              <a:ahLst/>
              <a:cxnLst/>
              <a:rect r="r" b="b" t="t" l="l"/>
              <a:pathLst>
                <a:path h="96520" w="165100">
                  <a:moveTo>
                    <a:pt x="25400" y="0"/>
                  </a:moveTo>
                  <a:cubicBezTo>
                    <a:pt x="110490" y="68580"/>
                    <a:pt x="151130" y="62230"/>
                    <a:pt x="160020" y="71120"/>
                  </a:cubicBezTo>
                  <a:cubicBezTo>
                    <a:pt x="163830" y="74930"/>
                    <a:pt x="165100" y="82550"/>
                    <a:pt x="163830" y="86360"/>
                  </a:cubicBezTo>
                  <a:cubicBezTo>
                    <a:pt x="162560" y="90170"/>
                    <a:pt x="153670" y="95250"/>
                    <a:pt x="149860" y="93980"/>
                  </a:cubicBezTo>
                  <a:cubicBezTo>
                    <a:pt x="146050" y="92710"/>
                    <a:pt x="138430" y="82550"/>
                    <a:pt x="139700" y="78740"/>
                  </a:cubicBezTo>
                  <a:cubicBezTo>
                    <a:pt x="140970" y="74930"/>
                    <a:pt x="151130" y="67310"/>
                    <a:pt x="154940" y="68580"/>
                  </a:cubicBezTo>
                  <a:cubicBezTo>
                    <a:pt x="158750" y="69850"/>
                    <a:pt x="165100" y="85090"/>
                    <a:pt x="162560" y="88900"/>
                  </a:cubicBezTo>
                  <a:cubicBezTo>
                    <a:pt x="157480" y="96520"/>
                    <a:pt x="121920" y="93980"/>
                    <a:pt x="104140" y="90170"/>
                  </a:cubicBezTo>
                  <a:cubicBezTo>
                    <a:pt x="87630" y="86360"/>
                    <a:pt x="73660" y="80010"/>
                    <a:pt x="58420" y="69850"/>
                  </a:cubicBezTo>
                  <a:cubicBezTo>
                    <a:pt x="39370" y="55880"/>
                    <a:pt x="0" y="21590"/>
                    <a:pt x="2540" y="10160"/>
                  </a:cubicBezTo>
                  <a:cubicBezTo>
                    <a:pt x="3810" y="3810"/>
                    <a:pt x="25400" y="0"/>
                    <a:pt x="2540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1620202" y="4600575"/>
            <a:ext cx="234315" cy="148590"/>
            <a:chOff x="0" y="0"/>
            <a:chExt cx="312420" cy="1981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48260" y="48260"/>
              <a:ext cx="213360" cy="105410"/>
            </a:xfrm>
            <a:custGeom>
              <a:avLst/>
              <a:gdLst/>
              <a:ahLst/>
              <a:cxnLst/>
              <a:rect r="r" b="b" t="t" l="l"/>
              <a:pathLst>
                <a:path h="105410" w="213360">
                  <a:moveTo>
                    <a:pt x="21590" y="2540"/>
                  </a:moveTo>
                  <a:cubicBezTo>
                    <a:pt x="125730" y="66040"/>
                    <a:pt x="194310" y="62230"/>
                    <a:pt x="207010" y="74930"/>
                  </a:cubicBezTo>
                  <a:cubicBezTo>
                    <a:pt x="212090" y="80010"/>
                    <a:pt x="213360" y="91440"/>
                    <a:pt x="210820" y="93980"/>
                  </a:cubicBezTo>
                  <a:cubicBezTo>
                    <a:pt x="208280" y="97790"/>
                    <a:pt x="190500" y="96520"/>
                    <a:pt x="189230" y="92710"/>
                  </a:cubicBezTo>
                  <a:cubicBezTo>
                    <a:pt x="187960" y="88900"/>
                    <a:pt x="198120" y="73660"/>
                    <a:pt x="201930" y="73660"/>
                  </a:cubicBezTo>
                  <a:cubicBezTo>
                    <a:pt x="205740" y="73660"/>
                    <a:pt x="213360" y="81280"/>
                    <a:pt x="213360" y="85090"/>
                  </a:cubicBezTo>
                  <a:cubicBezTo>
                    <a:pt x="213360" y="88900"/>
                    <a:pt x="208280" y="96520"/>
                    <a:pt x="200660" y="99060"/>
                  </a:cubicBezTo>
                  <a:cubicBezTo>
                    <a:pt x="181610" y="105410"/>
                    <a:pt x="114300" y="88900"/>
                    <a:pt x="80010" y="73660"/>
                  </a:cubicBezTo>
                  <a:cubicBezTo>
                    <a:pt x="49530" y="60960"/>
                    <a:pt x="8890" y="34290"/>
                    <a:pt x="2540" y="19050"/>
                  </a:cubicBezTo>
                  <a:cubicBezTo>
                    <a:pt x="0" y="12700"/>
                    <a:pt x="1270" y="5080"/>
                    <a:pt x="3810" y="2540"/>
                  </a:cubicBezTo>
                  <a:cubicBezTo>
                    <a:pt x="6350" y="0"/>
                    <a:pt x="21590" y="2540"/>
                    <a:pt x="21590" y="254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1564005" y="4619625"/>
            <a:ext cx="270510" cy="145733"/>
            <a:chOff x="0" y="0"/>
            <a:chExt cx="360680" cy="19431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48260" y="48260"/>
              <a:ext cx="262890" cy="100330"/>
            </a:xfrm>
            <a:custGeom>
              <a:avLst/>
              <a:gdLst/>
              <a:ahLst/>
              <a:cxnLst/>
              <a:rect r="r" b="b" t="t" l="l"/>
              <a:pathLst>
                <a:path h="100330" w="262890">
                  <a:moveTo>
                    <a:pt x="21590" y="2540"/>
                  </a:moveTo>
                  <a:cubicBezTo>
                    <a:pt x="176530" y="60960"/>
                    <a:pt x="234950" y="58420"/>
                    <a:pt x="251460" y="69850"/>
                  </a:cubicBezTo>
                  <a:cubicBezTo>
                    <a:pt x="257810" y="74930"/>
                    <a:pt x="262890" y="82550"/>
                    <a:pt x="261620" y="86360"/>
                  </a:cubicBezTo>
                  <a:cubicBezTo>
                    <a:pt x="260350" y="90170"/>
                    <a:pt x="241300" y="92710"/>
                    <a:pt x="238760" y="90170"/>
                  </a:cubicBezTo>
                  <a:cubicBezTo>
                    <a:pt x="236220" y="87630"/>
                    <a:pt x="246380" y="69850"/>
                    <a:pt x="250190" y="69850"/>
                  </a:cubicBezTo>
                  <a:cubicBezTo>
                    <a:pt x="254000" y="69850"/>
                    <a:pt x="262890" y="81280"/>
                    <a:pt x="261620" y="85090"/>
                  </a:cubicBezTo>
                  <a:cubicBezTo>
                    <a:pt x="260350" y="88900"/>
                    <a:pt x="255270" y="93980"/>
                    <a:pt x="246380" y="95250"/>
                  </a:cubicBezTo>
                  <a:cubicBezTo>
                    <a:pt x="219710" y="100330"/>
                    <a:pt x="116840" y="73660"/>
                    <a:pt x="72390" y="57150"/>
                  </a:cubicBezTo>
                  <a:cubicBezTo>
                    <a:pt x="43180" y="45720"/>
                    <a:pt x="7620" y="31750"/>
                    <a:pt x="2540" y="19050"/>
                  </a:cubicBezTo>
                  <a:cubicBezTo>
                    <a:pt x="0" y="13970"/>
                    <a:pt x="2540" y="5080"/>
                    <a:pt x="6350" y="2540"/>
                  </a:cubicBezTo>
                  <a:cubicBezTo>
                    <a:pt x="10160" y="0"/>
                    <a:pt x="21590" y="2540"/>
                    <a:pt x="21590" y="254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1619250" y="4588192"/>
            <a:ext cx="234315" cy="152400"/>
            <a:chOff x="0" y="0"/>
            <a:chExt cx="312420" cy="2032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48260" y="50800"/>
              <a:ext cx="214630" cy="104140"/>
            </a:xfrm>
            <a:custGeom>
              <a:avLst/>
              <a:gdLst/>
              <a:ahLst/>
              <a:cxnLst/>
              <a:rect r="r" b="b" t="t" l="l"/>
              <a:pathLst>
                <a:path h="104140" w="214630">
                  <a:moveTo>
                    <a:pt x="21590" y="0"/>
                  </a:moveTo>
                  <a:cubicBezTo>
                    <a:pt x="124460" y="62230"/>
                    <a:pt x="193040" y="66040"/>
                    <a:pt x="207010" y="80010"/>
                  </a:cubicBezTo>
                  <a:cubicBezTo>
                    <a:pt x="212090" y="85090"/>
                    <a:pt x="214630" y="93980"/>
                    <a:pt x="212090" y="97790"/>
                  </a:cubicBezTo>
                  <a:cubicBezTo>
                    <a:pt x="209550" y="101600"/>
                    <a:pt x="196850" y="104140"/>
                    <a:pt x="194310" y="101600"/>
                  </a:cubicBezTo>
                  <a:cubicBezTo>
                    <a:pt x="191770" y="99060"/>
                    <a:pt x="194310" y="80010"/>
                    <a:pt x="196850" y="78740"/>
                  </a:cubicBezTo>
                  <a:cubicBezTo>
                    <a:pt x="199390" y="77470"/>
                    <a:pt x="214630" y="92710"/>
                    <a:pt x="213360" y="96520"/>
                  </a:cubicBezTo>
                  <a:cubicBezTo>
                    <a:pt x="210820" y="101600"/>
                    <a:pt x="175260" y="99060"/>
                    <a:pt x="154940" y="95250"/>
                  </a:cubicBezTo>
                  <a:cubicBezTo>
                    <a:pt x="130810" y="91440"/>
                    <a:pt x="104140" y="80010"/>
                    <a:pt x="80010" y="68580"/>
                  </a:cubicBezTo>
                  <a:cubicBezTo>
                    <a:pt x="54610" y="55880"/>
                    <a:pt x="15240" y="34290"/>
                    <a:pt x="6350" y="20320"/>
                  </a:cubicBezTo>
                  <a:cubicBezTo>
                    <a:pt x="2540" y="13970"/>
                    <a:pt x="0" y="7620"/>
                    <a:pt x="2540" y="3810"/>
                  </a:cubicBezTo>
                  <a:cubicBezTo>
                    <a:pt x="5080" y="0"/>
                    <a:pt x="21590" y="0"/>
                    <a:pt x="21590" y="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4" id="54"/>
          <p:cNvGrpSpPr/>
          <p:nvPr/>
        </p:nvGrpSpPr>
        <p:grpSpPr>
          <a:xfrm rot="0">
            <a:off x="1178242" y="4534853"/>
            <a:ext cx="572452" cy="197167"/>
            <a:chOff x="0" y="0"/>
            <a:chExt cx="763270" cy="26289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48260" y="27940"/>
              <a:ext cx="668020" cy="195580"/>
            </a:xfrm>
            <a:custGeom>
              <a:avLst/>
              <a:gdLst/>
              <a:ahLst/>
              <a:cxnLst/>
              <a:rect r="r" b="b" t="t" l="l"/>
              <a:pathLst>
                <a:path h="195580" w="668020">
                  <a:moveTo>
                    <a:pt x="438150" y="76200"/>
                  </a:moveTo>
                  <a:cubicBezTo>
                    <a:pt x="668020" y="156210"/>
                    <a:pt x="661670" y="168910"/>
                    <a:pt x="650240" y="176530"/>
                  </a:cubicBezTo>
                  <a:cubicBezTo>
                    <a:pt x="622300" y="195580"/>
                    <a:pt x="506730" y="187960"/>
                    <a:pt x="440690" y="184150"/>
                  </a:cubicBezTo>
                  <a:cubicBezTo>
                    <a:pt x="379730" y="181610"/>
                    <a:pt x="314960" y="172720"/>
                    <a:pt x="266700" y="160020"/>
                  </a:cubicBezTo>
                  <a:cubicBezTo>
                    <a:pt x="228600" y="149860"/>
                    <a:pt x="176530" y="135890"/>
                    <a:pt x="170180" y="120650"/>
                  </a:cubicBezTo>
                  <a:cubicBezTo>
                    <a:pt x="167640" y="114300"/>
                    <a:pt x="170180" y="104140"/>
                    <a:pt x="177800" y="99060"/>
                  </a:cubicBezTo>
                  <a:cubicBezTo>
                    <a:pt x="195580" y="86360"/>
                    <a:pt x="276860" y="95250"/>
                    <a:pt x="322580" y="99060"/>
                  </a:cubicBezTo>
                  <a:cubicBezTo>
                    <a:pt x="365760" y="102870"/>
                    <a:pt x="435610" y="105410"/>
                    <a:pt x="445770" y="120650"/>
                  </a:cubicBezTo>
                  <a:cubicBezTo>
                    <a:pt x="449580" y="127000"/>
                    <a:pt x="448310" y="138430"/>
                    <a:pt x="440690" y="144780"/>
                  </a:cubicBezTo>
                  <a:cubicBezTo>
                    <a:pt x="414020" y="167640"/>
                    <a:pt x="199390" y="142240"/>
                    <a:pt x="139700" y="151130"/>
                  </a:cubicBezTo>
                  <a:cubicBezTo>
                    <a:pt x="114300" y="154940"/>
                    <a:pt x="97790" y="170180"/>
                    <a:pt x="85090" y="167640"/>
                  </a:cubicBezTo>
                  <a:cubicBezTo>
                    <a:pt x="77470" y="166370"/>
                    <a:pt x="68580" y="158750"/>
                    <a:pt x="69850" y="154940"/>
                  </a:cubicBezTo>
                  <a:cubicBezTo>
                    <a:pt x="73660" y="143510"/>
                    <a:pt x="191770" y="148590"/>
                    <a:pt x="248920" y="134620"/>
                  </a:cubicBezTo>
                  <a:cubicBezTo>
                    <a:pt x="304800" y="120650"/>
                    <a:pt x="394970" y="60960"/>
                    <a:pt x="410210" y="71120"/>
                  </a:cubicBezTo>
                  <a:cubicBezTo>
                    <a:pt x="416560" y="74930"/>
                    <a:pt x="417830" y="88900"/>
                    <a:pt x="411480" y="95250"/>
                  </a:cubicBezTo>
                  <a:cubicBezTo>
                    <a:pt x="388620" y="119380"/>
                    <a:pt x="133350" y="91440"/>
                    <a:pt x="67310" y="88900"/>
                  </a:cubicBezTo>
                  <a:cubicBezTo>
                    <a:pt x="40640" y="87630"/>
                    <a:pt x="21590" y="91440"/>
                    <a:pt x="11430" y="85090"/>
                  </a:cubicBezTo>
                  <a:cubicBezTo>
                    <a:pt x="6350" y="81280"/>
                    <a:pt x="0" y="74930"/>
                    <a:pt x="2540" y="71120"/>
                  </a:cubicBezTo>
                  <a:cubicBezTo>
                    <a:pt x="13970" y="48260"/>
                    <a:pt x="415290" y="1270"/>
                    <a:pt x="439420" y="25400"/>
                  </a:cubicBezTo>
                  <a:cubicBezTo>
                    <a:pt x="444500" y="30480"/>
                    <a:pt x="443230" y="41910"/>
                    <a:pt x="436880" y="48260"/>
                  </a:cubicBezTo>
                  <a:cubicBezTo>
                    <a:pt x="408940" y="76200"/>
                    <a:pt x="62230" y="109220"/>
                    <a:pt x="43180" y="87630"/>
                  </a:cubicBezTo>
                  <a:cubicBezTo>
                    <a:pt x="39370" y="82550"/>
                    <a:pt x="41910" y="71120"/>
                    <a:pt x="48260" y="67310"/>
                  </a:cubicBezTo>
                  <a:cubicBezTo>
                    <a:pt x="62230" y="58420"/>
                    <a:pt x="109220" y="77470"/>
                    <a:pt x="153670" y="80010"/>
                  </a:cubicBezTo>
                  <a:cubicBezTo>
                    <a:pt x="233680" y="83820"/>
                    <a:pt x="450850" y="64770"/>
                    <a:pt x="486410" y="76200"/>
                  </a:cubicBezTo>
                  <a:cubicBezTo>
                    <a:pt x="494030" y="78740"/>
                    <a:pt x="497840" y="81280"/>
                    <a:pt x="499110" y="85090"/>
                  </a:cubicBezTo>
                  <a:cubicBezTo>
                    <a:pt x="500380" y="88900"/>
                    <a:pt x="492760" y="100330"/>
                    <a:pt x="488950" y="101600"/>
                  </a:cubicBezTo>
                  <a:cubicBezTo>
                    <a:pt x="485140" y="102870"/>
                    <a:pt x="473710" y="95250"/>
                    <a:pt x="473710" y="91440"/>
                  </a:cubicBezTo>
                  <a:cubicBezTo>
                    <a:pt x="473710" y="87630"/>
                    <a:pt x="486410" y="74930"/>
                    <a:pt x="488950" y="76200"/>
                  </a:cubicBezTo>
                  <a:cubicBezTo>
                    <a:pt x="491490" y="77470"/>
                    <a:pt x="496570" y="95250"/>
                    <a:pt x="490220" y="101600"/>
                  </a:cubicBezTo>
                  <a:cubicBezTo>
                    <a:pt x="467360" y="125730"/>
                    <a:pt x="233680" y="111760"/>
                    <a:pt x="152400" y="105410"/>
                  </a:cubicBezTo>
                  <a:cubicBezTo>
                    <a:pt x="105410" y="101600"/>
                    <a:pt x="53340" y="99060"/>
                    <a:pt x="43180" y="87630"/>
                  </a:cubicBezTo>
                  <a:cubicBezTo>
                    <a:pt x="39370" y="82550"/>
                    <a:pt x="40640" y="74930"/>
                    <a:pt x="43180" y="71120"/>
                  </a:cubicBezTo>
                  <a:cubicBezTo>
                    <a:pt x="45720" y="66040"/>
                    <a:pt x="52070" y="66040"/>
                    <a:pt x="63500" y="63500"/>
                  </a:cubicBezTo>
                  <a:cubicBezTo>
                    <a:pt x="110490" y="52070"/>
                    <a:pt x="406400" y="0"/>
                    <a:pt x="434340" y="22860"/>
                  </a:cubicBezTo>
                  <a:cubicBezTo>
                    <a:pt x="441960" y="29210"/>
                    <a:pt x="443230" y="40640"/>
                    <a:pt x="436880" y="48260"/>
                  </a:cubicBezTo>
                  <a:cubicBezTo>
                    <a:pt x="419100" y="69850"/>
                    <a:pt x="275590" y="72390"/>
                    <a:pt x="200660" y="78740"/>
                  </a:cubicBezTo>
                  <a:cubicBezTo>
                    <a:pt x="134620" y="83820"/>
                    <a:pt x="29210" y="101600"/>
                    <a:pt x="11430" y="85090"/>
                  </a:cubicBezTo>
                  <a:cubicBezTo>
                    <a:pt x="5080" y="78740"/>
                    <a:pt x="3810" y="67310"/>
                    <a:pt x="10160" y="60960"/>
                  </a:cubicBezTo>
                  <a:cubicBezTo>
                    <a:pt x="35560" y="35560"/>
                    <a:pt x="388620" y="45720"/>
                    <a:pt x="412750" y="72390"/>
                  </a:cubicBezTo>
                  <a:cubicBezTo>
                    <a:pt x="419100" y="78740"/>
                    <a:pt x="416560" y="87630"/>
                    <a:pt x="411480" y="95250"/>
                  </a:cubicBezTo>
                  <a:cubicBezTo>
                    <a:pt x="396240" y="115570"/>
                    <a:pt x="304800" y="146050"/>
                    <a:pt x="255270" y="158750"/>
                  </a:cubicBezTo>
                  <a:cubicBezTo>
                    <a:pt x="213360" y="170180"/>
                    <a:pt x="167640" y="176530"/>
                    <a:pt x="133350" y="173990"/>
                  </a:cubicBezTo>
                  <a:cubicBezTo>
                    <a:pt x="107950" y="171450"/>
                    <a:pt x="72390" y="163830"/>
                    <a:pt x="69850" y="154940"/>
                  </a:cubicBezTo>
                  <a:cubicBezTo>
                    <a:pt x="68580" y="148590"/>
                    <a:pt x="78740" y="138430"/>
                    <a:pt x="87630" y="133350"/>
                  </a:cubicBezTo>
                  <a:cubicBezTo>
                    <a:pt x="99060" y="127000"/>
                    <a:pt x="114300" y="128270"/>
                    <a:pt x="138430" y="125730"/>
                  </a:cubicBezTo>
                  <a:cubicBezTo>
                    <a:pt x="196850" y="120650"/>
                    <a:pt x="411480" y="100330"/>
                    <a:pt x="441960" y="119380"/>
                  </a:cubicBezTo>
                  <a:cubicBezTo>
                    <a:pt x="449580" y="124460"/>
                    <a:pt x="453390" y="133350"/>
                    <a:pt x="450850" y="138430"/>
                  </a:cubicBezTo>
                  <a:cubicBezTo>
                    <a:pt x="439420" y="154940"/>
                    <a:pt x="189230" y="143510"/>
                    <a:pt x="172720" y="121920"/>
                  </a:cubicBezTo>
                  <a:cubicBezTo>
                    <a:pt x="167640" y="115570"/>
                    <a:pt x="171450" y="102870"/>
                    <a:pt x="177800" y="99060"/>
                  </a:cubicBezTo>
                  <a:cubicBezTo>
                    <a:pt x="196850" y="88900"/>
                    <a:pt x="281940" y="140970"/>
                    <a:pt x="346710" y="151130"/>
                  </a:cubicBezTo>
                  <a:cubicBezTo>
                    <a:pt x="430530" y="165100"/>
                    <a:pt x="638810" y="171450"/>
                    <a:pt x="640080" y="160020"/>
                  </a:cubicBezTo>
                  <a:cubicBezTo>
                    <a:pt x="641350" y="149860"/>
                    <a:pt x="447040" y="119380"/>
                    <a:pt x="426720" y="99060"/>
                  </a:cubicBezTo>
                  <a:cubicBezTo>
                    <a:pt x="421640" y="93980"/>
                    <a:pt x="420370" y="86360"/>
                    <a:pt x="421640" y="82550"/>
                  </a:cubicBezTo>
                  <a:cubicBezTo>
                    <a:pt x="422910" y="78740"/>
                    <a:pt x="438150" y="76200"/>
                    <a:pt x="438150" y="7620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6" id="56"/>
          <p:cNvGrpSpPr/>
          <p:nvPr/>
        </p:nvGrpSpPr>
        <p:grpSpPr>
          <a:xfrm rot="0">
            <a:off x="1213485" y="4607242"/>
            <a:ext cx="386715" cy="118110"/>
            <a:chOff x="0" y="0"/>
            <a:chExt cx="515620" cy="15748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50800" y="40640"/>
              <a:ext cx="416560" cy="85090"/>
            </a:xfrm>
            <a:custGeom>
              <a:avLst/>
              <a:gdLst/>
              <a:ahLst/>
              <a:cxnLst/>
              <a:rect r="r" b="b" t="t" l="l"/>
              <a:pathLst>
                <a:path h="85090" w="416560">
                  <a:moveTo>
                    <a:pt x="300990" y="54610"/>
                  </a:moveTo>
                  <a:cubicBezTo>
                    <a:pt x="3810" y="62230"/>
                    <a:pt x="0" y="55880"/>
                    <a:pt x="0" y="50800"/>
                  </a:cubicBezTo>
                  <a:cubicBezTo>
                    <a:pt x="0" y="46990"/>
                    <a:pt x="3810" y="43180"/>
                    <a:pt x="10160" y="40640"/>
                  </a:cubicBezTo>
                  <a:cubicBezTo>
                    <a:pt x="36830" y="29210"/>
                    <a:pt x="182880" y="43180"/>
                    <a:pt x="254000" y="36830"/>
                  </a:cubicBezTo>
                  <a:cubicBezTo>
                    <a:pt x="311150" y="31750"/>
                    <a:pt x="386080" y="0"/>
                    <a:pt x="405130" y="10160"/>
                  </a:cubicBezTo>
                  <a:cubicBezTo>
                    <a:pt x="412750" y="13970"/>
                    <a:pt x="416560" y="29210"/>
                    <a:pt x="414020" y="31750"/>
                  </a:cubicBezTo>
                  <a:cubicBezTo>
                    <a:pt x="411480" y="34290"/>
                    <a:pt x="392430" y="27940"/>
                    <a:pt x="392430" y="25400"/>
                  </a:cubicBezTo>
                  <a:cubicBezTo>
                    <a:pt x="392430" y="21590"/>
                    <a:pt x="408940" y="11430"/>
                    <a:pt x="411480" y="12700"/>
                  </a:cubicBezTo>
                  <a:cubicBezTo>
                    <a:pt x="414020" y="13970"/>
                    <a:pt x="415290" y="29210"/>
                    <a:pt x="408940" y="35560"/>
                  </a:cubicBezTo>
                  <a:cubicBezTo>
                    <a:pt x="393700" y="52070"/>
                    <a:pt x="312420" y="57150"/>
                    <a:pt x="255270" y="62230"/>
                  </a:cubicBezTo>
                  <a:cubicBezTo>
                    <a:pt x="184150" y="68580"/>
                    <a:pt x="36830" y="85090"/>
                    <a:pt x="12700" y="66040"/>
                  </a:cubicBezTo>
                  <a:cubicBezTo>
                    <a:pt x="5080" y="59690"/>
                    <a:pt x="1270" y="48260"/>
                    <a:pt x="6350" y="41910"/>
                  </a:cubicBezTo>
                  <a:cubicBezTo>
                    <a:pt x="22860" y="19050"/>
                    <a:pt x="271780" y="12700"/>
                    <a:pt x="302260" y="29210"/>
                  </a:cubicBezTo>
                  <a:cubicBezTo>
                    <a:pt x="309880" y="33020"/>
                    <a:pt x="313690" y="41910"/>
                    <a:pt x="312420" y="45720"/>
                  </a:cubicBezTo>
                  <a:cubicBezTo>
                    <a:pt x="311150" y="49530"/>
                    <a:pt x="300990" y="54610"/>
                    <a:pt x="300990" y="54610"/>
                  </a:cubicBezTo>
                </a:path>
              </a:pathLst>
            </a:custGeom>
            <a:solidFill>
              <a:srgbClr val="04795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8" id="58"/>
          <p:cNvGrpSpPr/>
          <p:nvPr/>
        </p:nvGrpSpPr>
        <p:grpSpPr>
          <a:xfrm rot="0">
            <a:off x="2262188" y="4220528"/>
            <a:ext cx="187642" cy="472440"/>
            <a:chOff x="0" y="0"/>
            <a:chExt cx="250190" cy="62992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46990" y="48260"/>
              <a:ext cx="162560" cy="530860"/>
            </a:xfrm>
            <a:custGeom>
              <a:avLst/>
              <a:gdLst/>
              <a:ahLst/>
              <a:cxnLst/>
              <a:rect r="r" b="b" t="t" l="l"/>
              <a:pathLst>
                <a:path h="530860" w="162560">
                  <a:moveTo>
                    <a:pt x="22860" y="510540"/>
                  </a:moveTo>
                  <a:cubicBezTo>
                    <a:pt x="0" y="425450"/>
                    <a:pt x="2540" y="388620"/>
                    <a:pt x="10160" y="341630"/>
                  </a:cubicBezTo>
                  <a:cubicBezTo>
                    <a:pt x="22860" y="261620"/>
                    <a:pt x="57150" y="63500"/>
                    <a:pt x="91440" y="22860"/>
                  </a:cubicBezTo>
                  <a:cubicBezTo>
                    <a:pt x="104140" y="7620"/>
                    <a:pt x="121920" y="1270"/>
                    <a:pt x="132080" y="3810"/>
                  </a:cubicBezTo>
                  <a:cubicBezTo>
                    <a:pt x="140970" y="5080"/>
                    <a:pt x="149860" y="17780"/>
                    <a:pt x="152400" y="25400"/>
                  </a:cubicBezTo>
                  <a:cubicBezTo>
                    <a:pt x="154940" y="31750"/>
                    <a:pt x="153670" y="39370"/>
                    <a:pt x="149860" y="45720"/>
                  </a:cubicBezTo>
                  <a:cubicBezTo>
                    <a:pt x="146050" y="53340"/>
                    <a:pt x="135890" y="62230"/>
                    <a:pt x="127000" y="63500"/>
                  </a:cubicBezTo>
                  <a:cubicBezTo>
                    <a:pt x="116840" y="64770"/>
                    <a:pt x="96520" y="54610"/>
                    <a:pt x="92710" y="45720"/>
                  </a:cubicBezTo>
                  <a:cubicBezTo>
                    <a:pt x="88900" y="36830"/>
                    <a:pt x="93980" y="16510"/>
                    <a:pt x="100330" y="8890"/>
                  </a:cubicBezTo>
                  <a:cubicBezTo>
                    <a:pt x="106680" y="2540"/>
                    <a:pt x="120650" y="0"/>
                    <a:pt x="129540" y="2540"/>
                  </a:cubicBezTo>
                  <a:cubicBezTo>
                    <a:pt x="138430" y="6350"/>
                    <a:pt x="148590" y="15240"/>
                    <a:pt x="152400" y="31750"/>
                  </a:cubicBezTo>
                  <a:cubicBezTo>
                    <a:pt x="162560" y="80010"/>
                    <a:pt x="83820" y="280670"/>
                    <a:pt x="71120" y="353060"/>
                  </a:cubicBezTo>
                  <a:cubicBezTo>
                    <a:pt x="64770" y="389890"/>
                    <a:pt x="62230" y="410210"/>
                    <a:pt x="63500" y="436880"/>
                  </a:cubicBezTo>
                  <a:cubicBezTo>
                    <a:pt x="64770" y="463550"/>
                    <a:pt x="86360" y="497840"/>
                    <a:pt x="80010" y="513080"/>
                  </a:cubicBezTo>
                  <a:cubicBezTo>
                    <a:pt x="76200" y="523240"/>
                    <a:pt x="59690" y="530860"/>
                    <a:pt x="50800" y="530860"/>
                  </a:cubicBezTo>
                  <a:cubicBezTo>
                    <a:pt x="40640" y="530860"/>
                    <a:pt x="22860" y="510540"/>
                    <a:pt x="22860" y="5105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0" id="60"/>
          <p:cNvGrpSpPr/>
          <p:nvPr/>
        </p:nvGrpSpPr>
        <p:grpSpPr>
          <a:xfrm rot="0">
            <a:off x="2150745" y="4045267"/>
            <a:ext cx="218122" cy="647700"/>
            <a:chOff x="0" y="0"/>
            <a:chExt cx="290830" cy="8636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53340" y="48260"/>
              <a:ext cx="189230" cy="764540"/>
            </a:xfrm>
            <a:custGeom>
              <a:avLst/>
              <a:gdLst/>
              <a:ahLst/>
              <a:cxnLst/>
              <a:rect r="r" b="b" t="t" l="l"/>
              <a:pathLst>
                <a:path h="764540" w="189230">
                  <a:moveTo>
                    <a:pt x="7620" y="736600"/>
                  </a:moveTo>
                  <a:cubicBezTo>
                    <a:pt x="0" y="469900"/>
                    <a:pt x="10160" y="388620"/>
                    <a:pt x="26670" y="309880"/>
                  </a:cubicBezTo>
                  <a:cubicBezTo>
                    <a:pt x="44450" y="226060"/>
                    <a:pt x="80010" y="100330"/>
                    <a:pt x="102870" y="53340"/>
                  </a:cubicBezTo>
                  <a:cubicBezTo>
                    <a:pt x="113030" y="33020"/>
                    <a:pt x="120650" y="22860"/>
                    <a:pt x="130810" y="13970"/>
                  </a:cubicBezTo>
                  <a:cubicBezTo>
                    <a:pt x="139700" y="7620"/>
                    <a:pt x="149860" y="1270"/>
                    <a:pt x="158750" y="2540"/>
                  </a:cubicBezTo>
                  <a:cubicBezTo>
                    <a:pt x="168910" y="3810"/>
                    <a:pt x="184150" y="19050"/>
                    <a:pt x="186690" y="29210"/>
                  </a:cubicBezTo>
                  <a:cubicBezTo>
                    <a:pt x="189230" y="38100"/>
                    <a:pt x="184150" y="52070"/>
                    <a:pt x="177800" y="57150"/>
                  </a:cubicBezTo>
                  <a:cubicBezTo>
                    <a:pt x="170180" y="63500"/>
                    <a:pt x="148590" y="66040"/>
                    <a:pt x="139700" y="62230"/>
                  </a:cubicBezTo>
                  <a:cubicBezTo>
                    <a:pt x="132080" y="58420"/>
                    <a:pt x="124460" y="45720"/>
                    <a:pt x="123190" y="36830"/>
                  </a:cubicBezTo>
                  <a:cubicBezTo>
                    <a:pt x="121920" y="27940"/>
                    <a:pt x="128270" y="13970"/>
                    <a:pt x="135890" y="8890"/>
                  </a:cubicBezTo>
                  <a:cubicBezTo>
                    <a:pt x="142240" y="3810"/>
                    <a:pt x="157480" y="0"/>
                    <a:pt x="165100" y="3810"/>
                  </a:cubicBezTo>
                  <a:cubicBezTo>
                    <a:pt x="173990" y="7620"/>
                    <a:pt x="186690" y="24130"/>
                    <a:pt x="186690" y="35560"/>
                  </a:cubicBezTo>
                  <a:cubicBezTo>
                    <a:pt x="186690" y="48260"/>
                    <a:pt x="167640" y="57150"/>
                    <a:pt x="158750" y="74930"/>
                  </a:cubicBezTo>
                  <a:cubicBezTo>
                    <a:pt x="142240" y="105410"/>
                    <a:pt x="124460" y="156210"/>
                    <a:pt x="110490" y="207010"/>
                  </a:cubicBezTo>
                  <a:cubicBezTo>
                    <a:pt x="92710" y="270510"/>
                    <a:pt x="78740" y="367030"/>
                    <a:pt x="69850" y="429260"/>
                  </a:cubicBezTo>
                  <a:cubicBezTo>
                    <a:pt x="63500" y="473710"/>
                    <a:pt x="59690" y="501650"/>
                    <a:pt x="58420" y="544830"/>
                  </a:cubicBezTo>
                  <a:cubicBezTo>
                    <a:pt x="57150" y="600710"/>
                    <a:pt x="82550" y="706120"/>
                    <a:pt x="67310" y="739140"/>
                  </a:cubicBezTo>
                  <a:cubicBezTo>
                    <a:pt x="60960" y="754380"/>
                    <a:pt x="45720" y="764540"/>
                    <a:pt x="35560" y="764540"/>
                  </a:cubicBezTo>
                  <a:cubicBezTo>
                    <a:pt x="25400" y="764540"/>
                    <a:pt x="7620" y="736600"/>
                    <a:pt x="7620" y="7366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2" id="62"/>
          <p:cNvGrpSpPr/>
          <p:nvPr/>
        </p:nvGrpSpPr>
        <p:grpSpPr>
          <a:xfrm rot="0">
            <a:off x="2134552" y="3905250"/>
            <a:ext cx="271462" cy="927735"/>
            <a:chOff x="0" y="0"/>
            <a:chExt cx="361950" cy="123698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50800" y="48260"/>
              <a:ext cx="262890" cy="1141730"/>
            </a:xfrm>
            <a:custGeom>
              <a:avLst/>
              <a:gdLst/>
              <a:ahLst/>
              <a:cxnLst/>
              <a:rect r="r" b="b" t="t" l="l"/>
              <a:pathLst>
                <a:path h="1141730" w="262890">
                  <a:moveTo>
                    <a:pt x="0" y="1103630"/>
                  </a:moveTo>
                  <a:cubicBezTo>
                    <a:pt x="36830" y="863600"/>
                    <a:pt x="27940" y="659130"/>
                    <a:pt x="43180" y="541020"/>
                  </a:cubicBezTo>
                  <a:cubicBezTo>
                    <a:pt x="53340" y="454660"/>
                    <a:pt x="69850" y="393700"/>
                    <a:pt x="88900" y="321310"/>
                  </a:cubicBezTo>
                  <a:cubicBezTo>
                    <a:pt x="107950" y="248920"/>
                    <a:pt x="132080" y="161290"/>
                    <a:pt x="154940" y="105410"/>
                  </a:cubicBezTo>
                  <a:cubicBezTo>
                    <a:pt x="170180" y="67310"/>
                    <a:pt x="184150" y="27940"/>
                    <a:pt x="203200" y="12700"/>
                  </a:cubicBezTo>
                  <a:cubicBezTo>
                    <a:pt x="214630" y="3810"/>
                    <a:pt x="232410" y="1270"/>
                    <a:pt x="242570" y="3810"/>
                  </a:cubicBezTo>
                  <a:cubicBezTo>
                    <a:pt x="248920" y="6350"/>
                    <a:pt x="255270" y="12700"/>
                    <a:pt x="257810" y="19050"/>
                  </a:cubicBezTo>
                  <a:cubicBezTo>
                    <a:pt x="260350" y="26670"/>
                    <a:pt x="260350" y="41910"/>
                    <a:pt x="256540" y="49530"/>
                  </a:cubicBezTo>
                  <a:cubicBezTo>
                    <a:pt x="252730" y="57150"/>
                    <a:pt x="240030" y="67310"/>
                    <a:pt x="231140" y="67310"/>
                  </a:cubicBezTo>
                  <a:cubicBezTo>
                    <a:pt x="220980" y="67310"/>
                    <a:pt x="203200" y="54610"/>
                    <a:pt x="198120" y="45720"/>
                  </a:cubicBezTo>
                  <a:cubicBezTo>
                    <a:pt x="194310" y="36830"/>
                    <a:pt x="195580" y="22860"/>
                    <a:pt x="200660" y="15240"/>
                  </a:cubicBezTo>
                  <a:cubicBezTo>
                    <a:pt x="207010" y="7620"/>
                    <a:pt x="228600" y="0"/>
                    <a:pt x="238760" y="2540"/>
                  </a:cubicBezTo>
                  <a:cubicBezTo>
                    <a:pt x="247650" y="5080"/>
                    <a:pt x="257810" y="17780"/>
                    <a:pt x="260350" y="25400"/>
                  </a:cubicBezTo>
                  <a:cubicBezTo>
                    <a:pt x="262890" y="31750"/>
                    <a:pt x="261620" y="38100"/>
                    <a:pt x="259080" y="46990"/>
                  </a:cubicBezTo>
                  <a:cubicBezTo>
                    <a:pt x="254000" y="64770"/>
                    <a:pt x="226060" y="96520"/>
                    <a:pt x="213360" y="124460"/>
                  </a:cubicBezTo>
                  <a:cubicBezTo>
                    <a:pt x="199390" y="154940"/>
                    <a:pt x="193040" y="182880"/>
                    <a:pt x="180340" y="226060"/>
                  </a:cubicBezTo>
                  <a:cubicBezTo>
                    <a:pt x="158750" y="303530"/>
                    <a:pt x="120650" y="433070"/>
                    <a:pt x="104140" y="549910"/>
                  </a:cubicBezTo>
                  <a:cubicBezTo>
                    <a:pt x="86360" y="681990"/>
                    <a:pt x="97790" y="875030"/>
                    <a:pt x="86360" y="977900"/>
                  </a:cubicBezTo>
                  <a:cubicBezTo>
                    <a:pt x="80010" y="1036320"/>
                    <a:pt x="71120" y="1089660"/>
                    <a:pt x="59690" y="1115060"/>
                  </a:cubicBezTo>
                  <a:cubicBezTo>
                    <a:pt x="54610" y="1126490"/>
                    <a:pt x="49530" y="1132840"/>
                    <a:pt x="41910" y="1136650"/>
                  </a:cubicBezTo>
                  <a:cubicBezTo>
                    <a:pt x="35560" y="1140460"/>
                    <a:pt x="26670" y="1141730"/>
                    <a:pt x="20320" y="1137920"/>
                  </a:cubicBezTo>
                  <a:cubicBezTo>
                    <a:pt x="11430" y="1132840"/>
                    <a:pt x="0" y="1103630"/>
                    <a:pt x="0" y="11036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4" id="64"/>
          <p:cNvGrpSpPr/>
          <p:nvPr/>
        </p:nvGrpSpPr>
        <p:grpSpPr>
          <a:xfrm rot="0">
            <a:off x="2072640" y="4067175"/>
            <a:ext cx="404812" cy="724852"/>
            <a:chOff x="0" y="0"/>
            <a:chExt cx="539750" cy="96647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48260" y="49530"/>
              <a:ext cx="443230" cy="871220"/>
            </a:xfrm>
            <a:custGeom>
              <a:avLst/>
              <a:gdLst/>
              <a:ahLst/>
              <a:cxnLst/>
              <a:rect r="r" b="b" t="t" l="l"/>
              <a:pathLst>
                <a:path h="871220" w="443230">
                  <a:moveTo>
                    <a:pt x="44450" y="746760"/>
                  </a:moveTo>
                  <a:cubicBezTo>
                    <a:pt x="0" y="561340"/>
                    <a:pt x="8890" y="534670"/>
                    <a:pt x="19050" y="491490"/>
                  </a:cubicBezTo>
                  <a:cubicBezTo>
                    <a:pt x="34290" y="425450"/>
                    <a:pt x="68580" y="306070"/>
                    <a:pt x="93980" y="245110"/>
                  </a:cubicBezTo>
                  <a:cubicBezTo>
                    <a:pt x="109220" y="207010"/>
                    <a:pt x="123190" y="172720"/>
                    <a:pt x="140970" y="156210"/>
                  </a:cubicBezTo>
                  <a:cubicBezTo>
                    <a:pt x="152400" y="146050"/>
                    <a:pt x="163830" y="140970"/>
                    <a:pt x="176530" y="139700"/>
                  </a:cubicBezTo>
                  <a:cubicBezTo>
                    <a:pt x="191770" y="138430"/>
                    <a:pt x="215900" y="143510"/>
                    <a:pt x="228600" y="154940"/>
                  </a:cubicBezTo>
                  <a:cubicBezTo>
                    <a:pt x="243840" y="167640"/>
                    <a:pt x="251460" y="194310"/>
                    <a:pt x="257810" y="217170"/>
                  </a:cubicBezTo>
                  <a:cubicBezTo>
                    <a:pt x="265430" y="242570"/>
                    <a:pt x="267970" y="264160"/>
                    <a:pt x="270510" y="298450"/>
                  </a:cubicBezTo>
                  <a:cubicBezTo>
                    <a:pt x="275590" y="358140"/>
                    <a:pt x="276860" y="461010"/>
                    <a:pt x="271780" y="544830"/>
                  </a:cubicBezTo>
                  <a:cubicBezTo>
                    <a:pt x="266700" y="632460"/>
                    <a:pt x="266700" y="777240"/>
                    <a:pt x="241300" y="811530"/>
                  </a:cubicBezTo>
                  <a:cubicBezTo>
                    <a:pt x="231140" y="824230"/>
                    <a:pt x="218440" y="826770"/>
                    <a:pt x="205740" y="826770"/>
                  </a:cubicBezTo>
                  <a:cubicBezTo>
                    <a:pt x="191770" y="826770"/>
                    <a:pt x="175260" y="817880"/>
                    <a:pt x="162560" y="807720"/>
                  </a:cubicBezTo>
                  <a:cubicBezTo>
                    <a:pt x="149860" y="796290"/>
                    <a:pt x="139700" y="778510"/>
                    <a:pt x="130810" y="760730"/>
                  </a:cubicBezTo>
                  <a:cubicBezTo>
                    <a:pt x="120650" y="740410"/>
                    <a:pt x="115570" y="721360"/>
                    <a:pt x="107950" y="689610"/>
                  </a:cubicBezTo>
                  <a:cubicBezTo>
                    <a:pt x="93980" y="628650"/>
                    <a:pt x="57150" y="466090"/>
                    <a:pt x="69850" y="419100"/>
                  </a:cubicBezTo>
                  <a:cubicBezTo>
                    <a:pt x="74930" y="400050"/>
                    <a:pt x="87630" y="386080"/>
                    <a:pt x="99060" y="383540"/>
                  </a:cubicBezTo>
                  <a:cubicBezTo>
                    <a:pt x="110490" y="381000"/>
                    <a:pt x="128270" y="391160"/>
                    <a:pt x="138430" y="407670"/>
                  </a:cubicBezTo>
                  <a:cubicBezTo>
                    <a:pt x="161290" y="445770"/>
                    <a:pt x="137160" y="593090"/>
                    <a:pt x="149860" y="659130"/>
                  </a:cubicBezTo>
                  <a:cubicBezTo>
                    <a:pt x="158750" y="704850"/>
                    <a:pt x="170180" y="742950"/>
                    <a:pt x="189230" y="769620"/>
                  </a:cubicBezTo>
                  <a:cubicBezTo>
                    <a:pt x="203200" y="789940"/>
                    <a:pt x="234950" y="798830"/>
                    <a:pt x="241300" y="814070"/>
                  </a:cubicBezTo>
                  <a:cubicBezTo>
                    <a:pt x="246380" y="825500"/>
                    <a:pt x="245110" y="839470"/>
                    <a:pt x="238760" y="848360"/>
                  </a:cubicBezTo>
                  <a:cubicBezTo>
                    <a:pt x="232410" y="858520"/>
                    <a:pt x="209550" y="871220"/>
                    <a:pt x="199390" y="866140"/>
                  </a:cubicBezTo>
                  <a:cubicBezTo>
                    <a:pt x="184150" y="859790"/>
                    <a:pt x="175260" y="819150"/>
                    <a:pt x="171450" y="779780"/>
                  </a:cubicBezTo>
                  <a:cubicBezTo>
                    <a:pt x="165100" y="697230"/>
                    <a:pt x="205740" y="510540"/>
                    <a:pt x="231140" y="389890"/>
                  </a:cubicBezTo>
                  <a:cubicBezTo>
                    <a:pt x="254000" y="283210"/>
                    <a:pt x="279400" y="160020"/>
                    <a:pt x="313690" y="93980"/>
                  </a:cubicBezTo>
                  <a:cubicBezTo>
                    <a:pt x="334010" y="54610"/>
                    <a:pt x="358140" y="24130"/>
                    <a:pt x="381000" y="11430"/>
                  </a:cubicBezTo>
                  <a:cubicBezTo>
                    <a:pt x="394970" y="3810"/>
                    <a:pt x="412750" y="0"/>
                    <a:pt x="422910" y="5080"/>
                  </a:cubicBezTo>
                  <a:cubicBezTo>
                    <a:pt x="433070" y="10160"/>
                    <a:pt x="441960" y="33020"/>
                    <a:pt x="440690" y="44450"/>
                  </a:cubicBezTo>
                  <a:cubicBezTo>
                    <a:pt x="439420" y="54610"/>
                    <a:pt x="426720" y="66040"/>
                    <a:pt x="417830" y="69850"/>
                  </a:cubicBezTo>
                  <a:cubicBezTo>
                    <a:pt x="408940" y="73660"/>
                    <a:pt x="392430" y="71120"/>
                    <a:pt x="384810" y="64770"/>
                  </a:cubicBezTo>
                  <a:cubicBezTo>
                    <a:pt x="377190" y="58420"/>
                    <a:pt x="370840" y="44450"/>
                    <a:pt x="370840" y="35560"/>
                  </a:cubicBezTo>
                  <a:cubicBezTo>
                    <a:pt x="370840" y="27940"/>
                    <a:pt x="373380" y="19050"/>
                    <a:pt x="378460" y="13970"/>
                  </a:cubicBezTo>
                  <a:cubicBezTo>
                    <a:pt x="384810" y="7620"/>
                    <a:pt x="398780" y="0"/>
                    <a:pt x="408940" y="1270"/>
                  </a:cubicBezTo>
                  <a:cubicBezTo>
                    <a:pt x="419100" y="2540"/>
                    <a:pt x="431800" y="11430"/>
                    <a:pt x="436880" y="19050"/>
                  </a:cubicBezTo>
                  <a:cubicBezTo>
                    <a:pt x="440690" y="25400"/>
                    <a:pt x="443230" y="31750"/>
                    <a:pt x="440690" y="40640"/>
                  </a:cubicBezTo>
                  <a:cubicBezTo>
                    <a:pt x="435610" y="59690"/>
                    <a:pt x="393700" y="85090"/>
                    <a:pt x="375920" y="118110"/>
                  </a:cubicBezTo>
                  <a:cubicBezTo>
                    <a:pt x="351790" y="161290"/>
                    <a:pt x="339090" y="223520"/>
                    <a:pt x="322580" y="285750"/>
                  </a:cubicBezTo>
                  <a:cubicBezTo>
                    <a:pt x="302260" y="360680"/>
                    <a:pt x="281940" y="455930"/>
                    <a:pt x="269240" y="537210"/>
                  </a:cubicBezTo>
                  <a:cubicBezTo>
                    <a:pt x="257810" y="613410"/>
                    <a:pt x="265430" y="722630"/>
                    <a:pt x="246380" y="762000"/>
                  </a:cubicBezTo>
                  <a:cubicBezTo>
                    <a:pt x="237490" y="779780"/>
                    <a:pt x="214630" y="783590"/>
                    <a:pt x="214630" y="792480"/>
                  </a:cubicBezTo>
                  <a:cubicBezTo>
                    <a:pt x="214630" y="800100"/>
                    <a:pt x="237490" y="805180"/>
                    <a:pt x="241300" y="814070"/>
                  </a:cubicBezTo>
                  <a:cubicBezTo>
                    <a:pt x="245110" y="822960"/>
                    <a:pt x="245110" y="839470"/>
                    <a:pt x="238760" y="848360"/>
                  </a:cubicBezTo>
                  <a:cubicBezTo>
                    <a:pt x="232410" y="858520"/>
                    <a:pt x="213360" y="868680"/>
                    <a:pt x="199390" y="866140"/>
                  </a:cubicBezTo>
                  <a:cubicBezTo>
                    <a:pt x="177800" y="862330"/>
                    <a:pt x="143510" y="828040"/>
                    <a:pt x="124460" y="798830"/>
                  </a:cubicBezTo>
                  <a:cubicBezTo>
                    <a:pt x="102870" y="765810"/>
                    <a:pt x="92710" y="712470"/>
                    <a:pt x="83820" y="674370"/>
                  </a:cubicBezTo>
                  <a:cubicBezTo>
                    <a:pt x="76200" y="642620"/>
                    <a:pt x="74930" y="621030"/>
                    <a:pt x="72390" y="585470"/>
                  </a:cubicBezTo>
                  <a:cubicBezTo>
                    <a:pt x="69850" y="535940"/>
                    <a:pt x="59690" y="431800"/>
                    <a:pt x="73660" y="402590"/>
                  </a:cubicBezTo>
                  <a:cubicBezTo>
                    <a:pt x="80010" y="391160"/>
                    <a:pt x="90170" y="384810"/>
                    <a:pt x="99060" y="383540"/>
                  </a:cubicBezTo>
                  <a:cubicBezTo>
                    <a:pt x="109220" y="382270"/>
                    <a:pt x="125730" y="387350"/>
                    <a:pt x="134620" y="400050"/>
                  </a:cubicBezTo>
                  <a:cubicBezTo>
                    <a:pt x="154940" y="427990"/>
                    <a:pt x="147320" y="533400"/>
                    <a:pt x="158750" y="590550"/>
                  </a:cubicBezTo>
                  <a:cubicBezTo>
                    <a:pt x="168910" y="638810"/>
                    <a:pt x="194310" y="690880"/>
                    <a:pt x="194310" y="722630"/>
                  </a:cubicBezTo>
                  <a:cubicBezTo>
                    <a:pt x="194310" y="741680"/>
                    <a:pt x="185420" y="767080"/>
                    <a:pt x="184150" y="767080"/>
                  </a:cubicBezTo>
                  <a:cubicBezTo>
                    <a:pt x="180340" y="767080"/>
                    <a:pt x="205740" y="554990"/>
                    <a:pt x="207010" y="471170"/>
                  </a:cubicBezTo>
                  <a:cubicBezTo>
                    <a:pt x="208280" y="408940"/>
                    <a:pt x="207010" y="351790"/>
                    <a:pt x="199390" y="307340"/>
                  </a:cubicBezTo>
                  <a:cubicBezTo>
                    <a:pt x="193040" y="274320"/>
                    <a:pt x="184150" y="224790"/>
                    <a:pt x="172720" y="224790"/>
                  </a:cubicBezTo>
                  <a:cubicBezTo>
                    <a:pt x="151130" y="224790"/>
                    <a:pt x="97790" y="438150"/>
                    <a:pt x="81280" y="505460"/>
                  </a:cubicBezTo>
                  <a:cubicBezTo>
                    <a:pt x="72390" y="543560"/>
                    <a:pt x="66040" y="561340"/>
                    <a:pt x="67310" y="594360"/>
                  </a:cubicBezTo>
                  <a:cubicBezTo>
                    <a:pt x="69850" y="636270"/>
                    <a:pt x="113030" y="709930"/>
                    <a:pt x="104140" y="737870"/>
                  </a:cubicBezTo>
                  <a:cubicBezTo>
                    <a:pt x="100330" y="753110"/>
                    <a:pt x="83820" y="764540"/>
                    <a:pt x="73660" y="765810"/>
                  </a:cubicBezTo>
                  <a:cubicBezTo>
                    <a:pt x="63500" y="767080"/>
                    <a:pt x="44450" y="746760"/>
                    <a:pt x="44450" y="7467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6" id="66"/>
          <p:cNvGrpSpPr/>
          <p:nvPr/>
        </p:nvGrpSpPr>
        <p:grpSpPr>
          <a:xfrm rot="0">
            <a:off x="2083117" y="4384358"/>
            <a:ext cx="241935" cy="355282"/>
            <a:chOff x="0" y="0"/>
            <a:chExt cx="322580" cy="47371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46990" y="49530"/>
              <a:ext cx="233680" cy="378460"/>
            </a:xfrm>
            <a:custGeom>
              <a:avLst/>
              <a:gdLst/>
              <a:ahLst/>
              <a:cxnLst/>
              <a:rect r="r" b="b" t="t" l="l"/>
              <a:pathLst>
                <a:path h="378460" w="233680">
                  <a:moveTo>
                    <a:pt x="92710" y="190500"/>
                  </a:moveTo>
                  <a:cubicBezTo>
                    <a:pt x="102870" y="11430"/>
                    <a:pt x="120650" y="0"/>
                    <a:pt x="132080" y="1270"/>
                  </a:cubicBezTo>
                  <a:cubicBezTo>
                    <a:pt x="143510" y="2540"/>
                    <a:pt x="154940" y="16510"/>
                    <a:pt x="161290" y="35560"/>
                  </a:cubicBezTo>
                  <a:cubicBezTo>
                    <a:pt x="176530" y="85090"/>
                    <a:pt x="156210" y="299720"/>
                    <a:pt x="132080" y="344170"/>
                  </a:cubicBezTo>
                  <a:cubicBezTo>
                    <a:pt x="123190" y="360680"/>
                    <a:pt x="111760" y="368300"/>
                    <a:pt x="100330" y="369570"/>
                  </a:cubicBezTo>
                  <a:cubicBezTo>
                    <a:pt x="88900" y="370840"/>
                    <a:pt x="74930" y="364490"/>
                    <a:pt x="64770" y="350520"/>
                  </a:cubicBezTo>
                  <a:cubicBezTo>
                    <a:pt x="39370" y="313690"/>
                    <a:pt x="17780" y="114300"/>
                    <a:pt x="35560" y="77470"/>
                  </a:cubicBezTo>
                  <a:cubicBezTo>
                    <a:pt x="41910" y="63500"/>
                    <a:pt x="55880" y="58420"/>
                    <a:pt x="66040" y="58420"/>
                  </a:cubicBezTo>
                  <a:cubicBezTo>
                    <a:pt x="77470" y="58420"/>
                    <a:pt x="95250" y="64770"/>
                    <a:pt x="102870" y="80010"/>
                  </a:cubicBezTo>
                  <a:cubicBezTo>
                    <a:pt x="119380" y="114300"/>
                    <a:pt x="71120" y="298450"/>
                    <a:pt x="78740" y="300990"/>
                  </a:cubicBezTo>
                  <a:cubicBezTo>
                    <a:pt x="82550" y="302260"/>
                    <a:pt x="97790" y="266700"/>
                    <a:pt x="102870" y="247650"/>
                  </a:cubicBezTo>
                  <a:cubicBezTo>
                    <a:pt x="107950" y="227330"/>
                    <a:pt x="97790" y="196850"/>
                    <a:pt x="107950" y="184150"/>
                  </a:cubicBezTo>
                  <a:cubicBezTo>
                    <a:pt x="116840" y="172720"/>
                    <a:pt x="144780" y="163830"/>
                    <a:pt x="153670" y="170180"/>
                  </a:cubicBezTo>
                  <a:cubicBezTo>
                    <a:pt x="166370" y="180340"/>
                    <a:pt x="162560" y="270510"/>
                    <a:pt x="147320" y="281940"/>
                  </a:cubicBezTo>
                  <a:cubicBezTo>
                    <a:pt x="137160" y="289560"/>
                    <a:pt x="105410" y="280670"/>
                    <a:pt x="99060" y="269240"/>
                  </a:cubicBezTo>
                  <a:cubicBezTo>
                    <a:pt x="91440" y="254000"/>
                    <a:pt x="123190" y="213360"/>
                    <a:pt x="132080" y="180340"/>
                  </a:cubicBezTo>
                  <a:cubicBezTo>
                    <a:pt x="142240" y="142240"/>
                    <a:pt x="138430" y="74930"/>
                    <a:pt x="154940" y="53340"/>
                  </a:cubicBezTo>
                  <a:cubicBezTo>
                    <a:pt x="163830" y="41910"/>
                    <a:pt x="179070" y="36830"/>
                    <a:pt x="189230" y="36830"/>
                  </a:cubicBezTo>
                  <a:cubicBezTo>
                    <a:pt x="198120" y="36830"/>
                    <a:pt x="207010" y="39370"/>
                    <a:pt x="212090" y="45720"/>
                  </a:cubicBezTo>
                  <a:cubicBezTo>
                    <a:pt x="219710" y="54610"/>
                    <a:pt x="226060" y="81280"/>
                    <a:pt x="223520" y="92710"/>
                  </a:cubicBezTo>
                  <a:cubicBezTo>
                    <a:pt x="220980" y="101600"/>
                    <a:pt x="214630" y="107950"/>
                    <a:pt x="207010" y="111760"/>
                  </a:cubicBezTo>
                  <a:cubicBezTo>
                    <a:pt x="198120" y="115570"/>
                    <a:pt x="179070" y="116840"/>
                    <a:pt x="168910" y="111760"/>
                  </a:cubicBezTo>
                  <a:cubicBezTo>
                    <a:pt x="158750" y="106680"/>
                    <a:pt x="149860" y="92710"/>
                    <a:pt x="148590" y="81280"/>
                  </a:cubicBezTo>
                  <a:cubicBezTo>
                    <a:pt x="147320" y="71120"/>
                    <a:pt x="153670" y="54610"/>
                    <a:pt x="161290" y="46990"/>
                  </a:cubicBezTo>
                  <a:cubicBezTo>
                    <a:pt x="168910" y="39370"/>
                    <a:pt x="186690" y="35560"/>
                    <a:pt x="196850" y="38100"/>
                  </a:cubicBezTo>
                  <a:cubicBezTo>
                    <a:pt x="207010" y="40640"/>
                    <a:pt x="219710" y="50800"/>
                    <a:pt x="224790" y="63500"/>
                  </a:cubicBezTo>
                  <a:cubicBezTo>
                    <a:pt x="233680" y="85090"/>
                    <a:pt x="223520" y="133350"/>
                    <a:pt x="217170" y="165100"/>
                  </a:cubicBezTo>
                  <a:cubicBezTo>
                    <a:pt x="212090" y="195580"/>
                    <a:pt x="204470" y="224790"/>
                    <a:pt x="191770" y="251460"/>
                  </a:cubicBezTo>
                  <a:cubicBezTo>
                    <a:pt x="179070" y="276860"/>
                    <a:pt x="163830" y="313690"/>
                    <a:pt x="143510" y="322580"/>
                  </a:cubicBezTo>
                  <a:cubicBezTo>
                    <a:pt x="125730" y="330200"/>
                    <a:pt x="93980" y="323850"/>
                    <a:pt x="81280" y="312420"/>
                  </a:cubicBezTo>
                  <a:cubicBezTo>
                    <a:pt x="69850" y="300990"/>
                    <a:pt x="69850" y="278130"/>
                    <a:pt x="68580" y="256540"/>
                  </a:cubicBezTo>
                  <a:cubicBezTo>
                    <a:pt x="67310" y="227330"/>
                    <a:pt x="68580" y="180340"/>
                    <a:pt x="83820" y="153670"/>
                  </a:cubicBezTo>
                  <a:cubicBezTo>
                    <a:pt x="96520" y="130810"/>
                    <a:pt x="125730" y="105410"/>
                    <a:pt x="143510" y="104140"/>
                  </a:cubicBezTo>
                  <a:cubicBezTo>
                    <a:pt x="157480" y="102870"/>
                    <a:pt x="172720" y="114300"/>
                    <a:pt x="180340" y="128270"/>
                  </a:cubicBezTo>
                  <a:cubicBezTo>
                    <a:pt x="191770" y="148590"/>
                    <a:pt x="186690" y="191770"/>
                    <a:pt x="182880" y="223520"/>
                  </a:cubicBezTo>
                  <a:cubicBezTo>
                    <a:pt x="179070" y="255270"/>
                    <a:pt x="172720" y="292100"/>
                    <a:pt x="161290" y="316230"/>
                  </a:cubicBezTo>
                  <a:cubicBezTo>
                    <a:pt x="152400" y="335280"/>
                    <a:pt x="144780" y="350520"/>
                    <a:pt x="129540" y="360680"/>
                  </a:cubicBezTo>
                  <a:cubicBezTo>
                    <a:pt x="110490" y="372110"/>
                    <a:pt x="71120" y="378460"/>
                    <a:pt x="50800" y="373380"/>
                  </a:cubicBezTo>
                  <a:cubicBezTo>
                    <a:pt x="36830" y="369570"/>
                    <a:pt x="25400" y="359410"/>
                    <a:pt x="17780" y="347980"/>
                  </a:cubicBezTo>
                  <a:cubicBezTo>
                    <a:pt x="10160" y="336550"/>
                    <a:pt x="6350" y="325120"/>
                    <a:pt x="3810" y="306070"/>
                  </a:cubicBezTo>
                  <a:cubicBezTo>
                    <a:pt x="0" y="273050"/>
                    <a:pt x="7620" y="203200"/>
                    <a:pt x="13970" y="161290"/>
                  </a:cubicBezTo>
                  <a:cubicBezTo>
                    <a:pt x="19050" y="129540"/>
                    <a:pt x="22860" y="93980"/>
                    <a:pt x="35560" y="77470"/>
                  </a:cubicBezTo>
                  <a:cubicBezTo>
                    <a:pt x="43180" y="66040"/>
                    <a:pt x="55880" y="59690"/>
                    <a:pt x="66040" y="58420"/>
                  </a:cubicBezTo>
                  <a:cubicBezTo>
                    <a:pt x="74930" y="57150"/>
                    <a:pt x="83820" y="60960"/>
                    <a:pt x="91440" y="66040"/>
                  </a:cubicBezTo>
                  <a:cubicBezTo>
                    <a:pt x="100330" y="73660"/>
                    <a:pt x="107950" y="83820"/>
                    <a:pt x="114300" y="102870"/>
                  </a:cubicBezTo>
                  <a:cubicBezTo>
                    <a:pt x="128270" y="147320"/>
                    <a:pt x="151130" y="306070"/>
                    <a:pt x="132080" y="344170"/>
                  </a:cubicBezTo>
                  <a:cubicBezTo>
                    <a:pt x="123190" y="360680"/>
                    <a:pt x="104140" y="370840"/>
                    <a:pt x="92710" y="369570"/>
                  </a:cubicBezTo>
                  <a:cubicBezTo>
                    <a:pt x="81280" y="368300"/>
                    <a:pt x="67310" y="353060"/>
                    <a:pt x="60960" y="332740"/>
                  </a:cubicBezTo>
                  <a:cubicBezTo>
                    <a:pt x="45720" y="281940"/>
                    <a:pt x="72390" y="71120"/>
                    <a:pt x="95250" y="26670"/>
                  </a:cubicBezTo>
                  <a:cubicBezTo>
                    <a:pt x="102870" y="11430"/>
                    <a:pt x="114300" y="3810"/>
                    <a:pt x="124460" y="1270"/>
                  </a:cubicBezTo>
                  <a:cubicBezTo>
                    <a:pt x="132080" y="0"/>
                    <a:pt x="140970" y="2540"/>
                    <a:pt x="147320" y="7620"/>
                  </a:cubicBezTo>
                  <a:cubicBezTo>
                    <a:pt x="153670" y="12700"/>
                    <a:pt x="158750" y="21590"/>
                    <a:pt x="161290" y="35560"/>
                  </a:cubicBezTo>
                  <a:cubicBezTo>
                    <a:pt x="167640" y="66040"/>
                    <a:pt x="171450" y="166370"/>
                    <a:pt x="156210" y="195580"/>
                  </a:cubicBezTo>
                  <a:cubicBezTo>
                    <a:pt x="148590" y="210820"/>
                    <a:pt x="132080" y="222250"/>
                    <a:pt x="121920" y="220980"/>
                  </a:cubicBezTo>
                  <a:cubicBezTo>
                    <a:pt x="111760" y="219710"/>
                    <a:pt x="92710" y="190500"/>
                    <a:pt x="92710" y="1905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8" id="68"/>
          <p:cNvGrpSpPr/>
          <p:nvPr/>
        </p:nvGrpSpPr>
        <p:grpSpPr>
          <a:xfrm rot="0">
            <a:off x="1847850" y="2907030"/>
            <a:ext cx="2310765" cy="589598"/>
            <a:chOff x="0" y="0"/>
            <a:chExt cx="3081020" cy="78613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49530" y="50800"/>
              <a:ext cx="2983230" cy="690880"/>
            </a:xfrm>
            <a:custGeom>
              <a:avLst/>
              <a:gdLst/>
              <a:ahLst/>
              <a:cxnLst/>
              <a:rect r="r" b="b" t="t" l="l"/>
              <a:pathLst>
                <a:path h="690880" w="2983230">
                  <a:moveTo>
                    <a:pt x="2852420" y="344170"/>
                  </a:moveTo>
                  <a:cubicBezTo>
                    <a:pt x="2072640" y="523240"/>
                    <a:pt x="1215390" y="549910"/>
                    <a:pt x="820420" y="588010"/>
                  </a:cubicBezTo>
                  <a:cubicBezTo>
                    <a:pt x="590550" y="610870"/>
                    <a:pt x="368300" y="631190"/>
                    <a:pt x="275590" y="651510"/>
                  </a:cubicBezTo>
                  <a:cubicBezTo>
                    <a:pt x="242570" y="659130"/>
                    <a:pt x="229870" y="670560"/>
                    <a:pt x="209550" y="673100"/>
                  </a:cubicBezTo>
                  <a:cubicBezTo>
                    <a:pt x="193040" y="675640"/>
                    <a:pt x="180340" y="674370"/>
                    <a:pt x="162560" y="670560"/>
                  </a:cubicBezTo>
                  <a:cubicBezTo>
                    <a:pt x="137160" y="664210"/>
                    <a:pt x="100330" y="651510"/>
                    <a:pt x="76200" y="632460"/>
                  </a:cubicBezTo>
                  <a:cubicBezTo>
                    <a:pt x="52070" y="613410"/>
                    <a:pt x="30480" y="585470"/>
                    <a:pt x="17780" y="557530"/>
                  </a:cubicBezTo>
                  <a:cubicBezTo>
                    <a:pt x="5080" y="529590"/>
                    <a:pt x="0" y="495300"/>
                    <a:pt x="1270" y="464820"/>
                  </a:cubicBezTo>
                  <a:cubicBezTo>
                    <a:pt x="2540" y="434340"/>
                    <a:pt x="13970" y="401320"/>
                    <a:pt x="29210" y="374650"/>
                  </a:cubicBezTo>
                  <a:cubicBezTo>
                    <a:pt x="44450" y="349250"/>
                    <a:pt x="74930" y="323850"/>
                    <a:pt x="95250" y="308610"/>
                  </a:cubicBezTo>
                  <a:cubicBezTo>
                    <a:pt x="110490" y="298450"/>
                    <a:pt x="114300" y="294640"/>
                    <a:pt x="138430" y="288290"/>
                  </a:cubicBezTo>
                  <a:cubicBezTo>
                    <a:pt x="231140" y="266700"/>
                    <a:pt x="673100" y="288290"/>
                    <a:pt x="839470" y="267970"/>
                  </a:cubicBezTo>
                  <a:cubicBezTo>
                    <a:pt x="932180" y="256540"/>
                    <a:pt x="965200" y="246380"/>
                    <a:pt x="1055370" y="222250"/>
                  </a:cubicBezTo>
                  <a:cubicBezTo>
                    <a:pt x="1212850" y="180340"/>
                    <a:pt x="1592580" y="13970"/>
                    <a:pt x="1695450" y="12700"/>
                  </a:cubicBezTo>
                  <a:cubicBezTo>
                    <a:pt x="1728470" y="12700"/>
                    <a:pt x="1739900" y="21590"/>
                    <a:pt x="1760220" y="31750"/>
                  </a:cubicBezTo>
                  <a:cubicBezTo>
                    <a:pt x="1780540" y="41910"/>
                    <a:pt x="1799590" y="55880"/>
                    <a:pt x="1814830" y="71120"/>
                  </a:cubicBezTo>
                  <a:cubicBezTo>
                    <a:pt x="1831340" y="86360"/>
                    <a:pt x="1845310" y="105410"/>
                    <a:pt x="1855470" y="125730"/>
                  </a:cubicBezTo>
                  <a:cubicBezTo>
                    <a:pt x="1865630" y="146050"/>
                    <a:pt x="1873250" y="168910"/>
                    <a:pt x="1875790" y="190500"/>
                  </a:cubicBezTo>
                  <a:cubicBezTo>
                    <a:pt x="1878330" y="212090"/>
                    <a:pt x="1878330" y="236220"/>
                    <a:pt x="1874520" y="257810"/>
                  </a:cubicBezTo>
                  <a:cubicBezTo>
                    <a:pt x="1870710" y="279400"/>
                    <a:pt x="1861820" y="302260"/>
                    <a:pt x="1851660" y="321310"/>
                  </a:cubicBezTo>
                  <a:cubicBezTo>
                    <a:pt x="1840230" y="340360"/>
                    <a:pt x="1826260" y="359410"/>
                    <a:pt x="1809750" y="374650"/>
                  </a:cubicBezTo>
                  <a:cubicBezTo>
                    <a:pt x="1793240" y="389890"/>
                    <a:pt x="1772920" y="402590"/>
                    <a:pt x="1752600" y="411480"/>
                  </a:cubicBezTo>
                  <a:cubicBezTo>
                    <a:pt x="1732280" y="420370"/>
                    <a:pt x="1709420" y="426720"/>
                    <a:pt x="1686560" y="427990"/>
                  </a:cubicBezTo>
                  <a:cubicBezTo>
                    <a:pt x="1664970" y="429260"/>
                    <a:pt x="1640840" y="427990"/>
                    <a:pt x="1619250" y="422910"/>
                  </a:cubicBezTo>
                  <a:cubicBezTo>
                    <a:pt x="1597660" y="417830"/>
                    <a:pt x="1576070" y="407670"/>
                    <a:pt x="1557020" y="396240"/>
                  </a:cubicBezTo>
                  <a:cubicBezTo>
                    <a:pt x="1537970" y="384810"/>
                    <a:pt x="1520190" y="369570"/>
                    <a:pt x="1506220" y="351790"/>
                  </a:cubicBezTo>
                  <a:cubicBezTo>
                    <a:pt x="1492250" y="335280"/>
                    <a:pt x="1480820" y="313690"/>
                    <a:pt x="1473200" y="293370"/>
                  </a:cubicBezTo>
                  <a:cubicBezTo>
                    <a:pt x="1465580" y="273050"/>
                    <a:pt x="1461770" y="248920"/>
                    <a:pt x="1460500" y="227330"/>
                  </a:cubicBezTo>
                  <a:cubicBezTo>
                    <a:pt x="1459230" y="204470"/>
                    <a:pt x="1461770" y="181610"/>
                    <a:pt x="1468120" y="160020"/>
                  </a:cubicBezTo>
                  <a:cubicBezTo>
                    <a:pt x="1474470" y="138430"/>
                    <a:pt x="1485900" y="116840"/>
                    <a:pt x="1498600" y="99060"/>
                  </a:cubicBezTo>
                  <a:cubicBezTo>
                    <a:pt x="1511300" y="81280"/>
                    <a:pt x="1527810" y="63500"/>
                    <a:pt x="1545590" y="50800"/>
                  </a:cubicBezTo>
                  <a:cubicBezTo>
                    <a:pt x="1563370" y="38100"/>
                    <a:pt x="1584960" y="26670"/>
                    <a:pt x="1606550" y="20320"/>
                  </a:cubicBezTo>
                  <a:cubicBezTo>
                    <a:pt x="1628140" y="13970"/>
                    <a:pt x="1651000" y="11430"/>
                    <a:pt x="1672590" y="11430"/>
                  </a:cubicBezTo>
                  <a:cubicBezTo>
                    <a:pt x="1695450" y="11430"/>
                    <a:pt x="1718310" y="16510"/>
                    <a:pt x="1739900" y="24130"/>
                  </a:cubicBezTo>
                  <a:cubicBezTo>
                    <a:pt x="1760220" y="31750"/>
                    <a:pt x="1780540" y="41910"/>
                    <a:pt x="1798320" y="55880"/>
                  </a:cubicBezTo>
                  <a:cubicBezTo>
                    <a:pt x="1816100" y="69850"/>
                    <a:pt x="1831340" y="87630"/>
                    <a:pt x="1844040" y="106680"/>
                  </a:cubicBezTo>
                  <a:cubicBezTo>
                    <a:pt x="1855470" y="125730"/>
                    <a:pt x="1865630" y="147320"/>
                    <a:pt x="1870710" y="168910"/>
                  </a:cubicBezTo>
                  <a:cubicBezTo>
                    <a:pt x="1875790" y="190500"/>
                    <a:pt x="1878330" y="214630"/>
                    <a:pt x="1877060" y="236220"/>
                  </a:cubicBezTo>
                  <a:cubicBezTo>
                    <a:pt x="1875790" y="257810"/>
                    <a:pt x="1869440" y="280670"/>
                    <a:pt x="1860550" y="300990"/>
                  </a:cubicBezTo>
                  <a:cubicBezTo>
                    <a:pt x="1851660" y="321310"/>
                    <a:pt x="1838960" y="341630"/>
                    <a:pt x="1824990" y="358140"/>
                  </a:cubicBezTo>
                  <a:cubicBezTo>
                    <a:pt x="1809750" y="374650"/>
                    <a:pt x="1791970" y="389890"/>
                    <a:pt x="1772920" y="401320"/>
                  </a:cubicBezTo>
                  <a:cubicBezTo>
                    <a:pt x="1753870" y="412750"/>
                    <a:pt x="1731010" y="421640"/>
                    <a:pt x="1709420" y="425450"/>
                  </a:cubicBezTo>
                  <a:cubicBezTo>
                    <a:pt x="1687830" y="429260"/>
                    <a:pt x="1643380" y="422910"/>
                    <a:pt x="1642110" y="426720"/>
                  </a:cubicBezTo>
                  <a:cubicBezTo>
                    <a:pt x="1642110" y="427990"/>
                    <a:pt x="1656080" y="430530"/>
                    <a:pt x="1656080" y="434340"/>
                  </a:cubicBezTo>
                  <a:cubicBezTo>
                    <a:pt x="1654810" y="450850"/>
                    <a:pt x="1450340" y="527050"/>
                    <a:pt x="1357630" y="558800"/>
                  </a:cubicBezTo>
                  <a:cubicBezTo>
                    <a:pt x="1278890" y="585470"/>
                    <a:pt x="1214120" y="601980"/>
                    <a:pt x="1135380" y="621030"/>
                  </a:cubicBezTo>
                  <a:cubicBezTo>
                    <a:pt x="1047750" y="641350"/>
                    <a:pt x="946150" y="665480"/>
                    <a:pt x="855980" y="675640"/>
                  </a:cubicBezTo>
                  <a:cubicBezTo>
                    <a:pt x="772160" y="685800"/>
                    <a:pt x="706120" y="684530"/>
                    <a:pt x="613410" y="684530"/>
                  </a:cubicBezTo>
                  <a:cubicBezTo>
                    <a:pt x="486410" y="684530"/>
                    <a:pt x="252730" y="690880"/>
                    <a:pt x="162560" y="670560"/>
                  </a:cubicBezTo>
                  <a:cubicBezTo>
                    <a:pt x="120650" y="661670"/>
                    <a:pt x="100330" y="651510"/>
                    <a:pt x="76200" y="632460"/>
                  </a:cubicBezTo>
                  <a:cubicBezTo>
                    <a:pt x="52070" y="613410"/>
                    <a:pt x="29210" y="580390"/>
                    <a:pt x="17780" y="557530"/>
                  </a:cubicBezTo>
                  <a:cubicBezTo>
                    <a:pt x="8890" y="541020"/>
                    <a:pt x="6350" y="530860"/>
                    <a:pt x="3810" y="513080"/>
                  </a:cubicBezTo>
                  <a:cubicBezTo>
                    <a:pt x="0" y="487680"/>
                    <a:pt x="2540" y="443230"/>
                    <a:pt x="8890" y="417830"/>
                  </a:cubicBezTo>
                  <a:cubicBezTo>
                    <a:pt x="13970" y="400050"/>
                    <a:pt x="19050" y="389890"/>
                    <a:pt x="29210" y="374650"/>
                  </a:cubicBezTo>
                  <a:cubicBezTo>
                    <a:pt x="44450" y="354330"/>
                    <a:pt x="66040" y="326390"/>
                    <a:pt x="95250" y="308610"/>
                  </a:cubicBezTo>
                  <a:cubicBezTo>
                    <a:pt x="132080" y="287020"/>
                    <a:pt x="161290" y="279400"/>
                    <a:pt x="238760" y="264160"/>
                  </a:cubicBezTo>
                  <a:cubicBezTo>
                    <a:pt x="528320" y="208280"/>
                    <a:pt x="1910080" y="156210"/>
                    <a:pt x="2353310" y="92710"/>
                  </a:cubicBezTo>
                  <a:cubicBezTo>
                    <a:pt x="2559050" y="63500"/>
                    <a:pt x="2710180" y="0"/>
                    <a:pt x="2800350" y="0"/>
                  </a:cubicBezTo>
                  <a:cubicBezTo>
                    <a:pt x="2838450" y="0"/>
                    <a:pt x="2861310" y="8890"/>
                    <a:pt x="2882900" y="17780"/>
                  </a:cubicBezTo>
                  <a:cubicBezTo>
                    <a:pt x="2898140" y="24130"/>
                    <a:pt x="2907030" y="31750"/>
                    <a:pt x="2918460" y="40640"/>
                  </a:cubicBezTo>
                  <a:cubicBezTo>
                    <a:pt x="2928620" y="49530"/>
                    <a:pt x="2938780" y="57150"/>
                    <a:pt x="2947670" y="71120"/>
                  </a:cubicBezTo>
                  <a:cubicBezTo>
                    <a:pt x="2960370" y="90170"/>
                    <a:pt x="2974340" y="125730"/>
                    <a:pt x="2979420" y="148590"/>
                  </a:cubicBezTo>
                  <a:cubicBezTo>
                    <a:pt x="2983230" y="165100"/>
                    <a:pt x="2983230" y="175260"/>
                    <a:pt x="2980690" y="191770"/>
                  </a:cubicBezTo>
                  <a:cubicBezTo>
                    <a:pt x="2976880" y="214630"/>
                    <a:pt x="2967990" y="247650"/>
                    <a:pt x="2952750" y="270510"/>
                  </a:cubicBezTo>
                  <a:cubicBezTo>
                    <a:pt x="2937510" y="293370"/>
                    <a:pt x="2910840" y="316230"/>
                    <a:pt x="2891790" y="328930"/>
                  </a:cubicBezTo>
                  <a:cubicBezTo>
                    <a:pt x="2877820" y="337820"/>
                    <a:pt x="2852420" y="344170"/>
                    <a:pt x="2852420" y="34417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0" id="70"/>
          <p:cNvGrpSpPr/>
          <p:nvPr/>
        </p:nvGrpSpPr>
        <p:grpSpPr>
          <a:xfrm rot="0">
            <a:off x="1537335" y="2976562"/>
            <a:ext cx="2991802" cy="1370648"/>
            <a:chOff x="0" y="0"/>
            <a:chExt cx="3989070" cy="182753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1270" y="30480"/>
              <a:ext cx="3948430" cy="1750060"/>
            </a:xfrm>
            <a:custGeom>
              <a:avLst/>
              <a:gdLst/>
              <a:ahLst/>
              <a:cxnLst/>
              <a:rect r="r" b="b" t="t" l="l"/>
              <a:pathLst>
                <a:path h="1750060" w="3948430">
                  <a:moveTo>
                    <a:pt x="2461260" y="375920"/>
                  </a:moveTo>
                  <a:cubicBezTo>
                    <a:pt x="731520" y="648970"/>
                    <a:pt x="662940" y="657860"/>
                    <a:pt x="565150" y="678180"/>
                  </a:cubicBezTo>
                  <a:cubicBezTo>
                    <a:pt x="474980" y="697230"/>
                    <a:pt x="356870" y="774700"/>
                    <a:pt x="308610" y="741680"/>
                  </a:cubicBezTo>
                  <a:cubicBezTo>
                    <a:pt x="259080" y="707390"/>
                    <a:pt x="233680" y="504190"/>
                    <a:pt x="274320" y="466090"/>
                  </a:cubicBezTo>
                  <a:cubicBezTo>
                    <a:pt x="314960" y="426720"/>
                    <a:pt x="449580" y="497840"/>
                    <a:pt x="551180" y="510540"/>
                  </a:cubicBezTo>
                  <a:cubicBezTo>
                    <a:pt x="671830" y="525780"/>
                    <a:pt x="789940" y="534670"/>
                    <a:pt x="951230" y="544830"/>
                  </a:cubicBezTo>
                  <a:cubicBezTo>
                    <a:pt x="1200150" y="560070"/>
                    <a:pt x="1658620" y="582930"/>
                    <a:pt x="1899920" y="576580"/>
                  </a:cubicBezTo>
                  <a:cubicBezTo>
                    <a:pt x="2049780" y="572770"/>
                    <a:pt x="2151380" y="563880"/>
                    <a:pt x="2261870" y="546100"/>
                  </a:cubicBezTo>
                  <a:cubicBezTo>
                    <a:pt x="2355850" y="530860"/>
                    <a:pt x="2522220" y="486410"/>
                    <a:pt x="2522220" y="486410"/>
                  </a:cubicBezTo>
                  <a:cubicBezTo>
                    <a:pt x="2522220" y="486410"/>
                    <a:pt x="1060450" y="866140"/>
                    <a:pt x="850900" y="864870"/>
                  </a:cubicBezTo>
                  <a:cubicBezTo>
                    <a:pt x="802640" y="864870"/>
                    <a:pt x="783590" y="853440"/>
                    <a:pt x="760730" y="843280"/>
                  </a:cubicBezTo>
                  <a:cubicBezTo>
                    <a:pt x="744220" y="835660"/>
                    <a:pt x="734060" y="826770"/>
                    <a:pt x="722630" y="816610"/>
                  </a:cubicBezTo>
                  <a:cubicBezTo>
                    <a:pt x="711200" y="806450"/>
                    <a:pt x="701040" y="796290"/>
                    <a:pt x="692150" y="781050"/>
                  </a:cubicBezTo>
                  <a:cubicBezTo>
                    <a:pt x="679450" y="759460"/>
                    <a:pt x="664210" y="720090"/>
                    <a:pt x="659130" y="694690"/>
                  </a:cubicBezTo>
                  <a:cubicBezTo>
                    <a:pt x="655320" y="676910"/>
                    <a:pt x="655320" y="665480"/>
                    <a:pt x="659130" y="647700"/>
                  </a:cubicBezTo>
                  <a:cubicBezTo>
                    <a:pt x="664210" y="622300"/>
                    <a:pt x="674370" y="585470"/>
                    <a:pt x="692150" y="560070"/>
                  </a:cubicBezTo>
                  <a:cubicBezTo>
                    <a:pt x="708660" y="535940"/>
                    <a:pt x="740410" y="511810"/>
                    <a:pt x="762000" y="499110"/>
                  </a:cubicBezTo>
                  <a:cubicBezTo>
                    <a:pt x="777240" y="490220"/>
                    <a:pt x="784860" y="486410"/>
                    <a:pt x="806450" y="482600"/>
                  </a:cubicBezTo>
                  <a:cubicBezTo>
                    <a:pt x="864870" y="473710"/>
                    <a:pt x="993140" y="499110"/>
                    <a:pt x="1136650" y="502920"/>
                  </a:cubicBezTo>
                  <a:cubicBezTo>
                    <a:pt x="1408430" y="510540"/>
                    <a:pt x="2057400" y="505460"/>
                    <a:pt x="2313940" y="492760"/>
                  </a:cubicBezTo>
                  <a:cubicBezTo>
                    <a:pt x="2438400" y="486410"/>
                    <a:pt x="2493010" y="480060"/>
                    <a:pt x="2590800" y="468630"/>
                  </a:cubicBezTo>
                  <a:cubicBezTo>
                    <a:pt x="2700020" y="454660"/>
                    <a:pt x="2856230" y="447040"/>
                    <a:pt x="2938780" y="412750"/>
                  </a:cubicBezTo>
                  <a:cubicBezTo>
                    <a:pt x="2992120" y="389890"/>
                    <a:pt x="3018790" y="340360"/>
                    <a:pt x="3058160" y="325120"/>
                  </a:cubicBezTo>
                  <a:cubicBezTo>
                    <a:pt x="3089910" y="313690"/>
                    <a:pt x="3126740" y="314960"/>
                    <a:pt x="3152140" y="317500"/>
                  </a:cubicBezTo>
                  <a:cubicBezTo>
                    <a:pt x="3169920" y="318770"/>
                    <a:pt x="3181350" y="322580"/>
                    <a:pt x="3197860" y="330200"/>
                  </a:cubicBezTo>
                  <a:cubicBezTo>
                    <a:pt x="3220720" y="341630"/>
                    <a:pt x="3253740" y="363220"/>
                    <a:pt x="3272790" y="386080"/>
                  </a:cubicBezTo>
                  <a:cubicBezTo>
                    <a:pt x="3291840" y="410210"/>
                    <a:pt x="3307080" y="440690"/>
                    <a:pt x="3313430" y="471170"/>
                  </a:cubicBezTo>
                  <a:cubicBezTo>
                    <a:pt x="3319780" y="500380"/>
                    <a:pt x="3315970" y="539750"/>
                    <a:pt x="3310890" y="565150"/>
                  </a:cubicBezTo>
                  <a:cubicBezTo>
                    <a:pt x="3307080" y="582930"/>
                    <a:pt x="3299460" y="595630"/>
                    <a:pt x="3291840" y="609600"/>
                  </a:cubicBezTo>
                  <a:cubicBezTo>
                    <a:pt x="3284220" y="623570"/>
                    <a:pt x="3276600" y="635000"/>
                    <a:pt x="3263900" y="647700"/>
                  </a:cubicBezTo>
                  <a:cubicBezTo>
                    <a:pt x="3244850" y="665480"/>
                    <a:pt x="3219450" y="693420"/>
                    <a:pt x="3185160" y="697230"/>
                  </a:cubicBezTo>
                  <a:cubicBezTo>
                    <a:pt x="3126740" y="703580"/>
                    <a:pt x="3035300" y="629920"/>
                    <a:pt x="2936240" y="610870"/>
                  </a:cubicBezTo>
                  <a:cubicBezTo>
                    <a:pt x="2800350" y="584200"/>
                    <a:pt x="2590800" y="585470"/>
                    <a:pt x="2437130" y="581660"/>
                  </a:cubicBezTo>
                  <a:cubicBezTo>
                    <a:pt x="2306320" y="579120"/>
                    <a:pt x="2203450" y="577850"/>
                    <a:pt x="2073910" y="586740"/>
                  </a:cubicBezTo>
                  <a:cubicBezTo>
                    <a:pt x="1921510" y="596900"/>
                    <a:pt x="1713230" y="615950"/>
                    <a:pt x="1579880" y="646430"/>
                  </a:cubicBezTo>
                  <a:cubicBezTo>
                    <a:pt x="1484630" y="668020"/>
                    <a:pt x="1390650" y="716280"/>
                    <a:pt x="1342390" y="725170"/>
                  </a:cubicBezTo>
                  <a:cubicBezTo>
                    <a:pt x="1322070" y="728980"/>
                    <a:pt x="1315720" y="730250"/>
                    <a:pt x="1299210" y="727710"/>
                  </a:cubicBezTo>
                  <a:cubicBezTo>
                    <a:pt x="1275080" y="725170"/>
                    <a:pt x="1235710" y="712470"/>
                    <a:pt x="1214120" y="701040"/>
                  </a:cubicBezTo>
                  <a:cubicBezTo>
                    <a:pt x="1198880" y="693420"/>
                    <a:pt x="1191260" y="685800"/>
                    <a:pt x="1179830" y="673100"/>
                  </a:cubicBezTo>
                  <a:cubicBezTo>
                    <a:pt x="1164590" y="655320"/>
                    <a:pt x="1141730" y="624840"/>
                    <a:pt x="1134110" y="596900"/>
                  </a:cubicBezTo>
                  <a:cubicBezTo>
                    <a:pt x="1126490" y="570230"/>
                    <a:pt x="1125220" y="537210"/>
                    <a:pt x="1130300" y="509270"/>
                  </a:cubicBezTo>
                  <a:cubicBezTo>
                    <a:pt x="1135380" y="481330"/>
                    <a:pt x="1148080" y="452120"/>
                    <a:pt x="1165860" y="429260"/>
                  </a:cubicBezTo>
                  <a:cubicBezTo>
                    <a:pt x="1183640" y="406400"/>
                    <a:pt x="1214120" y="386080"/>
                    <a:pt x="1235710" y="374650"/>
                  </a:cubicBezTo>
                  <a:cubicBezTo>
                    <a:pt x="1250950" y="367030"/>
                    <a:pt x="1258570" y="363220"/>
                    <a:pt x="1278890" y="361950"/>
                  </a:cubicBezTo>
                  <a:cubicBezTo>
                    <a:pt x="1330960" y="356870"/>
                    <a:pt x="1436370" y="377190"/>
                    <a:pt x="1558290" y="393700"/>
                  </a:cubicBezTo>
                  <a:cubicBezTo>
                    <a:pt x="1795780" y="426720"/>
                    <a:pt x="2288540" y="505460"/>
                    <a:pt x="2598420" y="562610"/>
                  </a:cubicBezTo>
                  <a:cubicBezTo>
                    <a:pt x="2851150" y="609600"/>
                    <a:pt x="3150870" y="656590"/>
                    <a:pt x="3284220" y="703580"/>
                  </a:cubicBezTo>
                  <a:cubicBezTo>
                    <a:pt x="3342640" y="723900"/>
                    <a:pt x="3378200" y="744220"/>
                    <a:pt x="3403600" y="764540"/>
                  </a:cubicBezTo>
                  <a:cubicBezTo>
                    <a:pt x="3418840" y="775970"/>
                    <a:pt x="3425190" y="784860"/>
                    <a:pt x="3434080" y="800100"/>
                  </a:cubicBezTo>
                  <a:cubicBezTo>
                    <a:pt x="3446780" y="821690"/>
                    <a:pt x="3463290" y="857250"/>
                    <a:pt x="3467100" y="887730"/>
                  </a:cubicBezTo>
                  <a:cubicBezTo>
                    <a:pt x="3470910" y="916940"/>
                    <a:pt x="3462020" y="955040"/>
                    <a:pt x="3454400" y="979170"/>
                  </a:cubicBezTo>
                  <a:cubicBezTo>
                    <a:pt x="3449320" y="996950"/>
                    <a:pt x="3441700" y="1008380"/>
                    <a:pt x="3432810" y="1021080"/>
                  </a:cubicBezTo>
                  <a:cubicBezTo>
                    <a:pt x="3423920" y="1033780"/>
                    <a:pt x="3415030" y="1045210"/>
                    <a:pt x="3401060" y="1056640"/>
                  </a:cubicBezTo>
                  <a:cubicBezTo>
                    <a:pt x="3380740" y="1071880"/>
                    <a:pt x="3357880" y="1089660"/>
                    <a:pt x="3318510" y="1098550"/>
                  </a:cubicBezTo>
                  <a:cubicBezTo>
                    <a:pt x="3237230" y="1117600"/>
                    <a:pt x="3037840" y="1126490"/>
                    <a:pt x="2919730" y="1090930"/>
                  </a:cubicBezTo>
                  <a:cubicBezTo>
                    <a:pt x="2811780" y="1057910"/>
                    <a:pt x="2694940" y="989330"/>
                    <a:pt x="2632710" y="910590"/>
                  </a:cubicBezTo>
                  <a:cubicBezTo>
                    <a:pt x="2578100" y="840740"/>
                    <a:pt x="2543810" y="741680"/>
                    <a:pt x="2547620" y="656590"/>
                  </a:cubicBezTo>
                  <a:cubicBezTo>
                    <a:pt x="2551430" y="566420"/>
                    <a:pt x="2604770" y="448310"/>
                    <a:pt x="2667000" y="384810"/>
                  </a:cubicBezTo>
                  <a:cubicBezTo>
                    <a:pt x="2724150" y="326390"/>
                    <a:pt x="2814320" y="302260"/>
                    <a:pt x="2895600" y="280670"/>
                  </a:cubicBezTo>
                  <a:cubicBezTo>
                    <a:pt x="2979420" y="259080"/>
                    <a:pt x="3077210" y="259080"/>
                    <a:pt x="3163570" y="256540"/>
                  </a:cubicBezTo>
                  <a:cubicBezTo>
                    <a:pt x="3244850" y="255270"/>
                    <a:pt x="3326130" y="243840"/>
                    <a:pt x="3398520" y="266700"/>
                  </a:cubicBezTo>
                  <a:cubicBezTo>
                    <a:pt x="3470910" y="289560"/>
                    <a:pt x="3548380" y="335280"/>
                    <a:pt x="3596640" y="393700"/>
                  </a:cubicBezTo>
                  <a:cubicBezTo>
                    <a:pt x="3646170" y="453390"/>
                    <a:pt x="3674110" y="538480"/>
                    <a:pt x="3691890" y="622300"/>
                  </a:cubicBezTo>
                  <a:cubicBezTo>
                    <a:pt x="3712210" y="716280"/>
                    <a:pt x="3710940" y="828040"/>
                    <a:pt x="3702050" y="932180"/>
                  </a:cubicBezTo>
                  <a:cubicBezTo>
                    <a:pt x="3693160" y="1040130"/>
                    <a:pt x="3686810" y="1158240"/>
                    <a:pt x="3638550" y="1258570"/>
                  </a:cubicBezTo>
                  <a:cubicBezTo>
                    <a:pt x="3587750" y="1366520"/>
                    <a:pt x="3495040" y="1485900"/>
                    <a:pt x="3393440" y="1553210"/>
                  </a:cubicBezTo>
                  <a:cubicBezTo>
                    <a:pt x="3293110" y="1620520"/>
                    <a:pt x="3139440" y="1653540"/>
                    <a:pt x="3034030" y="1663700"/>
                  </a:cubicBezTo>
                  <a:cubicBezTo>
                    <a:pt x="2954020" y="1671320"/>
                    <a:pt x="2887980" y="1662430"/>
                    <a:pt x="2820670" y="1640840"/>
                  </a:cubicBezTo>
                  <a:cubicBezTo>
                    <a:pt x="2753360" y="1619250"/>
                    <a:pt x="2682240" y="1584960"/>
                    <a:pt x="2628900" y="1536700"/>
                  </a:cubicBezTo>
                  <a:cubicBezTo>
                    <a:pt x="2574290" y="1487170"/>
                    <a:pt x="2523490" y="1419860"/>
                    <a:pt x="2498090" y="1344930"/>
                  </a:cubicBezTo>
                  <a:cubicBezTo>
                    <a:pt x="2470150" y="1259840"/>
                    <a:pt x="2458720" y="1137920"/>
                    <a:pt x="2486660" y="1045210"/>
                  </a:cubicBezTo>
                  <a:cubicBezTo>
                    <a:pt x="2515870" y="948690"/>
                    <a:pt x="2600960" y="850900"/>
                    <a:pt x="2680970" y="779780"/>
                  </a:cubicBezTo>
                  <a:cubicBezTo>
                    <a:pt x="2760980" y="709930"/>
                    <a:pt x="2871470" y="661670"/>
                    <a:pt x="2966720" y="622300"/>
                  </a:cubicBezTo>
                  <a:cubicBezTo>
                    <a:pt x="3053080" y="586740"/>
                    <a:pt x="3130550" y="567690"/>
                    <a:pt x="3227070" y="548640"/>
                  </a:cubicBezTo>
                  <a:cubicBezTo>
                    <a:pt x="3342640" y="525780"/>
                    <a:pt x="3502660" y="458470"/>
                    <a:pt x="3615690" y="504190"/>
                  </a:cubicBezTo>
                  <a:cubicBezTo>
                    <a:pt x="3743960" y="554990"/>
                    <a:pt x="3948430" y="772160"/>
                    <a:pt x="3937000" y="889000"/>
                  </a:cubicBezTo>
                  <a:cubicBezTo>
                    <a:pt x="3926840" y="1003300"/>
                    <a:pt x="3688080" y="1131570"/>
                    <a:pt x="3562350" y="1197610"/>
                  </a:cubicBezTo>
                  <a:cubicBezTo>
                    <a:pt x="3459480" y="1252220"/>
                    <a:pt x="3355340" y="1261110"/>
                    <a:pt x="3249930" y="1287780"/>
                  </a:cubicBezTo>
                  <a:cubicBezTo>
                    <a:pt x="3144520" y="1314450"/>
                    <a:pt x="3039110" y="1338580"/>
                    <a:pt x="2931160" y="1358900"/>
                  </a:cubicBezTo>
                  <a:cubicBezTo>
                    <a:pt x="2821940" y="1379220"/>
                    <a:pt x="2722880" y="1394460"/>
                    <a:pt x="2599690" y="1407160"/>
                  </a:cubicBezTo>
                  <a:cubicBezTo>
                    <a:pt x="2446020" y="1422400"/>
                    <a:pt x="2213610" y="1452880"/>
                    <a:pt x="2077720" y="1438910"/>
                  </a:cubicBezTo>
                  <a:cubicBezTo>
                    <a:pt x="1987550" y="1430020"/>
                    <a:pt x="1911350" y="1431290"/>
                    <a:pt x="1858010" y="1379220"/>
                  </a:cubicBezTo>
                  <a:cubicBezTo>
                    <a:pt x="1789430" y="1311910"/>
                    <a:pt x="1727200" y="1115060"/>
                    <a:pt x="1748790" y="1017270"/>
                  </a:cubicBezTo>
                  <a:cubicBezTo>
                    <a:pt x="1766570" y="935990"/>
                    <a:pt x="1849120" y="878840"/>
                    <a:pt x="1921510" y="822960"/>
                  </a:cubicBezTo>
                  <a:cubicBezTo>
                    <a:pt x="2006600" y="758190"/>
                    <a:pt x="2132330" y="706120"/>
                    <a:pt x="2239010" y="664210"/>
                  </a:cubicBezTo>
                  <a:cubicBezTo>
                    <a:pt x="2340610" y="624840"/>
                    <a:pt x="2448560" y="598170"/>
                    <a:pt x="2546350" y="576580"/>
                  </a:cubicBezTo>
                  <a:cubicBezTo>
                    <a:pt x="2633980" y="557530"/>
                    <a:pt x="2702560" y="539750"/>
                    <a:pt x="2799080" y="539750"/>
                  </a:cubicBezTo>
                  <a:cubicBezTo>
                    <a:pt x="2926080" y="538480"/>
                    <a:pt x="3131820" y="546100"/>
                    <a:pt x="3241040" y="599440"/>
                  </a:cubicBezTo>
                  <a:cubicBezTo>
                    <a:pt x="3323590" y="638810"/>
                    <a:pt x="3373120" y="701040"/>
                    <a:pt x="3423920" y="775970"/>
                  </a:cubicBezTo>
                  <a:cubicBezTo>
                    <a:pt x="3484880" y="864870"/>
                    <a:pt x="3559810" y="991870"/>
                    <a:pt x="3564890" y="1109980"/>
                  </a:cubicBezTo>
                  <a:cubicBezTo>
                    <a:pt x="3569970" y="1239520"/>
                    <a:pt x="3502660" y="1433830"/>
                    <a:pt x="3431540" y="1524000"/>
                  </a:cubicBezTo>
                  <a:cubicBezTo>
                    <a:pt x="3380740" y="1588770"/>
                    <a:pt x="3307080" y="1612900"/>
                    <a:pt x="3237230" y="1643380"/>
                  </a:cubicBezTo>
                  <a:cubicBezTo>
                    <a:pt x="3164840" y="1675130"/>
                    <a:pt x="3087370" y="1701800"/>
                    <a:pt x="3001010" y="1708150"/>
                  </a:cubicBezTo>
                  <a:cubicBezTo>
                    <a:pt x="2898140" y="1715770"/>
                    <a:pt x="2740660" y="1711960"/>
                    <a:pt x="2658110" y="1666240"/>
                  </a:cubicBezTo>
                  <a:cubicBezTo>
                    <a:pt x="2592070" y="1629410"/>
                    <a:pt x="2541270" y="1564640"/>
                    <a:pt x="2522220" y="1496060"/>
                  </a:cubicBezTo>
                  <a:cubicBezTo>
                    <a:pt x="2500630" y="1419860"/>
                    <a:pt x="2515870" y="1297940"/>
                    <a:pt x="2557780" y="1223010"/>
                  </a:cubicBezTo>
                  <a:cubicBezTo>
                    <a:pt x="2600960" y="1146810"/>
                    <a:pt x="2702560" y="1083310"/>
                    <a:pt x="2781300" y="1043940"/>
                  </a:cubicBezTo>
                  <a:cubicBezTo>
                    <a:pt x="2852420" y="1009650"/>
                    <a:pt x="2923540" y="1002030"/>
                    <a:pt x="3004820" y="989330"/>
                  </a:cubicBezTo>
                  <a:cubicBezTo>
                    <a:pt x="3101340" y="974090"/>
                    <a:pt x="3214370" y="953770"/>
                    <a:pt x="3322320" y="962660"/>
                  </a:cubicBezTo>
                  <a:cubicBezTo>
                    <a:pt x="3437890" y="972820"/>
                    <a:pt x="3596640" y="976630"/>
                    <a:pt x="3674110" y="1055370"/>
                  </a:cubicBezTo>
                  <a:cubicBezTo>
                    <a:pt x="3761740" y="1143000"/>
                    <a:pt x="3818890" y="1394460"/>
                    <a:pt x="3788410" y="1496060"/>
                  </a:cubicBezTo>
                  <a:cubicBezTo>
                    <a:pt x="3768090" y="1567180"/>
                    <a:pt x="3695700" y="1610360"/>
                    <a:pt x="3628390" y="1643380"/>
                  </a:cubicBezTo>
                  <a:cubicBezTo>
                    <a:pt x="3549650" y="1682750"/>
                    <a:pt x="3434080" y="1685290"/>
                    <a:pt x="3337560" y="1697990"/>
                  </a:cubicBezTo>
                  <a:cubicBezTo>
                    <a:pt x="3244850" y="1710690"/>
                    <a:pt x="3155950" y="1714500"/>
                    <a:pt x="3061970" y="1718310"/>
                  </a:cubicBezTo>
                  <a:cubicBezTo>
                    <a:pt x="2962910" y="1723390"/>
                    <a:pt x="2858770" y="1725930"/>
                    <a:pt x="2754630" y="1723390"/>
                  </a:cubicBezTo>
                  <a:cubicBezTo>
                    <a:pt x="2646680" y="1720850"/>
                    <a:pt x="2534920" y="1714500"/>
                    <a:pt x="2426970" y="1703070"/>
                  </a:cubicBezTo>
                  <a:cubicBezTo>
                    <a:pt x="2320290" y="1691640"/>
                    <a:pt x="2205990" y="1672590"/>
                    <a:pt x="2108200" y="1653540"/>
                  </a:cubicBezTo>
                  <a:cubicBezTo>
                    <a:pt x="2023110" y="1637030"/>
                    <a:pt x="1950720" y="1628140"/>
                    <a:pt x="1869440" y="1595120"/>
                  </a:cubicBezTo>
                  <a:cubicBezTo>
                    <a:pt x="1774190" y="1555750"/>
                    <a:pt x="1625600" y="1503680"/>
                    <a:pt x="1579880" y="1421130"/>
                  </a:cubicBezTo>
                  <a:cubicBezTo>
                    <a:pt x="1537970" y="1343660"/>
                    <a:pt x="1544320" y="1205230"/>
                    <a:pt x="1587500" y="1125220"/>
                  </a:cubicBezTo>
                  <a:cubicBezTo>
                    <a:pt x="1633220" y="1040130"/>
                    <a:pt x="1758950" y="989330"/>
                    <a:pt x="1863090" y="934720"/>
                  </a:cubicBezTo>
                  <a:cubicBezTo>
                    <a:pt x="1982470" y="872490"/>
                    <a:pt x="2141220" y="821690"/>
                    <a:pt x="2270760" y="782320"/>
                  </a:cubicBezTo>
                  <a:cubicBezTo>
                    <a:pt x="2382520" y="748030"/>
                    <a:pt x="2487930" y="726440"/>
                    <a:pt x="2592070" y="704850"/>
                  </a:cubicBezTo>
                  <a:cubicBezTo>
                    <a:pt x="2688590" y="684530"/>
                    <a:pt x="2768600" y="668020"/>
                    <a:pt x="2871470" y="652780"/>
                  </a:cubicBezTo>
                  <a:cubicBezTo>
                    <a:pt x="2994660" y="635000"/>
                    <a:pt x="3191510" y="605790"/>
                    <a:pt x="3280410" y="608330"/>
                  </a:cubicBezTo>
                  <a:cubicBezTo>
                    <a:pt x="3323590" y="609600"/>
                    <a:pt x="3347720" y="612140"/>
                    <a:pt x="3376930" y="624840"/>
                  </a:cubicBezTo>
                  <a:cubicBezTo>
                    <a:pt x="3406140" y="637540"/>
                    <a:pt x="3435350" y="659130"/>
                    <a:pt x="3455670" y="684530"/>
                  </a:cubicBezTo>
                  <a:cubicBezTo>
                    <a:pt x="3475990" y="708660"/>
                    <a:pt x="3491230" y="741680"/>
                    <a:pt x="3497580" y="773430"/>
                  </a:cubicBezTo>
                  <a:cubicBezTo>
                    <a:pt x="3503930" y="805180"/>
                    <a:pt x="3498850" y="847090"/>
                    <a:pt x="3492500" y="872490"/>
                  </a:cubicBezTo>
                  <a:cubicBezTo>
                    <a:pt x="3487420" y="890270"/>
                    <a:pt x="3479800" y="902970"/>
                    <a:pt x="3472180" y="916940"/>
                  </a:cubicBezTo>
                  <a:cubicBezTo>
                    <a:pt x="3463290" y="930910"/>
                    <a:pt x="3456940" y="944880"/>
                    <a:pt x="3442970" y="957580"/>
                  </a:cubicBezTo>
                  <a:cubicBezTo>
                    <a:pt x="3423920" y="975360"/>
                    <a:pt x="3399790" y="989330"/>
                    <a:pt x="3359150" y="1008380"/>
                  </a:cubicBezTo>
                  <a:cubicBezTo>
                    <a:pt x="3274060" y="1047750"/>
                    <a:pt x="3074670" y="1109980"/>
                    <a:pt x="2936240" y="1150620"/>
                  </a:cubicBezTo>
                  <a:cubicBezTo>
                    <a:pt x="2805430" y="1188720"/>
                    <a:pt x="2710180" y="1214120"/>
                    <a:pt x="2552700" y="1249680"/>
                  </a:cubicBezTo>
                  <a:cubicBezTo>
                    <a:pt x="2302510" y="1305560"/>
                    <a:pt x="1729740" y="1424940"/>
                    <a:pt x="1577340" y="1430020"/>
                  </a:cubicBezTo>
                  <a:cubicBezTo>
                    <a:pt x="1531620" y="1431290"/>
                    <a:pt x="1515110" y="1430020"/>
                    <a:pt x="1487170" y="1419860"/>
                  </a:cubicBezTo>
                  <a:cubicBezTo>
                    <a:pt x="1459230" y="1409700"/>
                    <a:pt x="1431290" y="1390650"/>
                    <a:pt x="1410970" y="1369060"/>
                  </a:cubicBezTo>
                  <a:cubicBezTo>
                    <a:pt x="1390650" y="1347470"/>
                    <a:pt x="1375410" y="1316990"/>
                    <a:pt x="1367790" y="1289050"/>
                  </a:cubicBezTo>
                  <a:cubicBezTo>
                    <a:pt x="1360170" y="1259840"/>
                    <a:pt x="1360170" y="1226820"/>
                    <a:pt x="1366520" y="1197610"/>
                  </a:cubicBezTo>
                  <a:cubicBezTo>
                    <a:pt x="1372870" y="1168400"/>
                    <a:pt x="1393190" y="1136650"/>
                    <a:pt x="1408430" y="1116330"/>
                  </a:cubicBezTo>
                  <a:cubicBezTo>
                    <a:pt x="1419860" y="1102360"/>
                    <a:pt x="1427480" y="1093470"/>
                    <a:pt x="1442720" y="1084580"/>
                  </a:cubicBezTo>
                  <a:cubicBezTo>
                    <a:pt x="1464310" y="1071880"/>
                    <a:pt x="1484630" y="1061720"/>
                    <a:pt x="1527810" y="1051560"/>
                  </a:cubicBezTo>
                  <a:cubicBezTo>
                    <a:pt x="1648460" y="1023620"/>
                    <a:pt x="2063750" y="998220"/>
                    <a:pt x="2240280" y="986790"/>
                  </a:cubicBezTo>
                  <a:cubicBezTo>
                    <a:pt x="2344420" y="980440"/>
                    <a:pt x="2407920" y="975360"/>
                    <a:pt x="2487930" y="976630"/>
                  </a:cubicBezTo>
                  <a:cubicBezTo>
                    <a:pt x="2562860" y="977900"/>
                    <a:pt x="2626360" y="977900"/>
                    <a:pt x="2705100" y="989330"/>
                  </a:cubicBezTo>
                  <a:cubicBezTo>
                    <a:pt x="2799080" y="1003300"/>
                    <a:pt x="2934970" y="1028700"/>
                    <a:pt x="3012440" y="1062990"/>
                  </a:cubicBezTo>
                  <a:cubicBezTo>
                    <a:pt x="3065780" y="1087120"/>
                    <a:pt x="3108960" y="1125220"/>
                    <a:pt x="3135630" y="1149350"/>
                  </a:cubicBezTo>
                  <a:cubicBezTo>
                    <a:pt x="3150870" y="1163320"/>
                    <a:pt x="3157220" y="1170940"/>
                    <a:pt x="3166110" y="1187450"/>
                  </a:cubicBezTo>
                  <a:cubicBezTo>
                    <a:pt x="3178810" y="1210310"/>
                    <a:pt x="3194050" y="1248410"/>
                    <a:pt x="3196590" y="1280160"/>
                  </a:cubicBezTo>
                  <a:cubicBezTo>
                    <a:pt x="3199130" y="1311910"/>
                    <a:pt x="3191510" y="1347470"/>
                    <a:pt x="3178810" y="1376680"/>
                  </a:cubicBezTo>
                  <a:cubicBezTo>
                    <a:pt x="3166110" y="1405890"/>
                    <a:pt x="3143250" y="1433830"/>
                    <a:pt x="3119120" y="1454150"/>
                  </a:cubicBezTo>
                  <a:cubicBezTo>
                    <a:pt x="3094990" y="1473200"/>
                    <a:pt x="3061970" y="1488440"/>
                    <a:pt x="3031490" y="1494790"/>
                  </a:cubicBezTo>
                  <a:cubicBezTo>
                    <a:pt x="3001010" y="1501140"/>
                    <a:pt x="2976880" y="1482090"/>
                    <a:pt x="2933700" y="1489710"/>
                  </a:cubicBezTo>
                  <a:cubicBezTo>
                    <a:pt x="2840990" y="1504950"/>
                    <a:pt x="2645410" y="1624330"/>
                    <a:pt x="2506980" y="1662430"/>
                  </a:cubicBezTo>
                  <a:cubicBezTo>
                    <a:pt x="2382520" y="1696720"/>
                    <a:pt x="2283460" y="1701800"/>
                    <a:pt x="2142490" y="1715770"/>
                  </a:cubicBezTo>
                  <a:cubicBezTo>
                    <a:pt x="1949450" y="1733550"/>
                    <a:pt x="1619250" y="1750060"/>
                    <a:pt x="1451610" y="1746250"/>
                  </a:cubicBezTo>
                  <a:cubicBezTo>
                    <a:pt x="1355090" y="1743710"/>
                    <a:pt x="1297940" y="1738630"/>
                    <a:pt x="1223010" y="1725930"/>
                  </a:cubicBezTo>
                  <a:cubicBezTo>
                    <a:pt x="1149350" y="1713230"/>
                    <a:pt x="1062990" y="1711960"/>
                    <a:pt x="1008380" y="1668780"/>
                  </a:cubicBezTo>
                  <a:cubicBezTo>
                    <a:pt x="952500" y="1624330"/>
                    <a:pt x="882650" y="1529080"/>
                    <a:pt x="896620" y="1459230"/>
                  </a:cubicBezTo>
                  <a:cubicBezTo>
                    <a:pt x="916940" y="1362710"/>
                    <a:pt x="1135380" y="1229360"/>
                    <a:pt x="1252220" y="1174750"/>
                  </a:cubicBezTo>
                  <a:cubicBezTo>
                    <a:pt x="1343660" y="1131570"/>
                    <a:pt x="1419860" y="1137920"/>
                    <a:pt x="1525270" y="1120140"/>
                  </a:cubicBezTo>
                  <a:cubicBezTo>
                    <a:pt x="1671320" y="1096010"/>
                    <a:pt x="1880870" y="1083310"/>
                    <a:pt x="2048510" y="1047750"/>
                  </a:cubicBezTo>
                  <a:cubicBezTo>
                    <a:pt x="2207260" y="1013460"/>
                    <a:pt x="2411730" y="914400"/>
                    <a:pt x="2506980" y="914400"/>
                  </a:cubicBezTo>
                  <a:cubicBezTo>
                    <a:pt x="2550160" y="914400"/>
                    <a:pt x="2578100" y="929640"/>
                    <a:pt x="2602230" y="941070"/>
                  </a:cubicBezTo>
                  <a:cubicBezTo>
                    <a:pt x="2618740" y="949960"/>
                    <a:pt x="2630170" y="958850"/>
                    <a:pt x="2641600" y="970280"/>
                  </a:cubicBezTo>
                  <a:cubicBezTo>
                    <a:pt x="2654300" y="981710"/>
                    <a:pt x="2664460" y="990600"/>
                    <a:pt x="2674620" y="1007110"/>
                  </a:cubicBezTo>
                  <a:cubicBezTo>
                    <a:pt x="2688590" y="1029970"/>
                    <a:pt x="2705100" y="1069340"/>
                    <a:pt x="2707640" y="1101090"/>
                  </a:cubicBezTo>
                  <a:cubicBezTo>
                    <a:pt x="2710180" y="1132840"/>
                    <a:pt x="2702560" y="1173480"/>
                    <a:pt x="2693670" y="1198880"/>
                  </a:cubicBezTo>
                  <a:cubicBezTo>
                    <a:pt x="2687320" y="1216660"/>
                    <a:pt x="2682240" y="1226820"/>
                    <a:pt x="2669540" y="1242060"/>
                  </a:cubicBezTo>
                  <a:cubicBezTo>
                    <a:pt x="2651760" y="1262380"/>
                    <a:pt x="2628900" y="1291590"/>
                    <a:pt x="2593340" y="1305560"/>
                  </a:cubicBezTo>
                  <a:cubicBezTo>
                    <a:pt x="2538730" y="1327150"/>
                    <a:pt x="2458720" y="1310640"/>
                    <a:pt x="2360930" y="1324610"/>
                  </a:cubicBezTo>
                  <a:cubicBezTo>
                    <a:pt x="2192020" y="1348740"/>
                    <a:pt x="1854200" y="1440180"/>
                    <a:pt x="1676400" y="1469390"/>
                  </a:cubicBezTo>
                  <a:cubicBezTo>
                    <a:pt x="1563370" y="1488440"/>
                    <a:pt x="1504950" y="1493520"/>
                    <a:pt x="1397000" y="1502410"/>
                  </a:cubicBezTo>
                  <a:cubicBezTo>
                    <a:pt x="1249680" y="1515110"/>
                    <a:pt x="977900" y="1541780"/>
                    <a:pt x="873760" y="1532890"/>
                  </a:cubicBezTo>
                  <a:cubicBezTo>
                    <a:pt x="828040" y="1529080"/>
                    <a:pt x="806450" y="1525270"/>
                    <a:pt x="777240" y="1511300"/>
                  </a:cubicBezTo>
                  <a:cubicBezTo>
                    <a:pt x="748030" y="1497330"/>
                    <a:pt x="720090" y="1473200"/>
                    <a:pt x="701040" y="1447800"/>
                  </a:cubicBezTo>
                  <a:cubicBezTo>
                    <a:pt x="681990" y="1421130"/>
                    <a:pt x="668020" y="1386840"/>
                    <a:pt x="662940" y="1355090"/>
                  </a:cubicBezTo>
                  <a:cubicBezTo>
                    <a:pt x="657860" y="1323340"/>
                    <a:pt x="661670" y="1286510"/>
                    <a:pt x="671830" y="1256030"/>
                  </a:cubicBezTo>
                  <a:cubicBezTo>
                    <a:pt x="681990" y="1225550"/>
                    <a:pt x="707390" y="1191260"/>
                    <a:pt x="726440" y="1172210"/>
                  </a:cubicBezTo>
                  <a:cubicBezTo>
                    <a:pt x="739140" y="1158240"/>
                    <a:pt x="749300" y="1151890"/>
                    <a:pt x="767080" y="1143000"/>
                  </a:cubicBezTo>
                  <a:cubicBezTo>
                    <a:pt x="791210" y="1131570"/>
                    <a:pt x="859790" y="1108710"/>
                    <a:pt x="863600" y="1116330"/>
                  </a:cubicBezTo>
                  <a:cubicBezTo>
                    <a:pt x="869950" y="1129030"/>
                    <a:pt x="660400" y="1277620"/>
                    <a:pt x="664210" y="1283970"/>
                  </a:cubicBezTo>
                  <a:cubicBezTo>
                    <a:pt x="669290" y="1291590"/>
                    <a:pt x="911860" y="1102360"/>
                    <a:pt x="1032510" y="1061720"/>
                  </a:cubicBezTo>
                  <a:cubicBezTo>
                    <a:pt x="1134110" y="1027430"/>
                    <a:pt x="1207770" y="1037590"/>
                    <a:pt x="1334770" y="1029970"/>
                  </a:cubicBezTo>
                  <a:cubicBezTo>
                    <a:pt x="1553210" y="1017270"/>
                    <a:pt x="2075180" y="999490"/>
                    <a:pt x="2222500" y="1016000"/>
                  </a:cubicBezTo>
                  <a:cubicBezTo>
                    <a:pt x="2272030" y="1021080"/>
                    <a:pt x="2292350" y="1024890"/>
                    <a:pt x="2321560" y="1040130"/>
                  </a:cubicBezTo>
                  <a:cubicBezTo>
                    <a:pt x="2350770" y="1055370"/>
                    <a:pt x="2379980" y="1080770"/>
                    <a:pt x="2399030" y="1107440"/>
                  </a:cubicBezTo>
                  <a:cubicBezTo>
                    <a:pt x="2418080" y="1134110"/>
                    <a:pt x="2430780" y="1169670"/>
                    <a:pt x="2434590" y="1202690"/>
                  </a:cubicBezTo>
                  <a:cubicBezTo>
                    <a:pt x="2438400" y="1235710"/>
                    <a:pt x="2434590" y="1273810"/>
                    <a:pt x="2423160" y="1304290"/>
                  </a:cubicBezTo>
                  <a:cubicBezTo>
                    <a:pt x="2411730" y="1334770"/>
                    <a:pt x="2390140" y="1366520"/>
                    <a:pt x="2364740" y="1388110"/>
                  </a:cubicBezTo>
                  <a:cubicBezTo>
                    <a:pt x="2340610" y="1409700"/>
                    <a:pt x="2324100" y="1423670"/>
                    <a:pt x="2274570" y="1435100"/>
                  </a:cubicBezTo>
                  <a:cubicBezTo>
                    <a:pt x="2103120" y="1474470"/>
                    <a:pt x="1391920" y="1408430"/>
                    <a:pt x="1057910" y="1405890"/>
                  </a:cubicBezTo>
                  <a:cubicBezTo>
                    <a:pt x="824230" y="1403350"/>
                    <a:pt x="575310" y="1422400"/>
                    <a:pt x="463550" y="1409700"/>
                  </a:cubicBezTo>
                  <a:cubicBezTo>
                    <a:pt x="419100" y="1404620"/>
                    <a:pt x="394970" y="1397000"/>
                    <a:pt x="372110" y="1386840"/>
                  </a:cubicBezTo>
                  <a:cubicBezTo>
                    <a:pt x="355600" y="1379220"/>
                    <a:pt x="345440" y="1372870"/>
                    <a:pt x="332740" y="1360170"/>
                  </a:cubicBezTo>
                  <a:cubicBezTo>
                    <a:pt x="314960" y="1342390"/>
                    <a:pt x="289560" y="1306830"/>
                    <a:pt x="279400" y="1282700"/>
                  </a:cubicBezTo>
                  <a:cubicBezTo>
                    <a:pt x="271780" y="1266190"/>
                    <a:pt x="269240" y="1253490"/>
                    <a:pt x="267970" y="1235710"/>
                  </a:cubicBezTo>
                  <a:cubicBezTo>
                    <a:pt x="266700" y="1210310"/>
                    <a:pt x="271780" y="1167130"/>
                    <a:pt x="279400" y="1143000"/>
                  </a:cubicBezTo>
                  <a:cubicBezTo>
                    <a:pt x="284480" y="1125220"/>
                    <a:pt x="290830" y="1115060"/>
                    <a:pt x="302260" y="1101090"/>
                  </a:cubicBezTo>
                  <a:cubicBezTo>
                    <a:pt x="318770" y="1080770"/>
                    <a:pt x="350520" y="1052830"/>
                    <a:pt x="372110" y="1038860"/>
                  </a:cubicBezTo>
                  <a:cubicBezTo>
                    <a:pt x="387350" y="1028700"/>
                    <a:pt x="391160" y="1026160"/>
                    <a:pt x="416560" y="1021080"/>
                  </a:cubicBezTo>
                  <a:cubicBezTo>
                    <a:pt x="528320" y="999490"/>
                    <a:pt x="1102360" y="1022350"/>
                    <a:pt x="1361440" y="1016000"/>
                  </a:cubicBezTo>
                  <a:cubicBezTo>
                    <a:pt x="1543050" y="1012190"/>
                    <a:pt x="1751330" y="986790"/>
                    <a:pt x="1826260" y="996950"/>
                  </a:cubicBezTo>
                  <a:cubicBezTo>
                    <a:pt x="1850390" y="1000760"/>
                    <a:pt x="1856740" y="1003300"/>
                    <a:pt x="1873250" y="1012190"/>
                  </a:cubicBezTo>
                  <a:cubicBezTo>
                    <a:pt x="1896110" y="1024890"/>
                    <a:pt x="1929130" y="1050290"/>
                    <a:pt x="1948180" y="1075690"/>
                  </a:cubicBezTo>
                  <a:cubicBezTo>
                    <a:pt x="1967230" y="1101090"/>
                    <a:pt x="1981200" y="1134110"/>
                    <a:pt x="1986280" y="1165860"/>
                  </a:cubicBezTo>
                  <a:cubicBezTo>
                    <a:pt x="1991360" y="1197610"/>
                    <a:pt x="1987550" y="1233170"/>
                    <a:pt x="1977390" y="1263650"/>
                  </a:cubicBezTo>
                  <a:cubicBezTo>
                    <a:pt x="1967230" y="1294130"/>
                    <a:pt x="1946910" y="1324610"/>
                    <a:pt x="1924050" y="1346200"/>
                  </a:cubicBezTo>
                  <a:cubicBezTo>
                    <a:pt x="1901190" y="1367790"/>
                    <a:pt x="1880870" y="1380490"/>
                    <a:pt x="1838960" y="1394460"/>
                  </a:cubicBezTo>
                  <a:cubicBezTo>
                    <a:pt x="1742440" y="1427480"/>
                    <a:pt x="1499870" y="1432560"/>
                    <a:pt x="1328420" y="1463040"/>
                  </a:cubicBezTo>
                  <a:cubicBezTo>
                    <a:pt x="1151890" y="1494790"/>
                    <a:pt x="955040" y="1549400"/>
                    <a:pt x="795020" y="1579880"/>
                  </a:cubicBezTo>
                  <a:cubicBezTo>
                    <a:pt x="666750" y="1604010"/>
                    <a:pt x="524510" y="1644650"/>
                    <a:pt x="445770" y="1637030"/>
                  </a:cubicBezTo>
                  <a:cubicBezTo>
                    <a:pt x="403860" y="1633220"/>
                    <a:pt x="379730" y="1621790"/>
                    <a:pt x="353060" y="1604010"/>
                  </a:cubicBezTo>
                  <a:cubicBezTo>
                    <a:pt x="326390" y="1586230"/>
                    <a:pt x="302260" y="1560830"/>
                    <a:pt x="287020" y="1532890"/>
                  </a:cubicBezTo>
                  <a:cubicBezTo>
                    <a:pt x="271780" y="1504950"/>
                    <a:pt x="262890" y="1470660"/>
                    <a:pt x="261620" y="1438910"/>
                  </a:cubicBezTo>
                  <a:cubicBezTo>
                    <a:pt x="260350" y="1407160"/>
                    <a:pt x="267970" y="1370330"/>
                    <a:pt x="281940" y="1342390"/>
                  </a:cubicBezTo>
                  <a:cubicBezTo>
                    <a:pt x="295910" y="1314450"/>
                    <a:pt x="325120" y="1285240"/>
                    <a:pt x="345440" y="1268730"/>
                  </a:cubicBezTo>
                  <a:cubicBezTo>
                    <a:pt x="360680" y="1257300"/>
                    <a:pt x="367030" y="1254760"/>
                    <a:pt x="388620" y="1244600"/>
                  </a:cubicBezTo>
                  <a:cubicBezTo>
                    <a:pt x="444500" y="1220470"/>
                    <a:pt x="589280" y="1163320"/>
                    <a:pt x="697230" y="1140460"/>
                  </a:cubicBezTo>
                  <a:cubicBezTo>
                    <a:pt x="810260" y="1116330"/>
                    <a:pt x="929640" y="1111250"/>
                    <a:pt x="1051560" y="1103630"/>
                  </a:cubicBezTo>
                  <a:cubicBezTo>
                    <a:pt x="1179830" y="1096010"/>
                    <a:pt x="1362710" y="1079500"/>
                    <a:pt x="1447800" y="1098550"/>
                  </a:cubicBezTo>
                  <a:cubicBezTo>
                    <a:pt x="1490980" y="1108710"/>
                    <a:pt x="1515110" y="1123950"/>
                    <a:pt x="1540510" y="1145540"/>
                  </a:cubicBezTo>
                  <a:cubicBezTo>
                    <a:pt x="1565910" y="1167130"/>
                    <a:pt x="1588770" y="1205230"/>
                    <a:pt x="1600200" y="1230630"/>
                  </a:cubicBezTo>
                  <a:cubicBezTo>
                    <a:pt x="1609090" y="1248410"/>
                    <a:pt x="1611630" y="1261110"/>
                    <a:pt x="1612900" y="1281430"/>
                  </a:cubicBezTo>
                  <a:cubicBezTo>
                    <a:pt x="1614170" y="1309370"/>
                    <a:pt x="1609090" y="1357630"/>
                    <a:pt x="1601470" y="1384300"/>
                  </a:cubicBezTo>
                  <a:cubicBezTo>
                    <a:pt x="1595120" y="1403350"/>
                    <a:pt x="1587500" y="1416050"/>
                    <a:pt x="1577340" y="1430020"/>
                  </a:cubicBezTo>
                  <a:cubicBezTo>
                    <a:pt x="1567180" y="1443990"/>
                    <a:pt x="1558290" y="1456690"/>
                    <a:pt x="1543050" y="1469390"/>
                  </a:cubicBezTo>
                  <a:cubicBezTo>
                    <a:pt x="1521460" y="1487170"/>
                    <a:pt x="1496060" y="1504950"/>
                    <a:pt x="1451610" y="1518920"/>
                  </a:cubicBezTo>
                  <a:cubicBezTo>
                    <a:pt x="1353820" y="1549400"/>
                    <a:pt x="1125220" y="1560830"/>
                    <a:pt x="955040" y="1573530"/>
                  </a:cubicBezTo>
                  <a:cubicBezTo>
                    <a:pt x="774700" y="1586230"/>
                    <a:pt x="483870" y="1605280"/>
                    <a:pt x="398780" y="1592580"/>
                  </a:cubicBezTo>
                  <a:cubicBezTo>
                    <a:pt x="372110" y="1588770"/>
                    <a:pt x="365760" y="1584960"/>
                    <a:pt x="347980" y="1574800"/>
                  </a:cubicBezTo>
                  <a:cubicBezTo>
                    <a:pt x="322580" y="1560830"/>
                    <a:pt x="287020" y="1532890"/>
                    <a:pt x="266700" y="1504950"/>
                  </a:cubicBezTo>
                  <a:cubicBezTo>
                    <a:pt x="246380" y="1477010"/>
                    <a:pt x="232410" y="1435100"/>
                    <a:pt x="226060" y="1405890"/>
                  </a:cubicBezTo>
                  <a:cubicBezTo>
                    <a:pt x="222250" y="1385570"/>
                    <a:pt x="220980" y="1371600"/>
                    <a:pt x="224790" y="1351280"/>
                  </a:cubicBezTo>
                  <a:cubicBezTo>
                    <a:pt x="228600" y="1322070"/>
                    <a:pt x="240030" y="1280160"/>
                    <a:pt x="259080" y="1250950"/>
                  </a:cubicBezTo>
                  <a:cubicBezTo>
                    <a:pt x="278130" y="1221740"/>
                    <a:pt x="312420" y="1192530"/>
                    <a:pt x="337820" y="1177290"/>
                  </a:cubicBezTo>
                  <a:cubicBezTo>
                    <a:pt x="355600" y="1165860"/>
                    <a:pt x="363220" y="1164590"/>
                    <a:pt x="388620" y="1156970"/>
                  </a:cubicBezTo>
                  <a:cubicBezTo>
                    <a:pt x="457200" y="1137920"/>
                    <a:pt x="624840" y="1113790"/>
                    <a:pt x="775970" y="1094740"/>
                  </a:cubicBezTo>
                  <a:cubicBezTo>
                    <a:pt x="988060" y="1068070"/>
                    <a:pt x="1410970" y="1004570"/>
                    <a:pt x="1545590" y="1023620"/>
                  </a:cubicBezTo>
                  <a:cubicBezTo>
                    <a:pt x="1595120" y="1031240"/>
                    <a:pt x="1616710" y="1042670"/>
                    <a:pt x="1644650" y="1062990"/>
                  </a:cubicBezTo>
                  <a:cubicBezTo>
                    <a:pt x="1672590" y="1083310"/>
                    <a:pt x="1700530" y="1118870"/>
                    <a:pt x="1715770" y="1144270"/>
                  </a:cubicBezTo>
                  <a:cubicBezTo>
                    <a:pt x="1725930" y="1162050"/>
                    <a:pt x="1731010" y="1174750"/>
                    <a:pt x="1734820" y="1195070"/>
                  </a:cubicBezTo>
                  <a:cubicBezTo>
                    <a:pt x="1739900" y="1224280"/>
                    <a:pt x="1738630" y="1272540"/>
                    <a:pt x="1733550" y="1301750"/>
                  </a:cubicBezTo>
                  <a:cubicBezTo>
                    <a:pt x="1729740" y="1322070"/>
                    <a:pt x="1725930" y="1334770"/>
                    <a:pt x="1714500" y="1352550"/>
                  </a:cubicBezTo>
                  <a:cubicBezTo>
                    <a:pt x="1699260" y="1377950"/>
                    <a:pt x="1671320" y="1412240"/>
                    <a:pt x="1642110" y="1431290"/>
                  </a:cubicBezTo>
                  <a:cubicBezTo>
                    <a:pt x="1612900" y="1450340"/>
                    <a:pt x="1592580" y="1460500"/>
                    <a:pt x="1541780" y="1469390"/>
                  </a:cubicBezTo>
                  <a:cubicBezTo>
                    <a:pt x="1407160" y="1494790"/>
                    <a:pt x="962660" y="1461770"/>
                    <a:pt x="769620" y="1469390"/>
                  </a:cubicBezTo>
                  <a:cubicBezTo>
                    <a:pt x="654050" y="1473200"/>
                    <a:pt x="556260" y="1479550"/>
                    <a:pt x="494030" y="1489710"/>
                  </a:cubicBezTo>
                  <a:cubicBezTo>
                    <a:pt x="462280" y="1494790"/>
                    <a:pt x="444500" y="1506220"/>
                    <a:pt x="422910" y="1507490"/>
                  </a:cubicBezTo>
                  <a:cubicBezTo>
                    <a:pt x="403860" y="1508760"/>
                    <a:pt x="389890" y="1507490"/>
                    <a:pt x="370840" y="1502410"/>
                  </a:cubicBezTo>
                  <a:cubicBezTo>
                    <a:pt x="342900" y="1494790"/>
                    <a:pt x="299720" y="1473200"/>
                    <a:pt x="276860" y="1455420"/>
                  </a:cubicBezTo>
                  <a:cubicBezTo>
                    <a:pt x="260350" y="1442720"/>
                    <a:pt x="251460" y="1433830"/>
                    <a:pt x="241300" y="1416050"/>
                  </a:cubicBezTo>
                  <a:cubicBezTo>
                    <a:pt x="226060" y="1391920"/>
                    <a:pt x="208280" y="1352550"/>
                    <a:pt x="203200" y="1319530"/>
                  </a:cubicBezTo>
                  <a:cubicBezTo>
                    <a:pt x="198120" y="1286510"/>
                    <a:pt x="205740" y="1243330"/>
                    <a:pt x="213360" y="1215390"/>
                  </a:cubicBezTo>
                  <a:cubicBezTo>
                    <a:pt x="218440" y="1196340"/>
                    <a:pt x="227330" y="1182370"/>
                    <a:pt x="237490" y="1168400"/>
                  </a:cubicBezTo>
                  <a:cubicBezTo>
                    <a:pt x="247650" y="1153160"/>
                    <a:pt x="256540" y="1140460"/>
                    <a:pt x="271780" y="1127760"/>
                  </a:cubicBezTo>
                  <a:cubicBezTo>
                    <a:pt x="293370" y="1109980"/>
                    <a:pt x="318770" y="1089660"/>
                    <a:pt x="363220" y="1078230"/>
                  </a:cubicBezTo>
                  <a:cubicBezTo>
                    <a:pt x="455930" y="1054100"/>
                    <a:pt x="679450" y="1069340"/>
                    <a:pt x="822960" y="1073150"/>
                  </a:cubicBezTo>
                  <a:cubicBezTo>
                    <a:pt x="948690" y="1076960"/>
                    <a:pt x="1065530" y="1084580"/>
                    <a:pt x="1174750" y="1096010"/>
                  </a:cubicBezTo>
                  <a:cubicBezTo>
                    <a:pt x="1270000" y="1106170"/>
                    <a:pt x="1362710" y="1118870"/>
                    <a:pt x="1442720" y="1137920"/>
                  </a:cubicBezTo>
                  <a:cubicBezTo>
                    <a:pt x="1511300" y="1154430"/>
                    <a:pt x="1579880" y="1176020"/>
                    <a:pt x="1629410" y="1200150"/>
                  </a:cubicBezTo>
                  <a:cubicBezTo>
                    <a:pt x="1666240" y="1217930"/>
                    <a:pt x="1694180" y="1235710"/>
                    <a:pt x="1717040" y="1261110"/>
                  </a:cubicBezTo>
                  <a:cubicBezTo>
                    <a:pt x="1739900" y="1287780"/>
                    <a:pt x="1758950" y="1322070"/>
                    <a:pt x="1766570" y="1356360"/>
                  </a:cubicBezTo>
                  <a:cubicBezTo>
                    <a:pt x="1774190" y="1389380"/>
                    <a:pt x="1775460" y="1430020"/>
                    <a:pt x="1766570" y="1463040"/>
                  </a:cubicBezTo>
                  <a:cubicBezTo>
                    <a:pt x="1757680" y="1497330"/>
                    <a:pt x="1738630" y="1531620"/>
                    <a:pt x="1715770" y="1558290"/>
                  </a:cubicBezTo>
                  <a:cubicBezTo>
                    <a:pt x="1692910" y="1583690"/>
                    <a:pt x="1659890" y="1606550"/>
                    <a:pt x="1628140" y="1619250"/>
                  </a:cubicBezTo>
                  <a:cubicBezTo>
                    <a:pt x="1595120" y="1631950"/>
                    <a:pt x="1550670" y="1634490"/>
                    <a:pt x="1521460" y="1631950"/>
                  </a:cubicBezTo>
                  <a:cubicBezTo>
                    <a:pt x="1501140" y="1630680"/>
                    <a:pt x="1493520" y="1616710"/>
                    <a:pt x="1469390" y="1617980"/>
                  </a:cubicBezTo>
                  <a:cubicBezTo>
                    <a:pt x="1412240" y="1620520"/>
                    <a:pt x="1273810" y="1703070"/>
                    <a:pt x="1182370" y="1722120"/>
                  </a:cubicBezTo>
                  <a:cubicBezTo>
                    <a:pt x="1103630" y="1738630"/>
                    <a:pt x="1016000" y="1741170"/>
                    <a:pt x="955040" y="1736090"/>
                  </a:cubicBezTo>
                  <a:cubicBezTo>
                    <a:pt x="914400" y="1732280"/>
                    <a:pt x="880110" y="1723390"/>
                    <a:pt x="853440" y="1711960"/>
                  </a:cubicBezTo>
                  <a:cubicBezTo>
                    <a:pt x="834390" y="1704340"/>
                    <a:pt x="821690" y="1697990"/>
                    <a:pt x="806450" y="1684020"/>
                  </a:cubicBezTo>
                  <a:cubicBezTo>
                    <a:pt x="784860" y="1664970"/>
                    <a:pt x="754380" y="1630680"/>
                    <a:pt x="740410" y="1598930"/>
                  </a:cubicBezTo>
                  <a:cubicBezTo>
                    <a:pt x="726440" y="1567180"/>
                    <a:pt x="718820" y="1527810"/>
                    <a:pt x="721360" y="1492250"/>
                  </a:cubicBezTo>
                  <a:cubicBezTo>
                    <a:pt x="723900" y="1457960"/>
                    <a:pt x="740410" y="1414780"/>
                    <a:pt x="754380" y="1389380"/>
                  </a:cubicBezTo>
                  <a:cubicBezTo>
                    <a:pt x="764540" y="1371600"/>
                    <a:pt x="772160" y="1361440"/>
                    <a:pt x="787400" y="1347470"/>
                  </a:cubicBezTo>
                  <a:cubicBezTo>
                    <a:pt x="808990" y="1328420"/>
                    <a:pt x="839470" y="1308100"/>
                    <a:pt x="880110" y="1291590"/>
                  </a:cubicBezTo>
                  <a:cubicBezTo>
                    <a:pt x="943610" y="1266190"/>
                    <a:pt x="1068070" y="1242060"/>
                    <a:pt x="1143000" y="1233170"/>
                  </a:cubicBezTo>
                  <a:cubicBezTo>
                    <a:pt x="1197610" y="1226820"/>
                    <a:pt x="1252220" y="1225550"/>
                    <a:pt x="1287780" y="1230630"/>
                  </a:cubicBezTo>
                  <a:cubicBezTo>
                    <a:pt x="1309370" y="1234440"/>
                    <a:pt x="1320800" y="1236980"/>
                    <a:pt x="1339850" y="1247140"/>
                  </a:cubicBezTo>
                  <a:cubicBezTo>
                    <a:pt x="1366520" y="1261110"/>
                    <a:pt x="1407160" y="1292860"/>
                    <a:pt x="1426210" y="1315720"/>
                  </a:cubicBezTo>
                  <a:cubicBezTo>
                    <a:pt x="1440180" y="1330960"/>
                    <a:pt x="1446530" y="1342390"/>
                    <a:pt x="1454150" y="1362710"/>
                  </a:cubicBezTo>
                  <a:cubicBezTo>
                    <a:pt x="1464310" y="1390650"/>
                    <a:pt x="1475740" y="1435100"/>
                    <a:pt x="1473200" y="1470660"/>
                  </a:cubicBezTo>
                  <a:cubicBezTo>
                    <a:pt x="1470660" y="1506220"/>
                    <a:pt x="1454150" y="1548130"/>
                    <a:pt x="1440180" y="1574800"/>
                  </a:cubicBezTo>
                  <a:cubicBezTo>
                    <a:pt x="1430020" y="1593850"/>
                    <a:pt x="1422400" y="1604010"/>
                    <a:pt x="1405890" y="1617980"/>
                  </a:cubicBezTo>
                  <a:cubicBezTo>
                    <a:pt x="1383030" y="1637030"/>
                    <a:pt x="1356360" y="1661160"/>
                    <a:pt x="1311910" y="1673860"/>
                  </a:cubicBezTo>
                  <a:cubicBezTo>
                    <a:pt x="1228090" y="1697990"/>
                    <a:pt x="1061720" y="1675130"/>
                    <a:pt x="922020" y="1681480"/>
                  </a:cubicBezTo>
                  <a:cubicBezTo>
                    <a:pt x="758190" y="1689100"/>
                    <a:pt x="496570" y="1738630"/>
                    <a:pt x="391160" y="1720850"/>
                  </a:cubicBezTo>
                  <a:cubicBezTo>
                    <a:pt x="342900" y="1711960"/>
                    <a:pt x="318770" y="1697990"/>
                    <a:pt x="290830" y="1676400"/>
                  </a:cubicBezTo>
                  <a:cubicBezTo>
                    <a:pt x="262890" y="1654810"/>
                    <a:pt x="236220" y="1623060"/>
                    <a:pt x="220980" y="1590040"/>
                  </a:cubicBezTo>
                  <a:cubicBezTo>
                    <a:pt x="205740" y="1557020"/>
                    <a:pt x="200660" y="1511300"/>
                    <a:pt x="200660" y="1480820"/>
                  </a:cubicBezTo>
                  <a:cubicBezTo>
                    <a:pt x="200660" y="1459230"/>
                    <a:pt x="203200" y="1446530"/>
                    <a:pt x="210820" y="1426210"/>
                  </a:cubicBezTo>
                  <a:cubicBezTo>
                    <a:pt x="220980" y="1398270"/>
                    <a:pt x="247650" y="1353820"/>
                    <a:pt x="267970" y="1330960"/>
                  </a:cubicBezTo>
                  <a:cubicBezTo>
                    <a:pt x="281940" y="1314450"/>
                    <a:pt x="292100" y="1306830"/>
                    <a:pt x="311150" y="1296670"/>
                  </a:cubicBezTo>
                  <a:cubicBezTo>
                    <a:pt x="337820" y="1282700"/>
                    <a:pt x="379730" y="1278890"/>
                    <a:pt x="416560" y="1262380"/>
                  </a:cubicBezTo>
                  <a:cubicBezTo>
                    <a:pt x="458470" y="1243330"/>
                    <a:pt x="509270" y="1202690"/>
                    <a:pt x="547370" y="1188720"/>
                  </a:cubicBezTo>
                  <a:cubicBezTo>
                    <a:pt x="575310" y="1178560"/>
                    <a:pt x="596900" y="1176020"/>
                    <a:pt x="622300" y="1176020"/>
                  </a:cubicBezTo>
                  <a:cubicBezTo>
                    <a:pt x="646430" y="1176020"/>
                    <a:pt x="673100" y="1181100"/>
                    <a:pt x="695960" y="1188720"/>
                  </a:cubicBezTo>
                  <a:cubicBezTo>
                    <a:pt x="718820" y="1196340"/>
                    <a:pt x="742950" y="1209040"/>
                    <a:pt x="762000" y="1224280"/>
                  </a:cubicBezTo>
                  <a:cubicBezTo>
                    <a:pt x="782320" y="1239520"/>
                    <a:pt x="800100" y="1258570"/>
                    <a:pt x="814070" y="1278890"/>
                  </a:cubicBezTo>
                  <a:cubicBezTo>
                    <a:pt x="828040" y="1299210"/>
                    <a:pt x="839470" y="1323340"/>
                    <a:pt x="845820" y="1347470"/>
                  </a:cubicBezTo>
                  <a:cubicBezTo>
                    <a:pt x="852170" y="1371600"/>
                    <a:pt x="854710" y="1398270"/>
                    <a:pt x="853440" y="1422400"/>
                  </a:cubicBezTo>
                  <a:cubicBezTo>
                    <a:pt x="852170" y="1447800"/>
                    <a:pt x="845820" y="1473200"/>
                    <a:pt x="836930" y="1496060"/>
                  </a:cubicBezTo>
                  <a:cubicBezTo>
                    <a:pt x="828040" y="1518920"/>
                    <a:pt x="814070" y="1541780"/>
                    <a:pt x="797560" y="1560830"/>
                  </a:cubicBezTo>
                  <a:cubicBezTo>
                    <a:pt x="781050" y="1579880"/>
                    <a:pt x="760730" y="1596390"/>
                    <a:pt x="739140" y="1609090"/>
                  </a:cubicBezTo>
                  <a:cubicBezTo>
                    <a:pt x="717550" y="1621790"/>
                    <a:pt x="693420" y="1630680"/>
                    <a:pt x="669290" y="1635760"/>
                  </a:cubicBezTo>
                  <a:cubicBezTo>
                    <a:pt x="645160" y="1640840"/>
                    <a:pt x="618490" y="1642110"/>
                    <a:pt x="594360" y="1639570"/>
                  </a:cubicBezTo>
                  <a:cubicBezTo>
                    <a:pt x="570230" y="1637030"/>
                    <a:pt x="544830" y="1629410"/>
                    <a:pt x="521970" y="1619250"/>
                  </a:cubicBezTo>
                  <a:cubicBezTo>
                    <a:pt x="499110" y="1609090"/>
                    <a:pt x="477520" y="1593850"/>
                    <a:pt x="459740" y="1577340"/>
                  </a:cubicBezTo>
                  <a:cubicBezTo>
                    <a:pt x="441960" y="1559560"/>
                    <a:pt x="426720" y="1537970"/>
                    <a:pt x="415290" y="1516380"/>
                  </a:cubicBezTo>
                  <a:cubicBezTo>
                    <a:pt x="403860" y="1494790"/>
                    <a:pt x="394970" y="1469390"/>
                    <a:pt x="391160" y="1445260"/>
                  </a:cubicBezTo>
                  <a:cubicBezTo>
                    <a:pt x="387350" y="1421130"/>
                    <a:pt x="387350" y="1394460"/>
                    <a:pt x="391160" y="1370330"/>
                  </a:cubicBezTo>
                  <a:cubicBezTo>
                    <a:pt x="394970" y="1346200"/>
                    <a:pt x="405130" y="1320800"/>
                    <a:pt x="416560" y="1299210"/>
                  </a:cubicBezTo>
                  <a:cubicBezTo>
                    <a:pt x="427990" y="1277620"/>
                    <a:pt x="444500" y="1256030"/>
                    <a:pt x="462280" y="1239520"/>
                  </a:cubicBezTo>
                  <a:cubicBezTo>
                    <a:pt x="480060" y="1223010"/>
                    <a:pt x="501650" y="1207770"/>
                    <a:pt x="524510" y="1197610"/>
                  </a:cubicBezTo>
                  <a:cubicBezTo>
                    <a:pt x="547370" y="1187450"/>
                    <a:pt x="572770" y="1179830"/>
                    <a:pt x="596900" y="1177290"/>
                  </a:cubicBezTo>
                  <a:cubicBezTo>
                    <a:pt x="621030" y="1174750"/>
                    <a:pt x="647700" y="1177290"/>
                    <a:pt x="671830" y="1182370"/>
                  </a:cubicBezTo>
                  <a:cubicBezTo>
                    <a:pt x="695960" y="1187450"/>
                    <a:pt x="720090" y="1197610"/>
                    <a:pt x="741680" y="1210310"/>
                  </a:cubicBezTo>
                  <a:cubicBezTo>
                    <a:pt x="763270" y="1223010"/>
                    <a:pt x="782320" y="1240790"/>
                    <a:pt x="798830" y="1259840"/>
                  </a:cubicBezTo>
                  <a:cubicBezTo>
                    <a:pt x="814070" y="1278890"/>
                    <a:pt x="828040" y="1301750"/>
                    <a:pt x="836930" y="1324610"/>
                  </a:cubicBezTo>
                  <a:cubicBezTo>
                    <a:pt x="845820" y="1347470"/>
                    <a:pt x="852170" y="1374140"/>
                    <a:pt x="853440" y="1398270"/>
                  </a:cubicBezTo>
                  <a:cubicBezTo>
                    <a:pt x="854710" y="1422400"/>
                    <a:pt x="850900" y="1447800"/>
                    <a:pt x="844550" y="1471930"/>
                  </a:cubicBezTo>
                  <a:cubicBezTo>
                    <a:pt x="838200" y="1496060"/>
                    <a:pt x="830580" y="1517650"/>
                    <a:pt x="812800" y="1540510"/>
                  </a:cubicBezTo>
                  <a:cubicBezTo>
                    <a:pt x="786130" y="1574800"/>
                    <a:pt x="739140" y="1615440"/>
                    <a:pt x="687070" y="1644650"/>
                  </a:cubicBezTo>
                  <a:cubicBezTo>
                    <a:pt x="622300" y="1680210"/>
                    <a:pt x="511810" y="1719580"/>
                    <a:pt x="447040" y="1724660"/>
                  </a:cubicBezTo>
                  <a:cubicBezTo>
                    <a:pt x="403860" y="1728470"/>
                    <a:pt x="370840" y="1719580"/>
                    <a:pt x="337820" y="1705610"/>
                  </a:cubicBezTo>
                  <a:cubicBezTo>
                    <a:pt x="304800" y="1691640"/>
                    <a:pt x="270510" y="1659890"/>
                    <a:pt x="250190" y="1637030"/>
                  </a:cubicBezTo>
                  <a:cubicBezTo>
                    <a:pt x="236220" y="1621790"/>
                    <a:pt x="228600" y="1610360"/>
                    <a:pt x="220980" y="1590040"/>
                  </a:cubicBezTo>
                  <a:cubicBezTo>
                    <a:pt x="209550" y="1562100"/>
                    <a:pt x="200660" y="1511300"/>
                    <a:pt x="200660" y="1480820"/>
                  </a:cubicBezTo>
                  <a:cubicBezTo>
                    <a:pt x="200660" y="1459230"/>
                    <a:pt x="203200" y="1446530"/>
                    <a:pt x="210820" y="1426210"/>
                  </a:cubicBezTo>
                  <a:cubicBezTo>
                    <a:pt x="220980" y="1398270"/>
                    <a:pt x="247650" y="1353820"/>
                    <a:pt x="267970" y="1330960"/>
                  </a:cubicBezTo>
                  <a:cubicBezTo>
                    <a:pt x="281940" y="1314450"/>
                    <a:pt x="290830" y="1306830"/>
                    <a:pt x="311150" y="1296670"/>
                  </a:cubicBezTo>
                  <a:cubicBezTo>
                    <a:pt x="346710" y="1278890"/>
                    <a:pt x="405130" y="1263650"/>
                    <a:pt x="473710" y="1252220"/>
                  </a:cubicBezTo>
                  <a:cubicBezTo>
                    <a:pt x="585470" y="1234440"/>
                    <a:pt x="786130" y="1229360"/>
                    <a:pt x="922020" y="1225550"/>
                  </a:cubicBezTo>
                  <a:cubicBezTo>
                    <a:pt x="1035050" y="1223010"/>
                    <a:pt x="1156970" y="1219200"/>
                    <a:pt x="1233170" y="1226820"/>
                  </a:cubicBezTo>
                  <a:cubicBezTo>
                    <a:pt x="1278890" y="1230630"/>
                    <a:pt x="1308100" y="1231900"/>
                    <a:pt x="1339850" y="1247140"/>
                  </a:cubicBezTo>
                  <a:cubicBezTo>
                    <a:pt x="1371600" y="1262380"/>
                    <a:pt x="1404620" y="1287780"/>
                    <a:pt x="1426210" y="1315720"/>
                  </a:cubicBezTo>
                  <a:cubicBezTo>
                    <a:pt x="1447800" y="1343660"/>
                    <a:pt x="1464310" y="1385570"/>
                    <a:pt x="1470660" y="1414780"/>
                  </a:cubicBezTo>
                  <a:cubicBezTo>
                    <a:pt x="1475740" y="1435100"/>
                    <a:pt x="1475740" y="1449070"/>
                    <a:pt x="1473200" y="1470660"/>
                  </a:cubicBezTo>
                  <a:cubicBezTo>
                    <a:pt x="1469390" y="1499870"/>
                    <a:pt x="1454150" y="1548130"/>
                    <a:pt x="1440180" y="1574800"/>
                  </a:cubicBezTo>
                  <a:cubicBezTo>
                    <a:pt x="1430020" y="1593850"/>
                    <a:pt x="1422400" y="1604010"/>
                    <a:pt x="1405890" y="1617980"/>
                  </a:cubicBezTo>
                  <a:cubicBezTo>
                    <a:pt x="1383030" y="1637030"/>
                    <a:pt x="1355090" y="1658620"/>
                    <a:pt x="1311910" y="1673860"/>
                  </a:cubicBezTo>
                  <a:cubicBezTo>
                    <a:pt x="1233170" y="1703070"/>
                    <a:pt x="1024890" y="1729740"/>
                    <a:pt x="958850" y="1732280"/>
                  </a:cubicBezTo>
                  <a:cubicBezTo>
                    <a:pt x="933450" y="1733550"/>
                    <a:pt x="925830" y="1733550"/>
                    <a:pt x="905510" y="1728470"/>
                  </a:cubicBezTo>
                  <a:cubicBezTo>
                    <a:pt x="877570" y="1720850"/>
                    <a:pt x="830580" y="1700530"/>
                    <a:pt x="806450" y="1684020"/>
                  </a:cubicBezTo>
                  <a:cubicBezTo>
                    <a:pt x="789940" y="1672590"/>
                    <a:pt x="779780" y="1659890"/>
                    <a:pt x="768350" y="1645920"/>
                  </a:cubicBezTo>
                  <a:cubicBezTo>
                    <a:pt x="756920" y="1631950"/>
                    <a:pt x="748030" y="1617980"/>
                    <a:pt x="740410" y="1598930"/>
                  </a:cubicBezTo>
                  <a:cubicBezTo>
                    <a:pt x="730250" y="1570990"/>
                    <a:pt x="721360" y="1521460"/>
                    <a:pt x="721360" y="1492250"/>
                  </a:cubicBezTo>
                  <a:cubicBezTo>
                    <a:pt x="721360" y="1471930"/>
                    <a:pt x="723900" y="1457960"/>
                    <a:pt x="731520" y="1438910"/>
                  </a:cubicBezTo>
                  <a:cubicBezTo>
                    <a:pt x="741680" y="1412240"/>
                    <a:pt x="763270" y="1371600"/>
                    <a:pt x="787400" y="1347470"/>
                  </a:cubicBezTo>
                  <a:cubicBezTo>
                    <a:pt x="812800" y="1323340"/>
                    <a:pt x="840740" y="1304290"/>
                    <a:pt x="880110" y="1291590"/>
                  </a:cubicBezTo>
                  <a:cubicBezTo>
                    <a:pt x="938530" y="1273810"/>
                    <a:pt x="1022350" y="1290320"/>
                    <a:pt x="1116330" y="1280160"/>
                  </a:cubicBezTo>
                  <a:cubicBezTo>
                    <a:pt x="1254760" y="1266190"/>
                    <a:pt x="1531620" y="1177290"/>
                    <a:pt x="1629410" y="1200150"/>
                  </a:cubicBezTo>
                  <a:cubicBezTo>
                    <a:pt x="1673860" y="1210310"/>
                    <a:pt x="1696720" y="1240790"/>
                    <a:pt x="1717040" y="1261110"/>
                  </a:cubicBezTo>
                  <a:cubicBezTo>
                    <a:pt x="1731010" y="1276350"/>
                    <a:pt x="1738630" y="1286510"/>
                    <a:pt x="1747520" y="1305560"/>
                  </a:cubicBezTo>
                  <a:cubicBezTo>
                    <a:pt x="1758950" y="1332230"/>
                    <a:pt x="1772920" y="1375410"/>
                    <a:pt x="1772920" y="1409700"/>
                  </a:cubicBezTo>
                  <a:cubicBezTo>
                    <a:pt x="1772920" y="1443990"/>
                    <a:pt x="1760220" y="1487170"/>
                    <a:pt x="1747520" y="1513840"/>
                  </a:cubicBezTo>
                  <a:cubicBezTo>
                    <a:pt x="1738630" y="1532890"/>
                    <a:pt x="1731010" y="1543050"/>
                    <a:pt x="1715770" y="1558290"/>
                  </a:cubicBezTo>
                  <a:cubicBezTo>
                    <a:pt x="1695450" y="1578610"/>
                    <a:pt x="1659890" y="1606550"/>
                    <a:pt x="1628140" y="1619250"/>
                  </a:cubicBezTo>
                  <a:cubicBezTo>
                    <a:pt x="1595120" y="1631950"/>
                    <a:pt x="1560830" y="1635760"/>
                    <a:pt x="1521460" y="1631950"/>
                  </a:cubicBezTo>
                  <a:cubicBezTo>
                    <a:pt x="1470660" y="1625600"/>
                    <a:pt x="1412240" y="1587500"/>
                    <a:pt x="1351280" y="1570990"/>
                  </a:cubicBezTo>
                  <a:cubicBezTo>
                    <a:pt x="1285240" y="1553210"/>
                    <a:pt x="1231900" y="1544320"/>
                    <a:pt x="1139190" y="1534160"/>
                  </a:cubicBezTo>
                  <a:cubicBezTo>
                    <a:pt x="962660" y="1515110"/>
                    <a:pt x="473710" y="1522730"/>
                    <a:pt x="370840" y="1502410"/>
                  </a:cubicBezTo>
                  <a:cubicBezTo>
                    <a:pt x="344170" y="1497330"/>
                    <a:pt x="339090" y="1494790"/>
                    <a:pt x="321310" y="1484630"/>
                  </a:cubicBezTo>
                  <a:cubicBezTo>
                    <a:pt x="297180" y="1470660"/>
                    <a:pt x="261620" y="1443990"/>
                    <a:pt x="241300" y="1416050"/>
                  </a:cubicBezTo>
                  <a:cubicBezTo>
                    <a:pt x="222250" y="1388110"/>
                    <a:pt x="208280" y="1347470"/>
                    <a:pt x="203200" y="1319530"/>
                  </a:cubicBezTo>
                  <a:cubicBezTo>
                    <a:pt x="199390" y="1299210"/>
                    <a:pt x="200660" y="1283970"/>
                    <a:pt x="201930" y="1266190"/>
                  </a:cubicBezTo>
                  <a:cubicBezTo>
                    <a:pt x="203200" y="1248410"/>
                    <a:pt x="205740" y="1234440"/>
                    <a:pt x="213360" y="1215390"/>
                  </a:cubicBezTo>
                  <a:cubicBezTo>
                    <a:pt x="224790" y="1188720"/>
                    <a:pt x="246380" y="1150620"/>
                    <a:pt x="271780" y="1127760"/>
                  </a:cubicBezTo>
                  <a:cubicBezTo>
                    <a:pt x="297180" y="1104900"/>
                    <a:pt x="330200" y="1089660"/>
                    <a:pt x="363220" y="1078230"/>
                  </a:cubicBezTo>
                  <a:cubicBezTo>
                    <a:pt x="396240" y="1066800"/>
                    <a:pt x="419100" y="1062990"/>
                    <a:pt x="468630" y="1056640"/>
                  </a:cubicBezTo>
                  <a:cubicBezTo>
                    <a:pt x="580390" y="1041400"/>
                    <a:pt x="843280" y="1029970"/>
                    <a:pt x="1026160" y="1024890"/>
                  </a:cubicBezTo>
                  <a:cubicBezTo>
                    <a:pt x="1202690" y="1019810"/>
                    <a:pt x="1441450" y="1003300"/>
                    <a:pt x="1545590" y="1023620"/>
                  </a:cubicBezTo>
                  <a:cubicBezTo>
                    <a:pt x="1592580" y="1032510"/>
                    <a:pt x="1619250" y="1047750"/>
                    <a:pt x="1644650" y="1062990"/>
                  </a:cubicBezTo>
                  <a:cubicBezTo>
                    <a:pt x="1662430" y="1074420"/>
                    <a:pt x="1672590" y="1083310"/>
                    <a:pt x="1685290" y="1099820"/>
                  </a:cubicBezTo>
                  <a:cubicBezTo>
                    <a:pt x="1703070" y="1122680"/>
                    <a:pt x="1727200" y="1167130"/>
                    <a:pt x="1734820" y="1195070"/>
                  </a:cubicBezTo>
                  <a:cubicBezTo>
                    <a:pt x="1741170" y="1215390"/>
                    <a:pt x="1741170" y="1228090"/>
                    <a:pt x="1739900" y="1248410"/>
                  </a:cubicBezTo>
                  <a:cubicBezTo>
                    <a:pt x="1737360" y="1277620"/>
                    <a:pt x="1731010" y="1322070"/>
                    <a:pt x="1714500" y="1352550"/>
                  </a:cubicBezTo>
                  <a:cubicBezTo>
                    <a:pt x="1697990" y="1383030"/>
                    <a:pt x="1664970" y="1413510"/>
                    <a:pt x="1642110" y="1431290"/>
                  </a:cubicBezTo>
                  <a:cubicBezTo>
                    <a:pt x="1625600" y="1443990"/>
                    <a:pt x="1620520" y="1449070"/>
                    <a:pt x="1593850" y="1456690"/>
                  </a:cubicBezTo>
                  <a:cubicBezTo>
                    <a:pt x="1494790" y="1487170"/>
                    <a:pt x="1059180" y="1510030"/>
                    <a:pt x="849630" y="1536700"/>
                  </a:cubicBezTo>
                  <a:cubicBezTo>
                    <a:pt x="697230" y="1557020"/>
                    <a:pt x="543560" y="1600200"/>
                    <a:pt x="453390" y="1597660"/>
                  </a:cubicBezTo>
                  <a:cubicBezTo>
                    <a:pt x="406400" y="1596390"/>
                    <a:pt x="374650" y="1586230"/>
                    <a:pt x="347980" y="1574800"/>
                  </a:cubicBezTo>
                  <a:cubicBezTo>
                    <a:pt x="328930" y="1567180"/>
                    <a:pt x="318770" y="1558290"/>
                    <a:pt x="303530" y="1544320"/>
                  </a:cubicBezTo>
                  <a:cubicBezTo>
                    <a:pt x="281940" y="1524000"/>
                    <a:pt x="252730" y="1484630"/>
                    <a:pt x="240030" y="1457960"/>
                  </a:cubicBezTo>
                  <a:cubicBezTo>
                    <a:pt x="231140" y="1438910"/>
                    <a:pt x="228600" y="1423670"/>
                    <a:pt x="226060" y="1405890"/>
                  </a:cubicBezTo>
                  <a:cubicBezTo>
                    <a:pt x="223520" y="1388110"/>
                    <a:pt x="220980" y="1371600"/>
                    <a:pt x="224790" y="1351280"/>
                  </a:cubicBezTo>
                  <a:cubicBezTo>
                    <a:pt x="228600" y="1322070"/>
                    <a:pt x="240030" y="1280160"/>
                    <a:pt x="259080" y="1250950"/>
                  </a:cubicBezTo>
                  <a:cubicBezTo>
                    <a:pt x="278130" y="1221740"/>
                    <a:pt x="312420" y="1192530"/>
                    <a:pt x="337820" y="1177290"/>
                  </a:cubicBezTo>
                  <a:cubicBezTo>
                    <a:pt x="355600" y="1165860"/>
                    <a:pt x="360680" y="1163320"/>
                    <a:pt x="388620" y="1156970"/>
                  </a:cubicBezTo>
                  <a:cubicBezTo>
                    <a:pt x="492760" y="1134110"/>
                    <a:pt x="974090" y="1135380"/>
                    <a:pt x="1156970" y="1120140"/>
                  </a:cubicBezTo>
                  <a:cubicBezTo>
                    <a:pt x="1259840" y="1111250"/>
                    <a:pt x="1333500" y="1088390"/>
                    <a:pt x="1395730" y="1092200"/>
                  </a:cubicBezTo>
                  <a:cubicBezTo>
                    <a:pt x="1436370" y="1094740"/>
                    <a:pt x="1471930" y="1104900"/>
                    <a:pt x="1497330" y="1116330"/>
                  </a:cubicBezTo>
                  <a:cubicBezTo>
                    <a:pt x="1515110" y="1123950"/>
                    <a:pt x="1526540" y="1131570"/>
                    <a:pt x="1540510" y="1145540"/>
                  </a:cubicBezTo>
                  <a:cubicBezTo>
                    <a:pt x="1560830" y="1165860"/>
                    <a:pt x="1588770" y="1205230"/>
                    <a:pt x="1600200" y="1230630"/>
                  </a:cubicBezTo>
                  <a:cubicBezTo>
                    <a:pt x="1609090" y="1248410"/>
                    <a:pt x="1611630" y="1261110"/>
                    <a:pt x="1612900" y="1281430"/>
                  </a:cubicBezTo>
                  <a:cubicBezTo>
                    <a:pt x="1614170" y="1309370"/>
                    <a:pt x="1609090" y="1357630"/>
                    <a:pt x="1601470" y="1384300"/>
                  </a:cubicBezTo>
                  <a:cubicBezTo>
                    <a:pt x="1595120" y="1403350"/>
                    <a:pt x="1587500" y="1416050"/>
                    <a:pt x="1577340" y="1430020"/>
                  </a:cubicBezTo>
                  <a:cubicBezTo>
                    <a:pt x="1567180" y="1443990"/>
                    <a:pt x="1558290" y="1456690"/>
                    <a:pt x="1543050" y="1469390"/>
                  </a:cubicBezTo>
                  <a:cubicBezTo>
                    <a:pt x="1521460" y="1487170"/>
                    <a:pt x="1494790" y="1507490"/>
                    <a:pt x="1451610" y="1518920"/>
                  </a:cubicBezTo>
                  <a:cubicBezTo>
                    <a:pt x="1370330" y="1540510"/>
                    <a:pt x="1195070" y="1517650"/>
                    <a:pt x="1073150" y="1525270"/>
                  </a:cubicBezTo>
                  <a:cubicBezTo>
                    <a:pt x="960120" y="1531620"/>
                    <a:pt x="845820" y="1539240"/>
                    <a:pt x="745490" y="1559560"/>
                  </a:cubicBezTo>
                  <a:cubicBezTo>
                    <a:pt x="655320" y="1577340"/>
                    <a:pt x="547370" y="1626870"/>
                    <a:pt x="495300" y="1635760"/>
                  </a:cubicBezTo>
                  <a:cubicBezTo>
                    <a:pt x="472440" y="1639570"/>
                    <a:pt x="462280" y="1638300"/>
                    <a:pt x="445770" y="1637030"/>
                  </a:cubicBezTo>
                  <a:cubicBezTo>
                    <a:pt x="429260" y="1635760"/>
                    <a:pt x="415290" y="1634490"/>
                    <a:pt x="397510" y="1626870"/>
                  </a:cubicBezTo>
                  <a:cubicBezTo>
                    <a:pt x="373380" y="1616710"/>
                    <a:pt x="337820" y="1595120"/>
                    <a:pt x="316230" y="1572260"/>
                  </a:cubicBezTo>
                  <a:cubicBezTo>
                    <a:pt x="294640" y="1549400"/>
                    <a:pt x="276860" y="1512570"/>
                    <a:pt x="267970" y="1487170"/>
                  </a:cubicBezTo>
                  <a:cubicBezTo>
                    <a:pt x="261620" y="1469390"/>
                    <a:pt x="260350" y="1457960"/>
                    <a:pt x="261620" y="1438910"/>
                  </a:cubicBezTo>
                  <a:cubicBezTo>
                    <a:pt x="262890" y="1412240"/>
                    <a:pt x="271780" y="1366520"/>
                    <a:pt x="281940" y="1342390"/>
                  </a:cubicBezTo>
                  <a:cubicBezTo>
                    <a:pt x="289560" y="1324610"/>
                    <a:pt x="297180" y="1315720"/>
                    <a:pt x="309880" y="1301750"/>
                  </a:cubicBezTo>
                  <a:cubicBezTo>
                    <a:pt x="328930" y="1282700"/>
                    <a:pt x="364490" y="1256030"/>
                    <a:pt x="388620" y="1244600"/>
                  </a:cubicBezTo>
                  <a:cubicBezTo>
                    <a:pt x="405130" y="1236980"/>
                    <a:pt x="412750" y="1236980"/>
                    <a:pt x="435610" y="1231900"/>
                  </a:cubicBezTo>
                  <a:cubicBezTo>
                    <a:pt x="488950" y="1220470"/>
                    <a:pt x="605790" y="1211580"/>
                    <a:pt x="712470" y="1191260"/>
                  </a:cubicBezTo>
                  <a:cubicBezTo>
                    <a:pt x="863600" y="1163320"/>
                    <a:pt x="1073150" y="1101090"/>
                    <a:pt x="1252220" y="1068070"/>
                  </a:cubicBezTo>
                  <a:cubicBezTo>
                    <a:pt x="1427480" y="1035050"/>
                    <a:pt x="1671320" y="988060"/>
                    <a:pt x="1776730" y="991870"/>
                  </a:cubicBezTo>
                  <a:cubicBezTo>
                    <a:pt x="1822450" y="993140"/>
                    <a:pt x="1844040" y="998220"/>
                    <a:pt x="1873250" y="1012190"/>
                  </a:cubicBezTo>
                  <a:cubicBezTo>
                    <a:pt x="1901190" y="1026160"/>
                    <a:pt x="1929130" y="1050290"/>
                    <a:pt x="1948180" y="1075690"/>
                  </a:cubicBezTo>
                  <a:cubicBezTo>
                    <a:pt x="1967230" y="1101090"/>
                    <a:pt x="1981200" y="1134110"/>
                    <a:pt x="1986280" y="1165860"/>
                  </a:cubicBezTo>
                  <a:cubicBezTo>
                    <a:pt x="1991360" y="1197610"/>
                    <a:pt x="1985010" y="1238250"/>
                    <a:pt x="1977390" y="1263650"/>
                  </a:cubicBezTo>
                  <a:cubicBezTo>
                    <a:pt x="1972310" y="1281430"/>
                    <a:pt x="1967230" y="1292860"/>
                    <a:pt x="1955800" y="1308100"/>
                  </a:cubicBezTo>
                  <a:cubicBezTo>
                    <a:pt x="1940560" y="1329690"/>
                    <a:pt x="1912620" y="1360170"/>
                    <a:pt x="1884680" y="1375410"/>
                  </a:cubicBezTo>
                  <a:cubicBezTo>
                    <a:pt x="1856740" y="1390650"/>
                    <a:pt x="1840230" y="1394460"/>
                    <a:pt x="1789430" y="1402080"/>
                  </a:cubicBezTo>
                  <a:cubicBezTo>
                    <a:pt x="1598930" y="1428750"/>
                    <a:pt x="595630" y="1446530"/>
                    <a:pt x="416560" y="1403350"/>
                  </a:cubicBezTo>
                  <a:cubicBezTo>
                    <a:pt x="369570" y="1391920"/>
                    <a:pt x="355600" y="1380490"/>
                    <a:pt x="332740" y="1360170"/>
                  </a:cubicBezTo>
                  <a:cubicBezTo>
                    <a:pt x="309880" y="1339850"/>
                    <a:pt x="289560" y="1306830"/>
                    <a:pt x="279400" y="1282700"/>
                  </a:cubicBezTo>
                  <a:cubicBezTo>
                    <a:pt x="271780" y="1266190"/>
                    <a:pt x="269240" y="1253490"/>
                    <a:pt x="267970" y="1235710"/>
                  </a:cubicBezTo>
                  <a:cubicBezTo>
                    <a:pt x="266700" y="1210310"/>
                    <a:pt x="271780" y="1167130"/>
                    <a:pt x="279400" y="1143000"/>
                  </a:cubicBezTo>
                  <a:cubicBezTo>
                    <a:pt x="284480" y="1125220"/>
                    <a:pt x="290830" y="1115060"/>
                    <a:pt x="302260" y="1101090"/>
                  </a:cubicBezTo>
                  <a:cubicBezTo>
                    <a:pt x="318770" y="1080770"/>
                    <a:pt x="350520" y="1052830"/>
                    <a:pt x="372110" y="1038860"/>
                  </a:cubicBezTo>
                  <a:cubicBezTo>
                    <a:pt x="387350" y="1028700"/>
                    <a:pt x="391160" y="1026160"/>
                    <a:pt x="416560" y="1021080"/>
                  </a:cubicBezTo>
                  <a:cubicBezTo>
                    <a:pt x="556260" y="993140"/>
                    <a:pt x="1468120" y="1003300"/>
                    <a:pt x="1797050" y="1005840"/>
                  </a:cubicBezTo>
                  <a:cubicBezTo>
                    <a:pt x="1979930" y="1007110"/>
                    <a:pt x="2131060" y="1003300"/>
                    <a:pt x="2222500" y="1016000"/>
                  </a:cubicBezTo>
                  <a:cubicBezTo>
                    <a:pt x="2266950" y="1022350"/>
                    <a:pt x="2292350" y="1024890"/>
                    <a:pt x="2321560" y="1040130"/>
                  </a:cubicBezTo>
                  <a:cubicBezTo>
                    <a:pt x="2350770" y="1055370"/>
                    <a:pt x="2379980" y="1080770"/>
                    <a:pt x="2399030" y="1107440"/>
                  </a:cubicBezTo>
                  <a:cubicBezTo>
                    <a:pt x="2418080" y="1134110"/>
                    <a:pt x="2430780" y="1169670"/>
                    <a:pt x="2434590" y="1202690"/>
                  </a:cubicBezTo>
                  <a:cubicBezTo>
                    <a:pt x="2438400" y="1235710"/>
                    <a:pt x="2434590" y="1273810"/>
                    <a:pt x="2423160" y="1304290"/>
                  </a:cubicBezTo>
                  <a:cubicBezTo>
                    <a:pt x="2411730" y="1334770"/>
                    <a:pt x="2390140" y="1366520"/>
                    <a:pt x="2364740" y="1388110"/>
                  </a:cubicBezTo>
                  <a:cubicBezTo>
                    <a:pt x="2340610" y="1409700"/>
                    <a:pt x="2322830" y="1422400"/>
                    <a:pt x="2274570" y="1435100"/>
                  </a:cubicBezTo>
                  <a:cubicBezTo>
                    <a:pt x="2131060" y="1471930"/>
                    <a:pt x="1581150" y="1490980"/>
                    <a:pt x="1365250" y="1449070"/>
                  </a:cubicBezTo>
                  <a:cubicBezTo>
                    <a:pt x="1239520" y="1424940"/>
                    <a:pt x="1159510" y="1311910"/>
                    <a:pt x="1076960" y="1328420"/>
                  </a:cubicBezTo>
                  <a:cubicBezTo>
                    <a:pt x="996950" y="1343660"/>
                    <a:pt x="933450" y="1515110"/>
                    <a:pt x="873760" y="1532890"/>
                  </a:cubicBezTo>
                  <a:cubicBezTo>
                    <a:pt x="838200" y="1543050"/>
                    <a:pt x="802640" y="1521460"/>
                    <a:pt x="777240" y="1511300"/>
                  </a:cubicBezTo>
                  <a:cubicBezTo>
                    <a:pt x="759460" y="1503680"/>
                    <a:pt x="749300" y="1496060"/>
                    <a:pt x="735330" y="1483360"/>
                  </a:cubicBezTo>
                  <a:cubicBezTo>
                    <a:pt x="715010" y="1464310"/>
                    <a:pt x="687070" y="1427480"/>
                    <a:pt x="675640" y="1403350"/>
                  </a:cubicBezTo>
                  <a:cubicBezTo>
                    <a:pt x="666750" y="1385570"/>
                    <a:pt x="665480" y="1371600"/>
                    <a:pt x="662940" y="1355090"/>
                  </a:cubicBezTo>
                  <a:cubicBezTo>
                    <a:pt x="660400" y="1338580"/>
                    <a:pt x="659130" y="1323340"/>
                    <a:pt x="661670" y="1304290"/>
                  </a:cubicBezTo>
                  <a:cubicBezTo>
                    <a:pt x="665480" y="1277620"/>
                    <a:pt x="679450" y="1233170"/>
                    <a:pt x="693420" y="1210310"/>
                  </a:cubicBezTo>
                  <a:cubicBezTo>
                    <a:pt x="703580" y="1193800"/>
                    <a:pt x="711200" y="1184910"/>
                    <a:pt x="726440" y="1172210"/>
                  </a:cubicBezTo>
                  <a:cubicBezTo>
                    <a:pt x="748030" y="1155700"/>
                    <a:pt x="769620" y="1136650"/>
                    <a:pt x="812800" y="1123950"/>
                  </a:cubicBezTo>
                  <a:cubicBezTo>
                    <a:pt x="913130" y="1094740"/>
                    <a:pt x="1203960" y="1112520"/>
                    <a:pt x="1348740" y="1099820"/>
                  </a:cubicBezTo>
                  <a:cubicBezTo>
                    <a:pt x="1447800" y="1090930"/>
                    <a:pt x="1499870" y="1087120"/>
                    <a:pt x="1597660" y="1069340"/>
                  </a:cubicBezTo>
                  <a:cubicBezTo>
                    <a:pt x="1741170" y="1043940"/>
                    <a:pt x="1973580" y="967740"/>
                    <a:pt x="2123440" y="947420"/>
                  </a:cubicBezTo>
                  <a:cubicBezTo>
                    <a:pt x="2232660" y="932180"/>
                    <a:pt x="2340610" y="944880"/>
                    <a:pt x="2410460" y="935990"/>
                  </a:cubicBezTo>
                  <a:cubicBezTo>
                    <a:pt x="2451100" y="930910"/>
                    <a:pt x="2475230" y="913130"/>
                    <a:pt x="2506980" y="914400"/>
                  </a:cubicBezTo>
                  <a:cubicBezTo>
                    <a:pt x="2538730" y="915670"/>
                    <a:pt x="2578100" y="929640"/>
                    <a:pt x="2602230" y="941070"/>
                  </a:cubicBezTo>
                  <a:cubicBezTo>
                    <a:pt x="2618740" y="949960"/>
                    <a:pt x="2630170" y="958850"/>
                    <a:pt x="2641600" y="970280"/>
                  </a:cubicBezTo>
                  <a:cubicBezTo>
                    <a:pt x="2654300" y="981710"/>
                    <a:pt x="2664460" y="990600"/>
                    <a:pt x="2674620" y="1007110"/>
                  </a:cubicBezTo>
                  <a:cubicBezTo>
                    <a:pt x="2688590" y="1029970"/>
                    <a:pt x="2705100" y="1069340"/>
                    <a:pt x="2707640" y="1101090"/>
                  </a:cubicBezTo>
                  <a:cubicBezTo>
                    <a:pt x="2710180" y="1132840"/>
                    <a:pt x="2702560" y="1173480"/>
                    <a:pt x="2693670" y="1198880"/>
                  </a:cubicBezTo>
                  <a:cubicBezTo>
                    <a:pt x="2687320" y="1216660"/>
                    <a:pt x="2682240" y="1226820"/>
                    <a:pt x="2669540" y="1242060"/>
                  </a:cubicBezTo>
                  <a:cubicBezTo>
                    <a:pt x="2651760" y="1262380"/>
                    <a:pt x="2623820" y="1287780"/>
                    <a:pt x="2593340" y="1305560"/>
                  </a:cubicBezTo>
                  <a:cubicBezTo>
                    <a:pt x="2556510" y="1327150"/>
                    <a:pt x="2515870" y="1338580"/>
                    <a:pt x="2459990" y="1355090"/>
                  </a:cubicBezTo>
                  <a:cubicBezTo>
                    <a:pt x="2373630" y="1381760"/>
                    <a:pt x="2223770" y="1417320"/>
                    <a:pt x="2118360" y="1438910"/>
                  </a:cubicBezTo>
                  <a:cubicBezTo>
                    <a:pt x="2029460" y="1456690"/>
                    <a:pt x="1974850" y="1466850"/>
                    <a:pt x="1871980" y="1480820"/>
                  </a:cubicBezTo>
                  <a:cubicBezTo>
                    <a:pt x="1705610" y="1503680"/>
                    <a:pt x="1300480" y="1620520"/>
                    <a:pt x="1211580" y="1549400"/>
                  </a:cubicBezTo>
                  <a:cubicBezTo>
                    <a:pt x="1160780" y="1508760"/>
                    <a:pt x="1153160" y="1365250"/>
                    <a:pt x="1186180" y="1333500"/>
                  </a:cubicBezTo>
                  <a:cubicBezTo>
                    <a:pt x="1221740" y="1299210"/>
                    <a:pt x="1334770" y="1366520"/>
                    <a:pt x="1438910" y="1370330"/>
                  </a:cubicBezTo>
                  <a:cubicBezTo>
                    <a:pt x="1604010" y="1377950"/>
                    <a:pt x="1860550" y="1360170"/>
                    <a:pt x="2080260" y="1332230"/>
                  </a:cubicBezTo>
                  <a:cubicBezTo>
                    <a:pt x="2317750" y="1301750"/>
                    <a:pt x="2636520" y="1240790"/>
                    <a:pt x="2813050" y="1189990"/>
                  </a:cubicBezTo>
                  <a:cubicBezTo>
                    <a:pt x="2915920" y="1160780"/>
                    <a:pt x="2993390" y="1093470"/>
                    <a:pt x="3051810" y="1098550"/>
                  </a:cubicBezTo>
                  <a:cubicBezTo>
                    <a:pt x="3087370" y="1102360"/>
                    <a:pt x="3115310" y="1131570"/>
                    <a:pt x="3135630" y="1149350"/>
                  </a:cubicBezTo>
                  <a:cubicBezTo>
                    <a:pt x="3149600" y="1162050"/>
                    <a:pt x="3157220" y="1170940"/>
                    <a:pt x="3166110" y="1187450"/>
                  </a:cubicBezTo>
                  <a:cubicBezTo>
                    <a:pt x="3178810" y="1210310"/>
                    <a:pt x="3192780" y="1253490"/>
                    <a:pt x="3196590" y="1280160"/>
                  </a:cubicBezTo>
                  <a:cubicBezTo>
                    <a:pt x="3199130" y="1299210"/>
                    <a:pt x="3197860" y="1310640"/>
                    <a:pt x="3194050" y="1329690"/>
                  </a:cubicBezTo>
                  <a:cubicBezTo>
                    <a:pt x="3187700" y="1355090"/>
                    <a:pt x="3169920" y="1397000"/>
                    <a:pt x="3154680" y="1418590"/>
                  </a:cubicBezTo>
                  <a:cubicBezTo>
                    <a:pt x="3144520" y="1433830"/>
                    <a:pt x="3135630" y="1442720"/>
                    <a:pt x="3120390" y="1454150"/>
                  </a:cubicBezTo>
                  <a:cubicBezTo>
                    <a:pt x="3098800" y="1469390"/>
                    <a:pt x="3061970" y="1488440"/>
                    <a:pt x="3031490" y="1494790"/>
                  </a:cubicBezTo>
                  <a:cubicBezTo>
                    <a:pt x="2999740" y="1501140"/>
                    <a:pt x="2967990" y="1499870"/>
                    <a:pt x="2933700" y="1489710"/>
                  </a:cubicBezTo>
                  <a:cubicBezTo>
                    <a:pt x="2889250" y="1477010"/>
                    <a:pt x="2849880" y="1432560"/>
                    <a:pt x="2792730" y="1413510"/>
                  </a:cubicBezTo>
                  <a:cubicBezTo>
                    <a:pt x="2715260" y="1386840"/>
                    <a:pt x="2593340" y="1371600"/>
                    <a:pt x="2501900" y="1365250"/>
                  </a:cubicBezTo>
                  <a:cubicBezTo>
                    <a:pt x="2420620" y="1360170"/>
                    <a:pt x="2367280" y="1366520"/>
                    <a:pt x="2268220" y="1371600"/>
                  </a:cubicBezTo>
                  <a:cubicBezTo>
                    <a:pt x="2091690" y="1381760"/>
                    <a:pt x="1654810" y="1449070"/>
                    <a:pt x="1531620" y="1431290"/>
                  </a:cubicBezTo>
                  <a:cubicBezTo>
                    <a:pt x="1488440" y="1424940"/>
                    <a:pt x="1468120" y="1412240"/>
                    <a:pt x="1446530" y="1399540"/>
                  </a:cubicBezTo>
                  <a:cubicBezTo>
                    <a:pt x="1431290" y="1390650"/>
                    <a:pt x="1422400" y="1383030"/>
                    <a:pt x="1410970" y="1369060"/>
                  </a:cubicBezTo>
                  <a:cubicBezTo>
                    <a:pt x="1395730" y="1350010"/>
                    <a:pt x="1375410" y="1316990"/>
                    <a:pt x="1367790" y="1289050"/>
                  </a:cubicBezTo>
                  <a:cubicBezTo>
                    <a:pt x="1360170" y="1259840"/>
                    <a:pt x="1360170" y="1226820"/>
                    <a:pt x="1366520" y="1197610"/>
                  </a:cubicBezTo>
                  <a:cubicBezTo>
                    <a:pt x="1372870" y="1168400"/>
                    <a:pt x="1389380" y="1139190"/>
                    <a:pt x="1408430" y="1116330"/>
                  </a:cubicBezTo>
                  <a:cubicBezTo>
                    <a:pt x="1427480" y="1093470"/>
                    <a:pt x="1443990" y="1079500"/>
                    <a:pt x="1483360" y="1062990"/>
                  </a:cubicBezTo>
                  <a:cubicBezTo>
                    <a:pt x="1586230" y="1022350"/>
                    <a:pt x="1915160" y="1008380"/>
                    <a:pt x="2090420" y="975360"/>
                  </a:cubicBezTo>
                  <a:cubicBezTo>
                    <a:pt x="2227580" y="949960"/>
                    <a:pt x="2331720" y="923290"/>
                    <a:pt x="2452370" y="891540"/>
                  </a:cubicBezTo>
                  <a:cubicBezTo>
                    <a:pt x="2576830" y="858520"/>
                    <a:pt x="2696210" y="824230"/>
                    <a:pt x="2825750" y="781050"/>
                  </a:cubicBezTo>
                  <a:cubicBezTo>
                    <a:pt x="2970530" y="731520"/>
                    <a:pt x="3183890" y="617220"/>
                    <a:pt x="3280410" y="608330"/>
                  </a:cubicBezTo>
                  <a:cubicBezTo>
                    <a:pt x="3323590" y="604520"/>
                    <a:pt x="3351530" y="615950"/>
                    <a:pt x="3376930" y="624840"/>
                  </a:cubicBezTo>
                  <a:cubicBezTo>
                    <a:pt x="3394710" y="631190"/>
                    <a:pt x="3407410" y="640080"/>
                    <a:pt x="3420110" y="650240"/>
                  </a:cubicBezTo>
                  <a:cubicBezTo>
                    <a:pt x="3432810" y="660400"/>
                    <a:pt x="3444240" y="669290"/>
                    <a:pt x="3455670" y="684530"/>
                  </a:cubicBezTo>
                  <a:cubicBezTo>
                    <a:pt x="3470910" y="706120"/>
                    <a:pt x="3491230" y="741680"/>
                    <a:pt x="3497580" y="773430"/>
                  </a:cubicBezTo>
                  <a:cubicBezTo>
                    <a:pt x="3503930" y="805180"/>
                    <a:pt x="3498850" y="847090"/>
                    <a:pt x="3492500" y="872490"/>
                  </a:cubicBezTo>
                  <a:cubicBezTo>
                    <a:pt x="3487420" y="890270"/>
                    <a:pt x="3479800" y="902970"/>
                    <a:pt x="3472180" y="916940"/>
                  </a:cubicBezTo>
                  <a:cubicBezTo>
                    <a:pt x="3463290" y="930910"/>
                    <a:pt x="3456940" y="944880"/>
                    <a:pt x="3442970" y="957580"/>
                  </a:cubicBezTo>
                  <a:cubicBezTo>
                    <a:pt x="3423920" y="975360"/>
                    <a:pt x="3399790" y="995680"/>
                    <a:pt x="3359150" y="1008380"/>
                  </a:cubicBezTo>
                  <a:cubicBezTo>
                    <a:pt x="3275330" y="1035050"/>
                    <a:pt x="3067050" y="1027430"/>
                    <a:pt x="2946400" y="1043940"/>
                  </a:cubicBezTo>
                  <a:cubicBezTo>
                    <a:pt x="2849880" y="1057910"/>
                    <a:pt x="2777490" y="1074420"/>
                    <a:pt x="2689860" y="1094740"/>
                  </a:cubicBezTo>
                  <a:cubicBezTo>
                    <a:pt x="2595880" y="1116330"/>
                    <a:pt x="2501900" y="1139190"/>
                    <a:pt x="2401570" y="1172210"/>
                  </a:cubicBezTo>
                  <a:cubicBezTo>
                    <a:pt x="2288540" y="1209040"/>
                    <a:pt x="2146300" y="1320800"/>
                    <a:pt x="2048510" y="1306830"/>
                  </a:cubicBezTo>
                  <a:cubicBezTo>
                    <a:pt x="1969770" y="1295400"/>
                    <a:pt x="1845310" y="1174750"/>
                    <a:pt x="1851660" y="1160780"/>
                  </a:cubicBezTo>
                  <a:cubicBezTo>
                    <a:pt x="1859280" y="1144270"/>
                    <a:pt x="2063750" y="1230630"/>
                    <a:pt x="2166620" y="1252220"/>
                  </a:cubicBezTo>
                  <a:cubicBezTo>
                    <a:pt x="2261870" y="1272540"/>
                    <a:pt x="2352040" y="1282700"/>
                    <a:pt x="2446020" y="1290320"/>
                  </a:cubicBezTo>
                  <a:cubicBezTo>
                    <a:pt x="2542540" y="1297940"/>
                    <a:pt x="2621280" y="1301750"/>
                    <a:pt x="2739390" y="1297940"/>
                  </a:cubicBezTo>
                  <a:cubicBezTo>
                    <a:pt x="2919730" y="1292860"/>
                    <a:pt x="3322320" y="1168400"/>
                    <a:pt x="3422650" y="1242060"/>
                  </a:cubicBezTo>
                  <a:cubicBezTo>
                    <a:pt x="3478530" y="1282700"/>
                    <a:pt x="3498850" y="1422400"/>
                    <a:pt x="3470910" y="1452880"/>
                  </a:cubicBezTo>
                  <a:cubicBezTo>
                    <a:pt x="3440430" y="1485900"/>
                    <a:pt x="3303270" y="1438910"/>
                    <a:pt x="3224530" y="1412240"/>
                  </a:cubicBezTo>
                  <a:cubicBezTo>
                    <a:pt x="3143250" y="1384300"/>
                    <a:pt x="2998470" y="1337310"/>
                    <a:pt x="2990850" y="1287780"/>
                  </a:cubicBezTo>
                  <a:cubicBezTo>
                    <a:pt x="2984500" y="1242060"/>
                    <a:pt x="3140710" y="1188720"/>
                    <a:pt x="3147060" y="1130300"/>
                  </a:cubicBezTo>
                  <a:cubicBezTo>
                    <a:pt x="3153410" y="1068070"/>
                    <a:pt x="3082290" y="957580"/>
                    <a:pt x="3013710" y="924560"/>
                  </a:cubicBezTo>
                  <a:cubicBezTo>
                    <a:pt x="2929890" y="883920"/>
                    <a:pt x="2759710" y="942340"/>
                    <a:pt x="2653030" y="962660"/>
                  </a:cubicBezTo>
                  <a:cubicBezTo>
                    <a:pt x="2565400" y="979170"/>
                    <a:pt x="2504440" y="1012190"/>
                    <a:pt x="2415540" y="1026160"/>
                  </a:cubicBezTo>
                  <a:cubicBezTo>
                    <a:pt x="2303780" y="1043940"/>
                    <a:pt x="2032000" y="1050290"/>
                    <a:pt x="2032000" y="1049020"/>
                  </a:cubicBezTo>
                  <a:cubicBezTo>
                    <a:pt x="2032000" y="1047750"/>
                    <a:pt x="2390140" y="1026160"/>
                    <a:pt x="2536190" y="1008380"/>
                  </a:cubicBezTo>
                  <a:cubicBezTo>
                    <a:pt x="2649220" y="994410"/>
                    <a:pt x="2712720" y="985520"/>
                    <a:pt x="2834640" y="957580"/>
                  </a:cubicBezTo>
                  <a:cubicBezTo>
                    <a:pt x="3031490" y="911860"/>
                    <a:pt x="3549650" y="673100"/>
                    <a:pt x="3597910" y="731520"/>
                  </a:cubicBezTo>
                  <a:cubicBezTo>
                    <a:pt x="3624580" y="763270"/>
                    <a:pt x="3553460" y="901700"/>
                    <a:pt x="3491230" y="948690"/>
                  </a:cubicBezTo>
                  <a:cubicBezTo>
                    <a:pt x="3418840" y="1004570"/>
                    <a:pt x="3267710" y="971550"/>
                    <a:pt x="3168650" y="1013460"/>
                  </a:cubicBezTo>
                  <a:cubicBezTo>
                    <a:pt x="3069590" y="1055370"/>
                    <a:pt x="2889250" y="1172210"/>
                    <a:pt x="2898140" y="1197610"/>
                  </a:cubicBezTo>
                  <a:cubicBezTo>
                    <a:pt x="2905760" y="1220470"/>
                    <a:pt x="3102610" y="1230630"/>
                    <a:pt x="3171190" y="1176020"/>
                  </a:cubicBezTo>
                  <a:cubicBezTo>
                    <a:pt x="3263900" y="1102360"/>
                    <a:pt x="3375660" y="758190"/>
                    <a:pt x="3327400" y="698500"/>
                  </a:cubicBezTo>
                  <a:cubicBezTo>
                    <a:pt x="3293110" y="656590"/>
                    <a:pt x="3073400" y="718820"/>
                    <a:pt x="3073400" y="722630"/>
                  </a:cubicBezTo>
                  <a:cubicBezTo>
                    <a:pt x="3073400" y="726440"/>
                    <a:pt x="3261360" y="706120"/>
                    <a:pt x="3321050" y="720090"/>
                  </a:cubicBezTo>
                  <a:cubicBezTo>
                    <a:pt x="3357880" y="728980"/>
                    <a:pt x="3383280" y="748030"/>
                    <a:pt x="3403600" y="764540"/>
                  </a:cubicBezTo>
                  <a:cubicBezTo>
                    <a:pt x="3417570" y="775970"/>
                    <a:pt x="3425190" y="784860"/>
                    <a:pt x="3434080" y="800100"/>
                  </a:cubicBezTo>
                  <a:cubicBezTo>
                    <a:pt x="3446780" y="821690"/>
                    <a:pt x="3463290" y="857250"/>
                    <a:pt x="3467100" y="887730"/>
                  </a:cubicBezTo>
                  <a:cubicBezTo>
                    <a:pt x="3470910" y="916940"/>
                    <a:pt x="3462020" y="955040"/>
                    <a:pt x="3454400" y="979170"/>
                  </a:cubicBezTo>
                  <a:cubicBezTo>
                    <a:pt x="3449320" y="996950"/>
                    <a:pt x="3444240" y="1007110"/>
                    <a:pt x="3432810" y="1021080"/>
                  </a:cubicBezTo>
                  <a:cubicBezTo>
                    <a:pt x="3417570" y="1041400"/>
                    <a:pt x="3389630" y="1068070"/>
                    <a:pt x="3362960" y="1082040"/>
                  </a:cubicBezTo>
                  <a:cubicBezTo>
                    <a:pt x="3336290" y="1096010"/>
                    <a:pt x="3315970" y="1103630"/>
                    <a:pt x="3271520" y="1103630"/>
                  </a:cubicBezTo>
                  <a:cubicBezTo>
                    <a:pt x="3144520" y="1102360"/>
                    <a:pt x="2818130" y="974090"/>
                    <a:pt x="2538730" y="916940"/>
                  </a:cubicBezTo>
                  <a:cubicBezTo>
                    <a:pt x="2171700" y="842010"/>
                    <a:pt x="1383030" y="755650"/>
                    <a:pt x="1254760" y="718820"/>
                  </a:cubicBezTo>
                  <a:cubicBezTo>
                    <a:pt x="1230630" y="712470"/>
                    <a:pt x="1228090" y="711200"/>
                    <a:pt x="1214120" y="701040"/>
                  </a:cubicBezTo>
                  <a:cubicBezTo>
                    <a:pt x="1195070" y="687070"/>
                    <a:pt x="1168400" y="661670"/>
                    <a:pt x="1153160" y="637540"/>
                  </a:cubicBezTo>
                  <a:cubicBezTo>
                    <a:pt x="1139190" y="613410"/>
                    <a:pt x="1127760" y="581660"/>
                    <a:pt x="1126490" y="553720"/>
                  </a:cubicBezTo>
                  <a:cubicBezTo>
                    <a:pt x="1125220" y="525780"/>
                    <a:pt x="1131570" y="492760"/>
                    <a:pt x="1143000" y="467360"/>
                  </a:cubicBezTo>
                  <a:cubicBezTo>
                    <a:pt x="1154430" y="440690"/>
                    <a:pt x="1174750" y="415290"/>
                    <a:pt x="1197610" y="397510"/>
                  </a:cubicBezTo>
                  <a:cubicBezTo>
                    <a:pt x="1220470" y="379730"/>
                    <a:pt x="1271270" y="374650"/>
                    <a:pt x="1278890" y="361950"/>
                  </a:cubicBezTo>
                  <a:cubicBezTo>
                    <a:pt x="1282700" y="356870"/>
                    <a:pt x="1275080" y="350520"/>
                    <a:pt x="1278890" y="345440"/>
                  </a:cubicBezTo>
                  <a:cubicBezTo>
                    <a:pt x="1295400" y="325120"/>
                    <a:pt x="1432560" y="311150"/>
                    <a:pt x="1532890" y="293370"/>
                  </a:cubicBezTo>
                  <a:cubicBezTo>
                    <a:pt x="1677670" y="267970"/>
                    <a:pt x="1899920" y="229870"/>
                    <a:pt x="2063750" y="214630"/>
                  </a:cubicBezTo>
                  <a:cubicBezTo>
                    <a:pt x="2204720" y="200660"/>
                    <a:pt x="2327910" y="198120"/>
                    <a:pt x="2457450" y="198120"/>
                  </a:cubicBezTo>
                  <a:cubicBezTo>
                    <a:pt x="2583180" y="198120"/>
                    <a:pt x="2722880" y="187960"/>
                    <a:pt x="2829560" y="214630"/>
                  </a:cubicBezTo>
                  <a:cubicBezTo>
                    <a:pt x="2917190" y="237490"/>
                    <a:pt x="2997200" y="313690"/>
                    <a:pt x="3058160" y="325120"/>
                  </a:cubicBezTo>
                  <a:cubicBezTo>
                    <a:pt x="3094990" y="331470"/>
                    <a:pt x="3126740" y="314960"/>
                    <a:pt x="3152140" y="317500"/>
                  </a:cubicBezTo>
                  <a:cubicBezTo>
                    <a:pt x="3169920" y="318770"/>
                    <a:pt x="3181350" y="322580"/>
                    <a:pt x="3197860" y="330200"/>
                  </a:cubicBezTo>
                  <a:cubicBezTo>
                    <a:pt x="3220720" y="341630"/>
                    <a:pt x="3255010" y="367030"/>
                    <a:pt x="3272790" y="386080"/>
                  </a:cubicBezTo>
                  <a:cubicBezTo>
                    <a:pt x="3285490" y="400050"/>
                    <a:pt x="3291840" y="410210"/>
                    <a:pt x="3298190" y="426720"/>
                  </a:cubicBezTo>
                  <a:cubicBezTo>
                    <a:pt x="3308350" y="450850"/>
                    <a:pt x="3318510" y="487680"/>
                    <a:pt x="3317240" y="518160"/>
                  </a:cubicBezTo>
                  <a:cubicBezTo>
                    <a:pt x="3315970" y="548640"/>
                    <a:pt x="3310890" y="579120"/>
                    <a:pt x="3291840" y="609600"/>
                  </a:cubicBezTo>
                  <a:cubicBezTo>
                    <a:pt x="3265170" y="652780"/>
                    <a:pt x="3211830" y="708660"/>
                    <a:pt x="3149600" y="740410"/>
                  </a:cubicBezTo>
                  <a:cubicBezTo>
                    <a:pt x="3070860" y="781050"/>
                    <a:pt x="2940050" y="791210"/>
                    <a:pt x="2846070" y="807720"/>
                  </a:cubicBezTo>
                  <a:cubicBezTo>
                    <a:pt x="2766060" y="821690"/>
                    <a:pt x="2724150" y="825500"/>
                    <a:pt x="2622550" y="834390"/>
                  </a:cubicBezTo>
                  <a:cubicBezTo>
                    <a:pt x="2401570" y="853440"/>
                    <a:pt x="1850390" y="883920"/>
                    <a:pt x="1574800" y="890270"/>
                  </a:cubicBezTo>
                  <a:cubicBezTo>
                    <a:pt x="1395730" y="895350"/>
                    <a:pt x="1268730" y="895350"/>
                    <a:pt x="1132840" y="889000"/>
                  </a:cubicBezTo>
                  <a:cubicBezTo>
                    <a:pt x="1014730" y="883920"/>
                    <a:pt x="863600" y="872490"/>
                    <a:pt x="805180" y="859790"/>
                  </a:cubicBezTo>
                  <a:cubicBezTo>
                    <a:pt x="783590" y="854710"/>
                    <a:pt x="775970" y="852170"/>
                    <a:pt x="760730" y="843280"/>
                  </a:cubicBezTo>
                  <a:cubicBezTo>
                    <a:pt x="739140" y="830580"/>
                    <a:pt x="708660" y="806450"/>
                    <a:pt x="692150" y="781050"/>
                  </a:cubicBezTo>
                  <a:cubicBezTo>
                    <a:pt x="675640" y="756920"/>
                    <a:pt x="662940" y="723900"/>
                    <a:pt x="659130" y="694690"/>
                  </a:cubicBezTo>
                  <a:cubicBezTo>
                    <a:pt x="655320" y="664210"/>
                    <a:pt x="659130" y="629920"/>
                    <a:pt x="670560" y="601980"/>
                  </a:cubicBezTo>
                  <a:cubicBezTo>
                    <a:pt x="681990" y="574040"/>
                    <a:pt x="701040" y="546100"/>
                    <a:pt x="723900" y="525780"/>
                  </a:cubicBezTo>
                  <a:cubicBezTo>
                    <a:pt x="746760" y="505460"/>
                    <a:pt x="760730" y="499110"/>
                    <a:pt x="806450" y="482600"/>
                  </a:cubicBezTo>
                  <a:cubicBezTo>
                    <a:pt x="984250" y="416560"/>
                    <a:pt x="1826260" y="215900"/>
                    <a:pt x="2165350" y="163830"/>
                  </a:cubicBezTo>
                  <a:cubicBezTo>
                    <a:pt x="2364740" y="133350"/>
                    <a:pt x="2505710" y="99060"/>
                    <a:pt x="2644140" y="129540"/>
                  </a:cubicBezTo>
                  <a:cubicBezTo>
                    <a:pt x="2763520" y="154940"/>
                    <a:pt x="2904490" y="218440"/>
                    <a:pt x="2956560" y="298450"/>
                  </a:cubicBezTo>
                  <a:cubicBezTo>
                    <a:pt x="3002280" y="368300"/>
                    <a:pt x="3002280" y="485140"/>
                    <a:pt x="2978150" y="560070"/>
                  </a:cubicBezTo>
                  <a:cubicBezTo>
                    <a:pt x="2955290" y="632460"/>
                    <a:pt x="2884170" y="697230"/>
                    <a:pt x="2820670" y="744220"/>
                  </a:cubicBezTo>
                  <a:cubicBezTo>
                    <a:pt x="2758440" y="789940"/>
                    <a:pt x="2682240" y="814070"/>
                    <a:pt x="2600960" y="839470"/>
                  </a:cubicBezTo>
                  <a:cubicBezTo>
                    <a:pt x="2509520" y="868680"/>
                    <a:pt x="2405380" y="886460"/>
                    <a:pt x="2296160" y="902970"/>
                  </a:cubicBezTo>
                  <a:cubicBezTo>
                    <a:pt x="2172970" y="922020"/>
                    <a:pt x="2059940" y="934720"/>
                    <a:pt x="1897380" y="943610"/>
                  </a:cubicBezTo>
                  <a:cubicBezTo>
                    <a:pt x="1645920" y="958850"/>
                    <a:pt x="1191260" y="963930"/>
                    <a:pt x="930910" y="957580"/>
                  </a:cubicBezTo>
                  <a:cubicBezTo>
                    <a:pt x="755650" y="953770"/>
                    <a:pt x="633730" y="957580"/>
                    <a:pt x="488950" y="929640"/>
                  </a:cubicBezTo>
                  <a:cubicBezTo>
                    <a:pt x="342900" y="900430"/>
                    <a:pt x="129540" y="877570"/>
                    <a:pt x="60960" y="784860"/>
                  </a:cubicBezTo>
                  <a:cubicBezTo>
                    <a:pt x="0" y="703580"/>
                    <a:pt x="5080" y="511810"/>
                    <a:pt x="49530" y="435610"/>
                  </a:cubicBezTo>
                  <a:cubicBezTo>
                    <a:pt x="86360" y="373380"/>
                    <a:pt x="185420" y="354330"/>
                    <a:pt x="259080" y="328930"/>
                  </a:cubicBezTo>
                  <a:cubicBezTo>
                    <a:pt x="335280" y="302260"/>
                    <a:pt x="382270" y="300990"/>
                    <a:pt x="501650" y="280670"/>
                  </a:cubicBezTo>
                  <a:cubicBezTo>
                    <a:pt x="839470" y="224790"/>
                    <a:pt x="2226310" y="0"/>
                    <a:pt x="2446020" y="20320"/>
                  </a:cubicBezTo>
                  <a:cubicBezTo>
                    <a:pt x="2491740" y="24130"/>
                    <a:pt x="2506980" y="35560"/>
                    <a:pt x="2527300" y="46990"/>
                  </a:cubicBezTo>
                  <a:cubicBezTo>
                    <a:pt x="2541270" y="54610"/>
                    <a:pt x="2550160" y="64770"/>
                    <a:pt x="2560320" y="74930"/>
                  </a:cubicBezTo>
                  <a:cubicBezTo>
                    <a:pt x="2570480" y="85090"/>
                    <a:pt x="2579370" y="93980"/>
                    <a:pt x="2586990" y="109220"/>
                  </a:cubicBezTo>
                  <a:cubicBezTo>
                    <a:pt x="2597150" y="129540"/>
                    <a:pt x="2609850" y="163830"/>
                    <a:pt x="2611120" y="191770"/>
                  </a:cubicBezTo>
                  <a:cubicBezTo>
                    <a:pt x="2612390" y="219710"/>
                    <a:pt x="2603500" y="254000"/>
                    <a:pt x="2594610" y="275590"/>
                  </a:cubicBezTo>
                  <a:cubicBezTo>
                    <a:pt x="2588260" y="290830"/>
                    <a:pt x="2583180" y="299720"/>
                    <a:pt x="2571750" y="312420"/>
                  </a:cubicBezTo>
                  <a:cubicBezTo>
                    <a:pt x="2556510" y="330200"/>
                    <a:pt x="2524760" y="354330"/>
                    <a:pt x="2503170" y="364490"/>
                  </a:cubicBezTo>
                  <a:cubicBezTo>
                    <a:pt x="2487930" y="372110"/>
                    <a:pt x="2461260" y="375920"/>
                    <a:pt x="2461260" y="3759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2" id="72"/>
          <p:cNvGrpSpPr/>
          <p:nvPr/>
        </p:nvGrpSpPr>
        <p:grpSpPr>
          <a:xfrm rot="0">
            <a:off x="469582" y="2934652"/>
            <a:ext cx="1969770" cy="1389698"/>
            <a:chOff x="0" y="0"/>
            <a:chExt cx="2626360" cy="185293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49530" y="27940"/>
              <a:ext cx="2528570" cy="1794510"/>
            </a:xfrm>
            <a:custGeom>
              <a:avLst/>
              <a:gdLst/>
              <a:ahLst/>
              <a:cxnLst/>
              <a:rect r="r" b="b" t="t" l="l"/>
              <a:pathLst>
                <a:path h="1794510" w="2528570">
                  <a:moveTo>
                    <a:pt x="1663700" y="513080"/>
                  </a:moveTo>
                  <a:cubicBezTo>
                    <a:pt x="1375410" y="528320"/>
                    <a:pt x="1170940" y="652780"/>
                    <a:pt x="1082040" y="668020"/>
                  </a:cubicBezTo>
                  <a:cubicBezTo>
                    <a:pt x="1041400" y="675640"/>
                    <a:pt x="1013460" y="670560"/>
                    <a:pt x="988060" y="665480"/>
                  </a:cubicBezTo>
                  <a:cubicBezTo>
                    <a:pt x="970280" y="661670"/>
                    <a:pt x="958850" y="657860"/>
                    <a:pt x="943610" y="647700"/>
                  </a:cubicBezTo>
                  <a:cubicBezTo>
                    <a:pt x="922020" y="633730"/>
                    <a:pt x="891540" y="609600"/>
                    <a:pt x="875030" y="584200"/>
                  </a:cubicBezTo>
                  <a:cubicBezTo>
                    <a:pt x="858520" y="558800"/>
                    <a:pt x="845820" y="525780"/>
                    <a:pt x="843280" y="495300"/>
                  </a:cubicBezTo>
                  <a:cubicBezTo>
                    <a:pt x="840740" y="464820"/>
                    <a:pt x="845820" y="429260"/>
                    <a:pt x="857250" y="401320"/>
                  </a:cubicBezTo>
                  <a:cubicBezTo>
                    <a:pt x="868680" y="373380"/>
                    <a:pt x="881380" y="347980"/>
                    <a:pt x="913130" y="326390"/>
                  </a:cubicBezTo>
                  <a:cubicBezTo>
                    <a:pt x="969010" y="288290"/>
                    <a:pt x="1079500" y="279400"/>
                    <a:pt x="1206500" y="251460"/>
                  </a:cubicBezTo>
                  <a:cubicBezTo>
                    <a:pt x="1432560" y="201930"/>
                    <a:pt x="2006600" y="118110"/>
                    <a:pt x="2162810" y="76200"/>
                  </a:cubicBezTo>
                  <a:cubicBezTo>
                    <a:pt x="2214880" y="62230"/>
                    <a:pt x="2230120" y="45720"/>
                    <a:pt x="2264410" y="39370"/>
                  </a:cubicBezTo>
                  <a:cubicBezTo>
                    <a:pt x="2297430" y="33020"/>
                    <a:pt x="2334260" y="30480"/>
                    <a:pt x="2366010" y="38100"/>
                  </a:cubicBezTo>
                  <a:cubicBezTo>
                    <a:pt x="2397760" y="45720"/>
                    <a:pt x="2430780" y="62230"/>
                    <a:pt x="2454910" y="83820"/>
                  </a:cubicBezTo>
                  <a:cubicBezTo>
                    <a:pt x="2479040" y="105410"/>
                    <a:pt x="2501900" y="140970"/>
                    <a:pt x="2513330" y="166370"/>
                  </a:cubicBezTo>
                  <a:cubicBezTo>
                    <a:pt x="2520950" y="184150"/>
                    <a:pt x="2524760" y="195580"/>
                    <a:pt x="2526030" y="214630"/>
                  </a:cubicBezTo>
                  <a:cubicBezTo>
                    <a:pt x="2528570" y="241300"/>
                    <a:pt x="2526030" y="284480"/>
                    <a:pt x="2514600" y="314960"/>
                  </a:cubicBezTo>
                  <a:cubicBezTo>
                    <a:pt x="2503170" y="345440"/>
                    <a:pt x="2477770" y="379730"/>
                    <a:pt x="2458720" y="398780"/>
                  </a:cubicBezTo>
                  <a:cubicBezTo>
                    <a:pt x="2444750" y="412750"/>
                    <a:pt x="2438400" y="420370"/>
                    <a:pt x="2416810" y="427990"/>
                  </a:cubicBezTo>
                  <a:cubicBezTo>
                    <a:pt x="2368550" y="445770"/>
                    <a:pt x="2284730" y="445770"/>
                    <a:pt x="2160270" y="450850"/>
                  </a:cubicBezTo>
                  <a:cubicBezTo>
                    <a:pt x="1833880" y="464820"/>
                    <a:pt x="598170" y="499110"/>
                    <a:pt x="381000" y="445770"/>
                  </a:cubicBezTo>
                  <a:cubicBezTo>
                    <a:pt x="328930" y="433070"/>
                    <a:pt x="314960" y="420370"/>
                    <a:pt x="289560" y="398780"/>
                  </a:cubicBezTo>
                  <a:cubicBezTo>
                    <a:pt x="264160" y="377190"/>
                    <a:pt x="242570" y="339090"/>
                    <a:pt x="231140" y="313690"/>
                  </a:cubicBezTo>
                  <a:cubicBezTo>
                    <a:pt x="223520" y="295910"/>
                    <a:pt x="220980" y="283210"/>
                    <a:pt x="219710" y="262890"/>
                  </a:cubicBezTo>
                  <a:cubicBezTo>
                    <a:pt x="218440" y="234950"/>
                    <a:pt x="219710" y="191770"/>
                    <a:pt x="231140" y="161290"/>
                  </a:cubicBezTo>
                  <a:cubicBezTo>
                    <a:pt x="242570" y="130810"/>
                    <a:pt x="269240" y="97790"/>
                    <a:pt x="289560" y="77470"/>
                  </a:cubicBezTo>
                  <a:cubicBezTo>
                    <a:pt x="303530" y="63500"/>
                    <a:pt x="314960" y="55880"/>
                    <a:pt x="332740" y="46990"/>
                  </a:cubicBezTo>
                  <a:cubicBezTo>
                    <a:pt x="358140" y="35560"/>
                    <a:pt x="387350" y="27940"/>
                    <a:pt x="431800" y="22860"/>
                  </a:cubicBezTo>
                  <a:cubicBezTo>
                    <a:pt x="514350" y="13970"/>
                    <a:pt x="664210" y="25400"/>
                    <a:pt x="797560" y="35560"/>
                  </a:cubicBezTo>
                  <a:cubicBezTo>
                    <a:pt x="961390" y="48260"/>
                    <a:pt x="1229360" y="67310"/>
                    <a:pt x="1342390" y="99060"/>
                  </a:cubicBezTo>
                  <a:cubicBezTo>
                    <a:pt x="1397000" y="114300"/>
                    <a:pt x="1427480" y="127000"/>
                    <a:pt x="1457960" y="152400"/>
                  </a:cubicBezTo>
                  <a:cubicBezTo>
                    <a:pt x="1485900" y="175260"/>
                    <a:pt x="1507490" y="207010"/>
                    <a:pt x="1520190" y="238760"/>
                  </a:cubicBezTo>
                  <a:cubicBezTo>
                    <a:pt x="1532890" y="270510"/>
                    <a:pt x="1537970" y="308610"/>
                    <a:pt x="1534160" y="342900"/>
                  </a:cubicBezTo>
                  <a:cubicBezTo>
                    <a:pt x="1530350" y="377190"/>
                    <a:pt x="1511300" y="417830"/>
                    <a:pt x="1497330" y="443230"/>
                  </a:cubicBezTo>
                  <a:cubicBezTo>
                    <a:pt x="1487170" y="461010"/>
                    <a:pt x="1478280" y="471170"/>
                    <a:pt x="1463040" y="483870"/>
                  </a:cubicBezTo>
                  <a:cubicBezTo>
                    <a:pt x="1440180" y="501650"/>
                    <a:pt x="1416050" y="521970"/>
                    <a:pt x="1370330" y="534670"/>
                  </a:cubicBezTo>
                  <a:cubicBezTo>
                    <a:pt x="1266190" y="562610"/>
                    <a:pt x="985520" y="542290"/>
                    <a:pt x="826770" y="551180"/>
                  </a:cubicBezTo>
                  <a:cubicBezTo>
                    <a:pt x="702310" y="558800"/>
                    <a:pt x="553720" y="557530"/>
                    <a:pt x="494030" y="580390"/>
                  </a:cubicBezTo>
                  <a:cubicBezTo>
                    <a:pt x="468630" y="590550"/>
                    <a:pt x="462280" y="610870"/>
                    <a:pt x="444500" y="618490"/>
                  </a:cubicBezTo>
                  <a:cubicBezTo>
                    <a:pt x="427990" y="626110"/>
                    <a:pt x="412750" y="627380"/>
                    <a:pt x="392430" y="627380"/>
                  </a:cubicBezTo>
                  <a:cubicBezTo>
                    <a:pt x="364490" y="626110"/>
                    <a:pt x="320040" y="619760"/>
                    <a:pt x="289560" y="604520"/>
                  </a:cubicBezTo>
                  <a:cubicBezTo>
                    <a:pt x="259080" y="589280"/>
                    <a:pt x="228600" y="565150"/>
                    <a:pt x="208280" y="538480"/>
                  </a:cubicBezTo>
                  <a:cubicBezTo>
                    <a:pt x="187960" y="510540"/>
                    <a:pt x="172720" y="474980"/>
                    <a:pt x="167640" y="440690"/>
                  </a:cubicBezTo>
                  <a:cubicBezTo>
                    <a:pt x="162560" y="406400"/>
                    <a:pt x="165100" y="367030"/>
                    <a:pt x="176530" y="335280"/>
                  </a:cubicBezTo>
                  <a:cubicBezTo>
                    <a:pt x="187960" y="303530"/>
                    <a:pt x="209550" y="270510"/>
                    <a:pt x="233680" y="247650"/>
                  </a:cubicBezTo>
                  <a:cubicBezTo>
                    <a:pt x="259080" y="224790"/>
                    <a:pt x="275590" y="203200"/>
                    <a:pt x="325120" y="195580"/>
                  </a:cubicBezTo>
                  <a:cubicBezTo>
                    <a:pt x="481330" y="172720"/>
                    <a:pt x="1209040" y="365760"/>
                    <a:pt x="1358900" y="438150"/>
                  </a:cubicBezTo>
                  <a:cubicBezTo>
                    <a:pt x="1407160" y="461010"/>
                    <a:pt x="1422400" y="477520"/>
                    <a:pt x="1442720" y="505460"/>
                  </a:cubicBezTo>
                  <a:cubicBezTo>
                    <a:pt x="1464310" y="533400"/>
                    <a:pt x="1478280" y="575310"/>
                    <a:pt x="1484630" y="604520"/>
                  </a:cubicBezTo>
                  <a:cubicBezTo>
                    <a:pt x="1489710" y="624840"/>
                    <a:pt x="1489710" y="638810"/>
                    <a:pt x="1487170" y="659130"/>
                  </a:cubicBezTo>
                  <a:cubicBezTo>
                    <a:pt x="1483360" y="688340"/>
                    <a:pt x="1466850" y="735330"/>
                    <a:pt x="1452880" y="760730"/>
                  </a:cubicBezTo>
                  <a:cubicBezTo>
                    <a:pt x="1442720" y="778510"/>
                    <a:pt x="1431290" y="789940"/>
                    <a:pt x="1418590" y="802640"/>
                  </a:cubicBezTo>
                  <a:cubicBezTo>
                    <a:pt x="1405890" y="815340"/>
                    <a:pt x="1394460" y="826770"/>
                    <a:pt x="1375410" y="835660"/>
                  </a:cubicBezTo>
                  <a:cubicBezTo>
                    <a:pt x="1348740" y="848360"/>
                    <a:pt x="1318260" y="857250"/>
                    <a:pt x="1272540" y="864870"/>
                  </a:cubicBezTo>
                  <a:cubicBezTo>
                    <a:pt x="1184910" y="878840"/>
                    <a:pt x="1004570" y="876300"/>
                    <a:pt x="883920" y="875030"/>
                  </a:cubicBezTo>
                  <a:cubicBezTo>
                    <a:pt x="779780" y="873760"/>
                    <a:pt x="684530" y="869950"/>
                    <a:pt x="590550" y="863600"/>
                  </a:cubicBezTo>
                  <a:cubicBezTo>
                    <a:pt x="504190" y="857250"/>
                    <a:pt x="422910" y="850900"/>
                    <a:pt x="344170" y="836930"/>
                  </a:cubicBezTo>
                  <a:cubicBezTo>
                    <a:pt x="271780" y="824230"/>
                    <a:pt x="180340" y="802640"/>
                    <a:pt x="135890" y="784860"/>
                  </a:cubicBezTo>
                  <a:cubicBezTo>
                    <a:pt x="114300" y="775970"/>
                    <a:pt x="104140" y="770890"/>
                    <a:pt x="88900" y="756920"/>
                  </a:cubicBezTo>
                  <a:cubicBezTo>
                    <a:pt x="67310" y="737870"/>
                    <a:pt x="36830" y="703580"/>
                    <a:pt x="21590" y="671830"/>
                  </a:cubicBezTo>
                  <a:cubicBezTo>
                    <a:pt x="6350" y="640080"/>
                    <a:pt x="0" y="600710"/>
                    <a:pt x="1270" y="565150"/>
                  </a:cubicBezTo>
                  <a:cubicBezTo>
                    <a:pt x="2540" y="529590"/>
                    <a:pt x="15240" y="491490"/>
                    <a:pt x="33020" y="461010"/>
                  </a:cubicBezTo>
                  <a:cubicBezTo>
                    <a:pt x="50800" y="430530"/>
                    <a:pt x="78740" y="402590"/>
                    <a:pt x="109220" y="384810"/>
                  </a:cubicBezTo>
                  <a:cubicBezTo>
                    <a:pt x="139700" y="367030"/>
                    <a:pt x="167640" y="361950"/>
                    <a:pt x="213360" y="351790"/>
                  </a:cubicBezTo>
                  <a:cubicBezTo>
                    <a:pt x="294640" y="334010"/>
                    <a:pt x="440690" y="317500"/>
                    <a:pt x="558800" y="311150"/>
                  </a:cubicBezTo>
                  <a:cubicBezTo>
                    <a:pt x="683260" y="304800"/>
                    <a:pt x="825500" y="304800"/>
                    <a:pt x="943610" y="318770"/>
                  </a:cubicBezTo>
                  <a:cubicBezTo>
                    <a:pt x="1045210" y="330200"/>
                    <a:pt x="1136650" y="341630"/>
                    <a:pt x="1226820" y="378460"/>
                  </a:cubicBezTo>
                  <a:cubicBezTo>
                    <a:pt x="1323340" y="417830"/>
                    <a:pt x="1490980" y="566420"/>
                    <a:pt x="1502410" y="554990"/>
                  </a:cubicBezTo>
                  <a:cubicBezTo>
                    <a:pt x="1507490" y="549910"/>
                    <a:pt x="1474470" y="506730"/>
                    <a:pt x="1475740" y="505460"/>
                  </a:cubicBezTo>
                  <a:cubicBezTo>
                    <a:pt x="1477010" y="504190"/>
                    <a:pt x="1526540" y="566420"/>
                    <a:pt x="1539240" y="593090"/>
                  </a:cubicBezTo>
                  <a:cubicBezTo>
                    <a:pt x="1548130" y="612140"/>
                    <a:pt x="1551940" y="624840"/>
                    <a:pt x="1553210" y="646430"/>
                  </a:cubicBezTo>
                  <a:cubicBezTo>
                    <a:pt x="1555750" y="675640"/>
                    <a:pt x="1554480" y="721360"/>
                    <a:pt x="1543050" y="754380"/>
                  </a:cubicBezTo>
                  <a:cubicBezTo>
                    <a:pt x="1531620" y="787400"/>
                    <a:pt x="1503680" y="822960"/>
                    <a:pt x="1483360" y="844550"/>
                  </a:cubicBezTo>
                  <a:cubicBezTo>
                    <a:pt x="1469390" y="859790"/>
                    <a:pt x="1457960" y="867410"/>
                    <a:pt x="1438910" y="876300"/>
                  </a:cubicBezTo>
                  <a:cubicBezTo>
                    <a:pt x="1412240" y="889000"/>
                    <a:pt x="1369060" y="904240"/>
                    <a:pt x="1333500" y="905510"/>
                  </a:cubicBezTo>
                  <a:cubicBezTo>
                    <a:pt x="1297940" y="906780"/>
                    <a:pt x="1254760" y="892810"/>
                    <a:pt x="1228090" y="881380"/>
                  </a:cubicBezTo>
                  <a:cubicBezTo>
                    <a:pt x="1209040" y="872490"/>
                    <a:pt x="1200150" y="853440"/>
                    <a:pt x="1182370" y="850900"/>
                  </a:cubicBezTo>
                  <a:cubicBezTo>
                    <a:pt x="1159510" y="848360"/>
                    <a:pt x="1130300" y="880110"/>
                    <a:pt x="1102360" y="880110"/>
                  </a:cubicBezTo>
                  <a:cubicBezTo>
                    <a:pt x="1070610" y="880110"/>
                    <a:pt x="1028700" y="862330"/>
                    <a:pt x="999490" y="842010"/>
                  </a:cubicBezTo>
                  <a:cubicBezTo>
                    <a:pt x="970280" y="821690"/>
                    <a:pt x="941070" y="786130"/>
                    <a:pt x="925830" y="760730"/>
                  </a:cubicBezTo>
                  <a:cubicBezTo>
                    <a:pt x="914400" y="742950"/>
                    <a:pt x="910590" y="726440"/>
                    <a:pt x="905510" y="708660"/>
                  </a:cubicBezTo>
                  <a:cubicBezTo>
                    <a:pt x="900430" y="690880"/>
                    <a:pt x="896620" y="675640"/>
                    <a:pt x="897890" y="654050"/>
                  </a:cubicBezTo>
                  <a:cubicBezTo>
                    <a:pt x="899160" y="624840"/>
                    <a:pt x="906780" y="579120"/>
                    <a:pt x="923290" y="547370"/>
                  </a:cubicBezTo>
                  <a:cubicBezTo>
                    <a:pt x="939800" y="515620"/>
                    <a:pt x="972820" y="483870"/>
                    <a:pt x="995680" y="464820"/>
                  </a:cubicBezTo>
                  <a:cubicBezTo>
                    <a:pt x="1012190" y="452120"/>
                    <a:pt x="1023620" y="444500"/>
                    <a:pt x="1043940" y="438150"/>
                  </a:cubicBezTo>
                  <a:cubicBezTo>
                    <a:pt x="1071880" y="429260"/>
                    <a:pt x="1113790" y="414020"/>
                    <a:pt x="1153160" y="424180"/>
                  </a:cubicBezTo>
                  <a:cubicBezTo>
                    <a:pt x="1211580" y="439420"/>
                    <a:pt x="1295400" y="506730"/>
                    <a:pt x="1347470" y="565150"/>
                  </a:cubicBezTo>
                  <a:cubicBezTo>
                    <a:pt x="1399540" y="623570"/>
                    <a:pt x="1441450" y="697230"/>
                    <a:pt x="1464310" y="775970"/>
                  </a:cubicBezTo>
                  <a:cubicBezTo>
                    <a:pt x="1488440" y="859790"/>
                    <a:pt x="1513840" y="971550"/>
                    <a:pt x="1479550" y="1056640"/>
                  </a:cubicBezTo>
                  <a:cubicBezTo>
                    <a:pt x="1438910" y="1156970"/>
                    <a:pt x="1296670" y="1272540"/>
                    <a:pt x="1195070" y="1323340"/>
                  </a:cubicBezTo>
                  <a:cubicBezTo>
                    <a:pt x="1109980" y="1366520"/>
                    <a:pt x="1005840" y="1408430"/>
                    <a:pt x="927100" y="1372870"/>
                  </a:cubicBezTo>
                  <a:cubicBezTo>
                    <a:pt x="817880" y="1323340"/>
                    <a:pt x="641350" y="1029970"/>
                    <a:pt x="660400" y="925830"/>
                  </a:cubicBezTo>
                  <a:cubicBezTo>
                    <a:pt x="673100" y="855980"/>
                    <a:pt x="779780" y="815340"/>
                    <a:pt x="847090" y="777240"/>
                  </a:cubicBezTo>
                  <a:cubicBezTo>
                    <a:pt x="913130" y="740410"/>
                    <a:pt x="986790" y="721360"/>
                    <a:pt x="1062990" y="701040"/>
                  </a:cubicBezTo>
                  <a:cubicBezTo>
                    <a:pt x="1145540" y="679450"/>
                    <a:pt x="1226820" y="668020"/>
                    <a:pt x="1324610" y="656590"/>
                  </a:cubicBezTo>
                  <a:cubicBezTo>
                    <a:pt x="1446530" y="642620"/>
                    <a:pt x="1648460" y="615950"/>
                    <a:pt x="1739900" y="629920"/>
                  </a:cubicBezTo>
                  <a:cubicBezTo>
                    <a:pt x="1786890" y="637540"/>
                    <a:pt x="1817370" y="654050"/>
                    <a:pt x="1842770" y="670560"/>
                  </a:cubicBezTo>
                  <a:cubicBezTo>
                    <a:pt x="1860550" y="681990"/>
                    <a:pt x="1871980" y="690880"/>
                    <a:pt x="1884680" y="708660"/>
                  </a:cubicBezTo>
                  <a:cubicBezTo>
                    <a:pt x="1903730" y="732790"/>
                    <a:pt x="1926590" y="772160"/>
                    <a:pt x="1935480" y="807720"/>
                  </a:cubicBezTo>
                  <a:cubicBezTo>
                    <a:pt x="1944370" y="843280"/>
                    <a:pt x="1943100" y="883920"/>
                    <a:pt x="1934210" y="919480"/>
                  </a:cubicBezTo>
                  <a:cubicBezTo>
                    <a:pt x="1925320" y="953770"/>
                    <a:pt x="1899920" y="993140"/>
                    <a:pt x="1880870" y="1017270"/>
                  </a:cubicBezTo>
                  <a:cubicBezTo>
                    <a:pt x="1866900" y="1033780"/>
                    <a:pt x="1858010" y="1042670"/>
                    <a:pt x="1838960" y="1054100"/>
                  </a:cubicBezTo>
                  <a:cubicBezTo>
                    <a:pt x="1812290" y="1069340"/>
                    <a:pt x="1788160" y="1083310"/>
                    <a:pt x="1733550" y="1092200"/>
                  </a:cubicBezTo>
                  <a:cubicBezTo>
                    <a:pt x="1574800" y="1118870"/>
                    <a:pt x="892810" y="1099820"/>
                    <a:pt x="772160" y="1076960"/>
                  </a:cubicBezTo>
                  <a:cubicBezTo>
                    <a:pt x="742950" y="1071880"/>
                    <a:pt x="737870" y="1069340"/>
                    <a:pt x="720090" y="1057910"/>
                  </a:cubicBezTo>
                  <a:cubicBezTo>
                    <a:pt x="694690" y="1042670"/>
                    <a:pt x="659130" y="1014730"/>
                    <a:pt x="638810" y="985520"/>
                  </a:cubicBezTo>
                  <a:cubicBezTo>
                    <a:pt x="618490" y="956310"/>
                    <a:pt x="604520" y="918210"/>
                    <a:pt x="600710" y="883920"/>
                  </a:cubicBezTo>
                  <a:cubicBezTo>
                    <a:pt x="596900" y="848360"/>
                    <a:pt x="604520" y="803910"/>
                    <a:pt x="613410" y="775970"/>
                  </a:cubicBezTo>
                  <a:cubicBezTo>
                    <a:pt x="619760" y="755650"/>
                    <a:pt x="626110" y="744220"/>
                    <a:pt x="638810" y="727710"/>
                  </a:cubicBezTo>
                  <a:cubicBezTo>
                    <a:pt x="656590" y="704850"/>
                    <a:pt x="694690" y="670560"/>
                    <a:pt x="720090" y="655320"/>
                  </a:cubicBezTo>
                  <a:cubicBezTo>
                    <a:pt x="737870" y="643890"/>
                    <a:pt x="742950" y="641350"/>
                    <a:pt x="772160" y="636270"/>
                  </a:cubicBezTo>
                  <a:cubicBezTo>
                    <a:pt x="891540" y="613410"/>
                    <a:pt x="1576070" y="576580"/>
                    <a:pt x="1728470" y="609600"/>
                  </a:cubicBezTo>
                  <a:cubicBezTo>
                    <a:pt x="1779270" y="621030"/>
                    <a:pt x="1798320" y="635000"/>
                    <a:pt x="1824990" y="657860"/>
                  </a:cubicBezTo>
                  <a:cubicBezTo>
                    <a:pt x="1851660" y="680720"/>
                    <a:pt x="1875790" y="718820"/>
                    <a:pt x="1888490" y="745490"/>
                  </a:cubicBezTo>
                  <a:cubicBezTo>
                    <a:pt x="1897380" y="764540"/>
                    <a:pt x="1901190" y="777240"/>
                    <a:pt x="1902460" y="798830"/>
                  </a:cubicBezTo>
                  <a:cubicBezTo>
                    <a:pt x="1905000" y="828040"/>
                    <a:pt x="1899920" y="877570"/>
                    <a:pt x="1892300" y="905510"/>
                  </a:cubicBezTo>
                  <a:cubicBezTo>
                    <a:pt x="1885950" y="925830"/>
                    <a:pt x="1877060" y="939800"/>
                    <a:pt x="1866900" y="955040"/>
                  </a:cubicBezTo>
                  <a:cubicBezTo>
                    <a:pt x="1856740" y="970280"/>
                    <a:pt x="1849120" y="984250"/>
                    <a:pt x="1832610" y="996950"/>
                  </a:cubicBezTo>
                  <a:cubicBezTo>
                    <a:pt x="1809750" y="1016000"/>
                    <a:pt x="1789430" y="1036320"/>
                    <a:pt x="1737360" y="1049020"/>
                  </a:cubicBezTo>
                  <a:cubicBezTo>
                    <a:pt x="1577340" y="1087120"/>
                    <a:pt x="838200" y="1061720"/>
                    <a:pt x="679450" y="1018540"/>
                  </a:cubicBezTo>
                  <a:cubicBezTo>
                    <a:pt x="628650" y="1004570"/>
                    <a:pt x="612140" y="990600"/>
                    <a:pt x="586740" y="967740"/>
                  </a:cubicBezTo>
                  <a:cubicBezTo>
                    <a:pt x="561340" y="944880"/>
                    <a:pt x="539750" y="906780"/>
                    <a:pt x="528320" y="880110"/>
                  </a:cubicBezTo>
                  <a:cubicBezTo>
                    <a:pt x="520700" y="861060"/>
                    <a:pt x="518160" y="845820"/>
                    <a:pt x="516890" y="828040"/>
                  </a:cubicBezTo>
                  <a:cubicBezTo>
                    <a:pt x="515620" y="810260"/>
                    <a:pt x="514350" y="795020"/>
                    <a:pt x="518160" y="774700"/>
                  </a:cubicBezTo>
                  <a:cubicBezTo>
                    <a:pt x="524510" y="746760"/>
                    <a:pt x="542290" y="701040"/>
                    <a:pt x="557530" y="676910"/>
                  </a:cubicBezTo>
                  <a:cubicBezTo>
                    <a:pt x="568960" y="659130"/>
                    <a:pt x="576580" y="650240"/>
                    <a:pt x="593090" y="637540"/>
                  </a:cubicBezTo>
                  <a:cubicBezTo>
                    <a:pt x="615950" y="619760"/>
                    <a:pt x="659130" y="598170"/>
                    <a:pt x="687070" y="590550"/>
                  </a:cubicBezTo>
                  <a:cubicBezTo>
                    <a:pt x="707390" y="585470"/>
                    <a:pt x="712470" y="584200"/>
                    <a:pt x="740410" y="585470"/>
                  </a:cubicBezTo>
                  <a:cubicBezTo>
                    <a:pt x="833120" y="588010"/>
                    <a:pt x="1236980" y="652780"/>
                    <a:pt x="1353820" y="683260"/>
                  </a:cubicBezTo>
                  <a:cubicBezTo>
                    <a:pt x="1402080" y="695960"/>
                    <a:pt x="1428750" y="704850"/>
                    <a:pt x="1454150" y="720090"/>
                  </a:cubicBezTo>
                  <a:cubicBezTo>
                    <a:pt x="1471930" y="730250"/>
                    <a:pt x="1483360" y="739140"/>
                    <a:pt x="1496060" y="755650"/>
                  </a:cubicBezTo>
                  <a:cubicBezTo>
                    <a:pt x="1515110" y="778510"/>
                    <a:pt x="1537970" y="817880"/>
                    <a:pt x="1546860" y="852170"/>
                  </a:cubicBezTo>
                  <a:cubicBezTo>
                    <a:pt x="1555750" y="886460"/>
                    <a:pt x="1551940" y="930910"/>
                    <a:pt x="1546860" y="960120"/>
                  </a:cubicBezTo>
                  <a:cubicBezTo>
                    <a:pt x="1543050" y="980440"/>
                    <a:pt x="1537970" y="993140"/>
                    <a:pt x="1527810" y="1010920"/>
                  </a:cubicBezTo>
                  <a:cubicBezTo>
                    <a:pt x="1512570" y="1036320"/>
                    <a:pt x="1485900" y="1071880"/>
                    <a:pt x="1456690" y="1092200"/>
                  </a:cubicBezTo>
                  <a:cubicBezTo>
                    <a:pt x="1428750" y="1112520"/>
                    <a:pt x="1408430" y="1121410"/>
                    <a:pt x="1356360" y="1131570"/>
                  </a:cubicBezTo>
                  <a:cubicBezTo>
                    <a:pt x="1202690" y="1159510"/>
                    <a:pt x="553720" y="1160780"/>
                    <a:pt x="405130" y="1122680"/>
                  </a:cubicBezTo>
                  <a:cubicBezTo>
                    <a:pt x="355600" y="1109980"/>
                    <a:pt x="337820" y="1096010"/>
                    <a:pt x="312420" y="1073150"/>
                  </a:cubicBezTo>
                  <a:cubicBezTo>
                    <a:pt x="287020" y="1050290"/>
                    <a:pt x="264160" y="1018540"/>
                    <a:pt x="251460" y="986790"/>
                  </a:cubicBezTo>
                  <a:cubicBezTo>
                    <a:pt x="238760" y="955040"/>
                    <a:pt x="234950" y="915670"/>
                    <a:pt x="238760" y="881380"/>
                  </a:cubicBezTo>
                  <a:cubicBezTo>
                    <a:pt x="242570" y="847090"/>
                    <a:pt x="261620" y="806450"/>
                    <a:pt x="276860" y="782320"/>
                  </a:cubicBezTo>
                  <a:cubicBezTo>
                    <a:pt x="287020" y="764540"/>
                    <a:pt x="299720" y="754380"/>
                    <a:pt x="312420" y="742950"/>
                  </a:cubicBezTo>
                  <a:cubicBezTo>
                    <a:pt x="325120" y="731520"/>
                    <a:pt x="336550" y="721360"/>
                    <a:pt x="355600" y="712470"/>
                  </a:cubicBezTo>
                  <a:cubicBezTo>
                    <a:pt x="382270" y="701040"/>
                    <a:pt x="414020" y="693420"/>
                    <a:pt x="458470" y="687070"/>
                  </a:cubicBezTo>
                  <a:cubicBezTo>
                    <a:pt x="541020" y="675640"/>
                    <a:pt x="673100" y="679450"/>
                    <a:pt x="815340" y="676910"/>
                  </a:cubicBezTo>
                  <a:cubicBezTo>
                    <a:pt x="1023620" y="674370"/>
                    <a:pt x="1456690" y="643890"/>
                    <a:pt x="1588770" y="675640"/>
                  </a:cubicBezTo>
                  <a:cubicBezTo>
                    <a:pt x="1638300" y="687070"/>
                    <a:pt x="1661160" y="706120"/>
                    <a:pt x="1684020" y="723900"/>
                  </a:cubicBezTo>
                  <a:cubicBezTo>
                    <a:pt x="1700530" y="736600"/>
                    <a:pt x="1709420" y="746760"/>
                    <a:pt x="1719580" y="764540"/>
                  </a:cubicBezTo>
                  <a:cubicBezTo>
                    <a:pt x="1734820" y="789940"/>
                    <a:pt x="1753870" y="829310"/>
                    <a:pt x="1757680" y="863600"/>
                  </a:cubicBezTo>
                  <a:cubicBezTo>
                    <a:pt x="1761490" y="897890"/>
                    <a:pt x="1757680" y="937260"/>
                    <a:pt x="1744980" y="969010"/>
                  </a:cubicBezTo>
                  <a:cubicBezTo>
                    <a:pt x="1732280" y="1000760"/>
                    <a:pt x="1709420" y="1033780"/>
                    <a:pt x="1684020" y="1056640"/>
                  </a:cubicBezTo>
                  <a:cubicBezTo>
                    <a:pt x="1658620" y="1079500"/>
                    <a:pt x="1639570" y="1093470"/>
                    <a:pt x="1590040" y="1106170"/>
                  </a:cubicBezTo>
                  <a:cubicBezTo>
                    <a:pt x="1446530" y="1144270"/>
                    <a:pt x="845820" y="1168400"/>
                    <a:pt x="701040" y="1139190"/>
                  </a:cubicBezTo>
                  <a:cubicBezTo>
                    <a:pt x="650240" y="1129030"/>
                    <a:pt x="628650" y="1111250"/>
                    <a:pt x="604520" y="1094740"/>
                  </a:cubicBezTo>
                  <a:cubicBezTo>
                    <a:pt x="588010" y="1083310"/>
                    <a:pt x="577850" y="1070610"/>
                    <a:pt x="567690" y="1056640"/>
                  </a:cubicBezTo>
                  <a:cubicBezTo>
                    <a:pt x="557530" y="1042670"/>
                    <a:pt x="547370" y="1029970"/>
                    <a:pt x="541020" y="1010920"/>
                  </a:cubicBezTo>
                  <a:cubicBezTo>
                    <a:pt x="530860" y="984250"/>
                    <a:pt x="524510" y="935990"/>
                    <a:pt x="524510" y="906780"/>
                  </a:cubicBezTo>
                  <a:cubicBezTo>
                    <a:pt x="524510" y="886460"/>
                    <a:pt x="527050" y="873760"/>
                    <a:pt x="534670" y="854710"/>
                  </a:cubicBezTo>
                  <a:cubicBezTo>
                    <a:pt x="544830" y="828040"/>
                    <a:pt x="571500" y="786130"/>
                    <a:pt x="590550" y="764540"/>
                  </a:cubicBezTo>
                  <a:cubicBezTo>
                    <a:pt x="604520" y="749300"/>
                    <a:pt x="615950" y="741680"/>
                    <a:pt x="633730" y="732790"/>
                  </a:cubicBezTo>
                  <a:cubicBezTo>
                    <a:pt x="659130" y="720090"/>
                    <a:pt x="684530" y="709930"/>
                    <a:pt x="734060" y="703580"/>
                  </a:cubicBezTo>
                  <a:cubicBezTo>
                    <a:pt x="871220" y="685800"/>
                    <a:pt x="1290320" y="703580"/>
                    <a:pt x="1521460" y="717550"/>
                  </a:cubicBezTo>
                  <a:cubicBezTo>
                    <a:pt x="1705610" y="728980"/>
                    <a:pt x="1875790" y="750570"/>
                    <a:pt x="2014220" y="770890"/>
                  </a:cubicBezTo>
                  <a:cubicBezTo>
                    <a:pt x="2115820" y="786130"/>
                    <a:pt x="2197100" y="783590"/>
                    <a:pt x="2275840" y="819150"/>
                  </a:cubicBezTo>
                  <a:cubicBezTo>
                    <a:pt x="2354580" y="854710"/>
                    <a:pt x="2453640" y="928370"/>
                    <a:pt x="2484120" y="985520"/>
                  </a:cubicBezTo>
                  <a:cubicBezTo>
                    <a:pt x="2503170" y="1022350"/>
                    <a:pt x="2495550" y="1068070"/>
                    <a:pt x="2493010" y="1097280"/>
                  </a:cubicBezTo>
                  <a:cubicBezTo>
                    <a:pt x="2490470" y="1117600"/>
                    <a:pt x="2486660" y="1130300"/>
                    <a:pt x="2477770" y="1148080"/>
                  </a:cubicBezTo>
                  <a:cubicBezTo>
                    <a:pt x="2465070" y="1173480"/>
                    <a:pt x="2439670" y="1211580"/>
                    <a:pt x="2413000" y="1233170"/>
                  </a:cubicBezTo>
                  <a:cubicBezTo>
                    <a:pt x="2386330" y="1254760"/>
                    <a:pt x="2350770" y="1271270"/>
                    <a:pt x="2316480" y="1277620"/>
                  </a:cubicBezTo>
                  <a:cubicBezTo>
                    <a:pt x="2282190" y="1283970"/>
                    <a:pt x="2237740" y="1278890"/>
                    <a:pt x="2209800" y="1272540"/>
                  </a:cubicBezTo>
                  <a:cubicBezTo>
                    <a:pt x="2189480" y="1267460"/>
                    <a:pt x="2175510" y="1259840"/>
                    <a:pt x="2160270" y="1250950"/>
                  </a:cubicBezTo>
                  <a:cubicBezTo>
                    <a:pt x="2145030" y="1242060"/>
                    <a:pt x="2131060" y="1233170"/>
                    <a:pt x="2117090" y="1217930"/>
                  </a:cubicBezTo>
                  <a:cubicBezTo>
                    <a:pt x="2098040" y="1196340"/>
                    <a:pt x="2087880" y="1130300"/>
                    <a:pt x="2061210" y="1127760"/>
                  </a:cubicBezTo>
                  <a:cubicBezTo>
                    <a:pt x="2019300" y="1122680"/>
                    <a:pt x="1971040" y="1272540"/>
                    <a:pt x="1877060" y="1318260"/>
                  </a:cubicBezTo>
                  <a:cubicBezTo>
                    <a:pt x="1715770" y="1395730"/>
                    <a:pt x="1211580" y="1395730"/>
                    <a:pt x="1108710" y="1389380"/>
                  </a:cubicBezTo>
                  <a:cubicBezTo>
                    <a:pt x="1082040" y="1388110"/>
                    <a:pt x="1076960" y="1385570"/>
                    <a:pt x="1059180" y="1377950"/>
                  </a:cubicBezTo>
                  <a:cubicBezTo>
                    <a:pt x="1033780" y="1366520"/>
                    <a:pt x="996950" y="1346200"/>
                    <a:pt x="974090" y="1322070"/>
                  </a:cubicBezTo>
                  <a:cubicBezTo>
                    <a:pt x="951230" y="1297940"/>
                    <a:pt x="933450" y="1263650"/>
                    <a:pt x="924560" y="1231900"/>
                  </a:cubicBezTo>
                  <a:cubicBezTo>
                    <a:pt x="915670" y="1200150"/>
                    <a:pt x="919480" y="1158240"/>
                    <a:pt x="923290" y="1130300"/>
                  </a:cubicBezTo>
                  <a:cubicBezTo>
                    <a:pt x="925830" y="1111250"/>
                    <a:pt x="929640" y="1098550"/>
                    <a:pt x="939800" y="1082040"/>
                  </a:cubicBezTo>
                  <a:cubicBezTo>
                    <a:pt x="953770" y="1057910"/>
                    <a:pt x="985520" y="1021080"/>
                    <a:pt x="1007110" y="1003300"/>
                  </a:cubicBezTo>
                  <a:cubicBezTo>
                    <a:pt x="1022350" y="990600"/>
                    <a:pt x="1026160" y="986790"/>
                    <a:pt x="1051560" y="979170"/>
                  </a:cubicBezTo>
                  <a:cubicBezTo>
                    <a:pt x="1163320" y="946150"/>
                    <a:pt x="1852930" y="882650"/>
                    <a:pt x="2006600" y="902970"/>
                  </a:cubicBezTo>
                  <a:cubicBezTo>
                    <a:pt x="2057400" y="909320"/>
                    <a:pt x="2081530" y="924560"/>
                    <a:pt x="2105660" y="938530"/>
                  </a:cubicBezTo>
                  <a:cubicBezTo>
                    <a:pt x="2123440" y="948690"/>
                    <a:pt x="2132330" y="957580"/>
                    <a:pt x="2145030" y="972820"/>
                  </a:cubicBezTo>
                  <a:cubicBezTo>
                    <a:pt x="2162810" y="994410"/>
                    <a:pt x="2185670" y="1031240"/>
                    <a:pt x="2194560" y="1064260"/>
                  </a:cubicBezTo>
                  <a:cubicBezTo>
                    <a:pt x="2203450" y="1097280"/>
                    <a:pt x="2202180" y="1140460"/>
                    <a:pt x="2197100" y="1168400"/>
                  </a:cubicBezTo>
                  <a:cubicBezTo>
                    <a:pt x="2193290" y="1188720"/>
                    <a:pt x="2188210" y="1200150"/>
                    <a:pt x="2178050" y="1217930"/>
                  </a:cubicBezTo>
                  <a:cubicBezTo>
                    <a:pt x="2164080" y="1242060"/>
                    <a:pt x="2132330" y="1280160"/>
                    <a:pt x="2110740" y="1297940"/>
                  </a:cubicBezTo>
                  <a:cubicBezTo>
                    <a:pt x="2095500" y="1310640"/>
                    <a:pt x="2087880" y="1315720"/>
                    <a:pt x="2063750" y="1322070"/>
                  </a:cubicBezTo>
                  <a:cubicBezTo>
                    <a:pt x="2006600" y="1338580"/>
                    <a:pt x="1873250" y="1332230"/>
                    <a:pt x="1752600" y="1351280"/>
                  </a:cubicBezTo>
                  <a:cubicBezTo>
                    <a:pt x="1581150" y="1377950"/>
                    <a:pt x="1253490" y="1492250"/>
                    <a:pt x="1135380" y="1489710"/>
                  </a:cubicBezTo>
                  <a:cubicBezTo>
                    <a:pt x="1087120" y="1488440"/>
                    <a:pt x="1062990" y="1478280"/>
                    <a:pt x="1033780" y="1461770"/>
                  </a:cubicBezTo>
                  <a:cubicBezTo>
                    <a:pt x="1004570" y="1445260"/>
                    <a:pt x="974090" y="1412240"/>
                    <a:pt x="957580" y="1389380"/>
                  </a:cubicBezTo>
                  <a:cubicBezTo>
                    <a:pt x="946150" y="1372870"/>
                    <a:pt x="939800" y="1361440"/>
                    <a:pt x="934720" y="1341120"/>
                  </a:cubicBezTo>
                  <a:cubicBezTo>
                    <a:pt x="927100" y="1313180"/>
                    <a:pt x="923290" y="1264920"/>
                    <a:pt x="925830" y="1236980"/>
                  </a:cubicBezTo>
                  <a:cubicBezTo>
                    <a:pt x="927100" y="1216660"/>
                    <a:pt x="930910" y="1203960"/>
                    <a:pt x="939800" y="1186180"/>
                  </a:cubicBezTo>
                  <a:cubicBezTo>
                    <a:pt x="952500" y="1160780"/>
                    <a:pt x="976630" y="1122680"/>
                    <a:pt x="1003300" y="1101090"/>
                  </a:cubicBezTo>
                  <a:cubicBezTo>
                    <a:pt x="1029970" y="1079500"/>
                    <a:pt x="1047750" y="1065530"/>
                    <a:pt x="1097280" y="1055370"/>
                  </a:cubicBezTo>
                  <a:cubicBezTo>
                    <a:pt x="1242060" y="1024890"/>
                    <a:pt x="1875790" y="1080770"/>
                    <a:pt x="1992630" y="1090930"/>
                  </a:cubicBezTo>
                  <a:cubicBezTo>
                    <a:pt x="2021840" y="1093470"/>
                    <a:pt x="2026920" y="1092200"/>
                    <a:pt x="2045970" y="1098550"/>
                  </a:cubicBezTo>
                  <a:cubicBezTo>
                    <a:pt x="2073910" y="1107440"/>
                    <a:pt x="2113280" y="1126490"/>
                    <a:pt x="2138680" y="1149350"/>
                  </a:cubicBezTo>
                  <a:cubicBezTo>
                    <a:pt x="2164080" y="1172210"/>
                    <a:pt x="2185670" y="1205230"/>
                    <a:pt x="2197100" y="1238250"/>
                  </a:cubicBezTo>
                  <a:cubicBezTo>
                    <a:pt x="2208530" y="1271270"/>
                    <a:pt x="2211070" y="1315720"/>
                    <a:pt x="2208530" y="1344930"/>
                  </a:cubicBezTo>
                  <a:cubicBezTo>
                    <a:pt x="2207260" y="1365250"/>
                    <a:pt x="2203450" y="1377950"/>
                    <a:pt x="2194560" y="1395730"/>
                  </a:cubicBezTo>
                  <a:cubicBezTo>
                    <a:pt x="2181860" y="1421130"/>
                    <a:pt x="2153920" y="1461770"/>
                    <a:pt x="2132330" y="1482090"/>
                  </a:cubicBezTo>
                  <a:cubicBezTo>
                    <a:pt x="2117090" y="1496060"/>
                    <a:pt x="2105660" y="1503680"/>
                    <a:pt x="2086610" y="1511300"/>
                  </a:cubicBezTo>
                  <a:cubicBezTo>
                    <a:pt x="2059940" y="1522730"/>
                    <a:pt x="2026920" y="1521460"/>
                    <a:pt x="1983740" y="1535430"/>
                  </a:cubicBezTo>
                  <a:cubicBezTo>
                    <a:pt x="1905000" y="1560830"/>
                    <a:pt x="1772920" y="1631950"/>
                    <a:pt x="1662430" y="1667510"/>
                  </a:cubicBezTo>
                  <a:cubicBezTo>
                    <a:pt x="1551940" y="1703070"/>
                    <a:pt x="1410970" y="1732280"/>
                    <a:pt x="1322070" y="1746250"/>
                  </a:cubicBezTo>
                  <a:cubicBezTo>
                    <a:pt x="1266190" y="1755140"/>
                    <a:pt x="1219200" y="1761490"/>
                    <a:pt x="1184910" y="1758950"/>
                  </a:cubicBezTo>
                  <a:cubicBezTo>
                    <a:pt x="1163320" y="1757680"/>
                    <a:pt x="1151890" y="1755140"/>
                    <a:pt x="1132840" y="1747520"/>
                  </a:cubicBezTo>
                  <a:cubicBezTo>
                    <a:pt x="1106170" y="1736090"/>
                    <a:pt x="1066800" y="1715770"/>
                    <a:pt x="1042670" y="1691640"/>
                  </a:cubicBezTo>
                  <a:cubicBezTo>
                    <a:pt x="1018540" y="1667510"/>
                    <a:pt x="999490" y="1633220"/>
                    <a:pt x="989330" y="1600200"/>
                  </a:cubicBezTo>
                  <a:cubicBezTo>
                    <a:pt x="979170" y="1567180"/>
                    <a:pt x="980440" y="1522730"/>
                    <a:pt x="984250" y="1494790"/>
                  </a:cubicBezTo>
                  <a:cubicBezTo>
                    <a:pt x="986790" y="1474470"/>
                    <a:pt x="994410" y="1460500"/>
                    <a:pt x="1002030" y="1443990"/>
                  </a:cubicBezTo>
                  <a:cubicBezTo>
                    <a:pt x="1009650" y="1427480"/>
                    <a:pt x="1016000" y="1413510"/>
                    <a:pt x="1029970" y="1398270"/>
                  </a:cubicBezTo>
                  <a:cubicBezTo>
                    <a:pt x="1049020" y="1376680"/>
                    <a:pt x="1073150" y="1351280"/>
                    <a:pt x="1113790" y="1334770"/>
                  </a:cubicBezTo>
                  <a:cubicBezTo>
                    <a:pt x="1186180" y="1305560"/>
                    <a:pt x="1342390" y="1300480"/>
                    <a:pt x="1454150" y="1291590"/>
                  </a:cubicBezTo>
                  <a:cubicBezTo>
                    <a:pt x="1560830" y="1283970"/>
                    <a:pt x="1708150" y="1281430"/>
                    <a:pt x="1770380" y="1283970"/>
                  </a:cubicBezTo>
                  <a:cubicBezTo>
                    <a:pt x="1795780" y="1285240"/>
                    <a:pt x="1804670" y="1283970"/>
                    <a:pt x="1824990" y="1290320"/>
                  </a:cubicBezTo>
                  <a:cubicBezTo>
                    <a:pt x="1852930" y="1299210"/>
                    <a:pt x="1894840" y="1316990"/>
                    <a:pt x="1921510" y="1339850"/>
                  </a:cubicBezTo>
                  <a:cubicBezTo>
                    <a:pt x="1948180" y="1362710"/>
                    <a:pt x="1969770" y="1402080"/>
                    <a:pt x="1982470" y="1428750"/>
                  </a:cubicBezTo>
                  <a:cubicBezTo>
                    <a:pt x="1991360" y="1447800"/>
                    <a:pt x="1995170" y="1460500"/>
                    <a:pt x="1996440" y="1482090"/>
                  </a:cubicBezTo>
                  <a:cubicBezTo>
                    <a:pt x="1998980" y="1511300"/>
                    <a:pt x="1996440" y="1555750"/>
                    <a:pt x="1983740" y="1588770"/>
                  </a:cubicBezTo>
                  <a:cubicBezTo>
                    <a:pt x="1971040" y="1621790"/>
                    <a:pt x="1949450" y="1656080"/>
                    <a:pt x="1922780" y="1678940"/>
                  </a:cubicBezTo>
                  <a:cubicBezTo>
                    <a:pt x="1897380" y="1701800"/>
                    <a:pt x="1877060" y="1715770"/>
                    <a:pt x="1827530" y="1728470"/>
                  </a:cubicBezTo>
                  <a:cubicBezTo>
                    <a:pt x="1696720" y="1762760"/>
                    <a:pt x="1200150" y="1776730"/>
                    <a:pt x="1066800" y="1748790"/>
                  </a:cubicBezTo>
                  <a:cubicBezTo>
                    <a:pt x="1016000" y="1738630"/>
                    <a:pt x="995680" y="1724660"/>
                    <a:pt x="967740" y="1701800"/>
                  </a:cubicBezTo>
                  <a:cubicBezTo>
                    <a:pt x="941070" y="1678940"/>
                    <a:pt x="915670" y="1640840"/>
                    <a:pt x="902970" y="1614170"/>
                  </a:cubicBezTo>
                  <a:cubicBezTo>
                    <a:pt x="894080" y="1595120"/>
                    <a:pt x="890270" y="1582420"/>
                    <a:pt x="887730" y="1562100"/>
                  </a:cubicBezTo>
                  <a:cubicBezTo>
                    <a:pt x="885190" y="1532890"/>
                    <a:pt x="885190" y="1485900"/>
                    <a:pt x="896620" y="1452880"/>
                  </a:cubicBezTo>
                  <a:cubicBezTo>
                    <a:pt x="908050" y="1419860"/>
                    <a:pt x="934720" y="1383030"/>
                    <a:pt x="955040" y="1361440"/>
                  </a:cubicBezTo>
                  <a:cubicBezTo>
                    <a:pt x="969010" y="1346200"/>
                    <a:pt x="975360" y="1339850"/>
                    <a:pt x="999490" y="1328420"/>
                  </a:cubicBezTo>
                  <a:cubicBezTo>
                    <a:pt x="1066800" y="1295400"/>
                    <a:pt x="1270000" y="1231900"/>
                    <a:pt x="1418590" y="1206500"/>
                  </a:cubicBezTo>
                  <a:cubicBezTo>
                    <a:pt x="1578610" y="1179830"/>
                    <a:pt x="1845310" y="1179830"/>
                    <a:pt x="1927860" y="1181100"/>
                  </a:cubicBezTo>
                  <a:cubicBezTo>
                    <a:pt x="1954530" y="1181100"/>
                    <a:pt x="1960880" y="1181100"/>
                    <a:pt x="1981200" y="1186180"/>
                  </a:cubicBezTo>
                  <a:cubicBezTo>
                    <a:pt x="2009140" y="1193800"/>
                    <a:pt x="2052320" y="1211580"/>
                    <a:pt x="2078990" y="1234440"/>
                  </a:cubicBezTo>
                  <a:cubicBezTo>
                    <a:pt x="2105660" y="1257300"/>
                    <a:pt x="2129790" y="1290320"/>
                    <a:pt x="2142490" y="1323340"/>
                  </a:cubicBezTo>
                  <a:cubicBezTo>
                    <a:pt x="2155190" y="1356360"/>
                    <a:pt x="2161540" y="1395730"/>
                    <a:pt x="2157730" y="1430020"/>
                  </a:cubicBezTo>
                  <a:cubicBezTo>
                    <a:pt x="2153920" y="1465580"/>
                    <a:pt x="2136140" y="1507490"/>
                    <a:pt x="2120900" y="1532890"/>
                  </a:cubicBezTo>
                  <a:cubicBezTo>
                    <a:pt x="2110740" y="1550670"/>
                    <a:pt x="2101850" y="1562100"/>
                    <a:pt x="2085340" y="1574800"/>
                  </a:cubicBezTo>
                  <a:cubicBezTo>
                    <a:pt x="2062480" y="1593850"/>
                    <a:pt x="2033270" y="1614170"/>
                    <a:pt x="1990090" y="1626870"/>
                  </a:cubicBezTo>
                  <a:cubicBezTo>
                    <a:pt x="1911350" y="1651000"/>
                    <a:pt x="1755140" y="1648460"/>
                    <a:pt x="1637030" y="1654810"/>
                  </a:cubicBezTo>
                  <a:cubicBezTo>
                    <a:pt x="1517650" y="1661160"/>
                    <a:pt x="1389380" y="1664970"/>
                    <a:pt x="1277620" y="1662430"/>
                  </a:cubicBezTo>
                  <a:cubicBezTo>
                    <a:pt x="1179830" y="1659890"/>
                    <a:pt x="1085850" y="1676400"/>
                    <a:pt x="1002030" y="1642110"/>
                  </a:cubicBezTo>
                  <a:cubicBezTo>
                    <a:pt x="914400" y="1606550"/>
                    <a:pt x="783590" y="1526540"/>
                    <a:pt x="765810" y="1445260"/>
                  </a:cubicBezTo>
                  <a:cubicBezTo>
                    <a:pt x="746760" y="1358900"/>
                    <a:pt x="834390" y="1187450"/>
                    <a:pt x="914400" y="1130300"/>
                  </a:cubicBezTo>
                  <a:cubicBezTo>
                    <a:pt x="989330" y="1076960"/>
                    <a:pt x="1115060" y="1103630"/>
                    <a:pt x="1219200" y="1097280"/>
                  </a:cubicBezTo>
                  <a:cubicBezTo>
                    <a:pt x="1329690" y="1090930"/>
                    <a:pt x="1493520" y="1089660"/>
                    <a:pt x="1558290" y="1093470"/>
                  </a:cubicBezTo>
                  <a:cubicBezTo>
                    <a:pt x="1584960" y="1094740"/>
                    <a:pt x="1592580" y="1093470"/>
                    <a:pt x="1612900" y="1099820"/>
                  </a:cubicBezTo>
                  <a:cubicBezTo>
                    <a:pt x="1640840" y="1108710"/>
                    <a:pt x="1686560" y="1131570"/>
                    <a:pt x="1709420" y="1149350"/>
                  </a:cubicBezTo>
                  <a:cubicBezTo>
                    <a:pt x="1725930" y="1162050"/>
                    <a:pt x="1734820" y="1173480"/>
                    <a:pt x="1746250" y="1191260"/>
                  </a:cubicBezTo>
                  <a:cubicBezTo>
                    <a:pt x="1761490" y="1216660"/>
                    <a:pt x="1781810" y="1257300"/>
                    <a:pt x="1785620" y="1292860"/>
                  </a:cubicBezTo>
                  <a:cubicBezTo>
                    <a:pt x="1789430" y="1327150"/>
                    <a:pt x="1781810" y="1372870"/>
                    <a:pt x="1772920" y="1400810"/>
                  </a:cubicBezTo>
                  <a:cubicBezTo>
                    <a:pt x="1766570" y="1421130"/>
                    <a:pt x="1757680" y="1433830"/>
                    <a:pt x="1747520" y="1449070"/>
                  </a:cubicBezTo>
                  <a:cubicBezTo>
                    <a:pt x="1737360" y="1464310"/>
                    <a:pt x="1728470" y="1478280"/>
                    <a:pt x="1711960" y="1490980"/>
                  </a:cubicBezTo>
                  <a:cubicBezTo>
                    <a:pt x="1689100" y="1510030"/>
                    <a:pt x="1664970" y="1529080"/>
                    <a:pt x="1615440" y="1541780"/>
                  </a:cubicBezTo>
                  <a:cubicBezTo>
                    <a:pt x="1488440" y="1573530"/>
                    <a:pt x="1118870" y="1532890"/>
                    <a:pt x="887730" y="1537970"/>
                  </a:cubicBezTo>
                  <a:cubicBezTo>
                    <a:pt x="678180" y="1543050"/>
                    <a:pt x="401320" y="1591310"/>
                    <a:pt x="289560" y="1568450"/>
                  </a:cubicBezTo>
                  <a:cubicBezTo>
                    <a:pt x="242570" y="1559560"/>
                    <a:pt x="220980" y="1544320"/>
                    <a:pt x="195580" y="1522730"/>
                  </a:cubicBezTo>
                  <a:cubicBezTo>
                    <a:pt x="168910" y="1501140"/>
                    <a:pt x="146050" y="1463040"/>
                    <a:pt x="133350" y="1437640"/>
                  </a:cubicBezTo>
                  <a:cubicBezTo>
                    <a:pt x="124460" y="1419860"/>
                    <a:pt x="121920" y="1404620"/>
                    <a:pt x="119380" y="1386840"/>
                  </a:cubicBezTo>
                  <a:cubicBezTo>
                    <a:pt x="116840" y="1369060"/>
                    <a:pt x="115570" y="1353820"/>
                    <a:pt x="118110" y="1333500"/>
                  </a:cubicBezTo>
                  <a:cubicBezTo>
                    <a:pt x="121920" y="1305560"/>
                    <a:pt x="134620" y="1262380"/>
                    <a:pt x="152400" y="1234440"/>
                  </a:cubicBezTo>
                  <a:cubicBezTo>
                    <a:pt x="171450" y="1205230"/>
                    <a:pt x="204470" y="1177290"/>
                    <a:pt x="228600" y="1162050"/>
                  </a:cubicBezTo>
                  <a:cubicBezTo>
                    <a:pt x="246380" y="1150620"/>
                    <a:pt x="251460" y="1148080"/>
                    <a:pt x="278130" y="1143000"/>
                  </a:cubicBezTo>
                  <a:cubicBezTo>
                    <a:pt x="383540" y="1121410"/>
                    <a:pt x="993140" y="1019810"/>
                    <a:pt x="1078230" y="1116330"/>
                  </a:cubicBezTo>
                  <a:cubicBezTo>
                    <a:pt x="1130300" y="1174750"/>
                    <a:pt x="1092200" y="1346200"/>
                    <a:pt x="1033780" y="1407160"/>
                  </a:cubicBezTo>
                  <a:cubicBezTo>
                    <a:pt x="967740" y="1475740"/>
                    <a:pt x="775970" y="1473200"/>
                    <a:pt x="673100" y="1480820"/>
                  </a:cubicBezTo>
                  <a:cubicBezTo>
                    <a:pt x="598170" y="1485900"/>
                    <a:pt x="532130" y="1477010"/>
                    <a:pt x="477520" y="1468120"/>
                  </a:cubicBezTo>
                  <a:cubicBezTo>
                    <a:pt x="436880" y="1461770"/>
                    <a:pt x="401320" y="1452880"/>
                    <a:pt x="374650" y="1440180"/>
                  </a:cubicBezTo>
                  <a:cubicBezTo>
                    <a:pt x="355600" y="1431290"/>
                    <a:pt x="344170" y="1423670"/>
                    <a:pt x="330200" y="1408430"/>
                  </a:cubicBezTo>
                  <a:cubicBezTo>
                    <a:pt x="309880" y="1386840"/>
                    <a:pt x="283210" y="1351280"/>
                    <a:pt x="271780" y="1318260"/>
                  </a:cubicBezTo>
                  <a:cubicBezTo>
                    <a:pt x="260350" y="1285240"/>
                    <a:pt x="259080" y="1239520"/>
                    <a:pt x="261620" y="1210310"/>
                  </a:cubicBezTo>
                  <a:cubicBezTo>
                    <a:pt x="262890" y="1189990"/>
                    <a:pt x="266700" y="1177290"/>
                    <a:pt x="275590" y="1158240"/>
                  </a:cubicBezTo>
                  <a:cubicBezTo>
                    <a:pt x="288290" y="1131570"/>
                    <a:pt x="312420" y="1093470"/>
                    <a:pt x="339090" y="1070610"/>
                  </a:cubicBezTo>
                  <a:cubicBezTo>
                    <a:pt x="365760" y="1047750"/>
                    <a:pt x="392430" y="1036320"/>
                    <a:pt x="435610" y="1023620"/>
                  </a:cubicBezTo>
                  <a:cubicBezTo>
                    <a:pt x="513080" y="1002030"/>
                    <a:pt x="668020" y="998220"/>
                    <a:pt x="778510" y="993140"/>
                  </a:cubicBezTo>
                  <a:cubicBezTo>
                    <a:pt x="882650" y="989330"/>
                    <a:pt x="1012190" y="977900"/>
                    <a:pt x="1083310" y="995680"/>
                  </a:cubicBezTo>
                  <a:cubicBezTo>
                    <a:pt x="1126490" y="1005840"/>
                    <a:pt x="1153160" y="1023620"/>
                    <a:pt x="1179830" y="1046480"/>
                  </a:cubicBezTo>
                  <a:cubicBezTo>
                    <a:pt x="1206500" y="1069340"/>
                    <a:pt x="1230630" y="1102360"/>
                    <a:pt x="1243330" y="1135380"/>
                  </a:cubicBezTo>
                  <a:cubicBezTo>
                    <a:pt x="1256030" y="1168400"/>
                    <a:pt x="1259840" y="1215390"/>
                    <a:pt x="1257300" y="1244600"/>
                  </a:cubicBezTo>
                  <a:cubicBezTo>
                    <a:pt x="1256030" y="1266190"/>
                    <a:pt x="1252220" y="1278890"/>
                    <a:pt x="1243330" y="1297940"/>
                  </a:cubicBezTo>
                  <a:cubicBezTo>
                    <a:pt x="1230630" y="1324610"/>
                    <a:pt x="1202690" y="1366520"/>
                    <a:pt x="1182370" y="1388110"/>
                  </a:cubicBezTo>
                  <a:cubicBezTo>
                    <a:pt x="1167130" y="1403350"/>
                    <a:pt x="1155700" y="1410970"/>
                    <a:pt x="1136650" y="1419860"/>
                  </a:cubicBezTo>
                  <a:cubicBezTo>
                    <a:pt x="1109980" y="1432560"/>
                    <a:pt x="1074420" y="1431290"/>
                    <a:pt x="1031240" y="1446530"/>
                  </a:cubicBezTo>
                  <a:cubicBezTo>
                    <a:pt x="955040" y="1471930"/>
                    <a:pt x="834390" y="1527810"/>
                    <a:pt x="728980" y="1576070"/>
                  </a:cubicBezTo>
                  <a:cubicBezTo>
                    <a:pt x="612140" y="1629410"/>
                    <a:pt x="450850" y="1737360"/>
                    <a:pt x="361950" y="1756410"/>
                  </a:cubicBezTo>
                  <a:cubicBezTo>
                    <a:pt x="314960" y="1766570"/>
                    <a:pt x="284480" y="1762760"/>
                    <a:pt x="250190" y="1753870"/>
                  </a:cubicBezTo>
                  <a:cubicBezTo>
                    <a:pt x="215900" y="1744980"/>
                    <a:pt x="176530" y="1719580"/>
                    <a:pt x="153670" y="1700530"/>
                  </a:cubicBezTo>
                  <a:cubicBezTo>
                    <a:pt x="137160" y="1686560"/>
                    <a:pt x="128270" y="1676400"/>
                    <a:pt x="118110" y="1657350"/>
                  </a:cubicBezTo>
                  <a:cubicBezTo>
                    <a:pt x="102870" y="1630680"/>
                    <a:pt x="85090" y="1582420"/>
                    <a:pt x="80010" y="1553210"/>
                  </a:cubicBezTo>
                  <a:cubicBezTo>
                    <a:pt x="76200" y="1531620"/>
                    <a:pt x="77470" y="1518920"/>
                    <a:pt x="81280" y="1497330"/>
                  </a:cubicBezTo>
                  <a:cubicBezTo>
                    <a:pt x="87630" y="1468120"/>
                    <a:pt x="101600" y="1423670"/>
                    <a:pt x="123190" y="1394460"/>
                  </a:cubicBezTo>
                  <a:cubicBezTo>
                    <a:pt x="144780" y="1365250"/>
                    <a:pt x="162560" y="1338580"/>
                    <a:pt x="208280" y="1322070"/>
                  </a:cubicBezTo>
                  <a:cubicBezTo>
                    <a:pt x="309880" y="1283970"/>
                    <a:pt x="618490" y="1322070"/>
                    <a:pt x="773430" y="1313180"/>
                  </a:cubicBezTo>
                  <a:cubicBezTo>
                    <a:pt x="881380" y="1306830"/>
                    <a:pt x="1003300" y="1297940"/>
                    <a:pt x="1049020" y="1285240"/>
                  </a:cubicBezTo>
                  <a:cubicBezTo>
                    <a:pt x="1065530" y="1281430"/>
                    <a:pt x="1068070" y="1273810"/>
                    <a:pt x="1080770" y="1271270"/>
                  </a:cubicBezTo>
                  <a:cubicBezTo>
                    <a:pt x="1096010" y="1268730"/>
                    <a:pt x="1115060" y="1268730"/>
                    <a:pt x="1136650" y="1272540"/>
                  </a:cubicBezTo>
                  <a:cubicBezTo>
                    <a:pt x="1165860" y="1278890"/>
                    <a:pt x="1214120" y="1297940"/>
                    <a:pt x="1239520" y="1314450"/>
                  </a:cubicBezTo>
                  <a:cubicBezTo>
                    <a:pt x="1257300" y="1325880"/>
                    <a:pt x="1267460" y="1336040"/>
                    <a:pt x="1280160" y="1353820"/>
                  </a:cubicBezTo>
                  <a:cubicBezTo>
                    <a:pt x="1297940" y="1377950"/>
                    <a:pt x="1322070" y="1417320"/>
                    <a:pt x="1329690" y="1452880"/>
                  </a:cubicBezTo>
                  <a:cubicBezTo>
                    <a:pt x="1337310" y="1488440"/>
                    <a:pt x="1336040" y="1530350"/>
                    <a:pt x="1325880" y="1564640"/>
                  </a:cubicBezTo>
                  <a:cubicBezTo>
                    <a:pt x="1315720" y="1598930"/>
                    <a:pt x="1290320" y="1638300"/>
                    <a:pt x="1271270" y="1661160"/>
                  </a:cubicBezTo>
                  <a:cubicBezTo>
                    <a:pt x="1257300" y="1677670"/>
                    <a:pt x="1247140" y="1686560"/>
                    <a:pt x="1228090" y="1696720"/>
                  </a:cubicBezTo>
                  <a:cubicBezTo>
                    <a:pt x="1201420" y="1711960"/>
                    <a:pt x="1169670" y="1725930"/>
                    <a:pt x="1123950" y="1733550"/>
                  </a:cubicBezTo>
                  <a:cubicBezTo>
                    <a:pt x="1045210" y="1746250"/>
                    <a:pt x="894080" y="1719580"/>
                    <a:pt x="792480" y="1724660"/>
                  </a:cubicBezTo>
                  <a:cubicBezTo>
                    <a:pt x="706120" y="1728470"/>
                    <a:pt x="617220" y="1755140"/>
                    <a:pt x="553720" y="1752600"/>
                  </a:cubicBezTo>
                  <a:cubicBezTo>
                    <a:pt x="510540" y="1750060"/>
                    <a:pt x="477520" y="1744980"/>
                    <a:pt x="444500" y="1729740"/>
                  </a:cubicBezTo>
                  <a:cubicBezTo>
                    <a:pt x="411480" y="1714500"/>
                    <a:pt x="377190" y="1681480"/>
                    <a:pt x="358140" y="1658620"/>
                  </a:cubicBezTo>
                  <a:cubicBezTo>
                    <a:pt x="344170" y="1642110"/>
                    <a:pt x="337820" y="1630680"/>
                    <a:pt x="330200" y="1610360"/>
                  </a:cubicBezTo>
                  <a:cubicBezTo>
                    <a:pt x="320040" y="1581150"/>
                    <a:pt x="309880" y="1535430"/>
                    <a:pt x="312420" y="1499870"/>
                  </a:cubicBezTo>
                  <a:cubicBezTo>
                    <a:pt x="314960" y="1464310"/>
                    <a:pt x="332740" y="1421130"/>
                    <a:pt x="347980" y="1394460"/>
                  </a:cubicBezTo>
                  <a:cubicBezTo>
                    <a:pt x="358140" y="1375410"/>
                    <a:pt x="370840" y="1363980"/>
                    <a:pt x="384810" y="1351280"/>
                  </a:cubicBezTo>
                  <a:cubicBezTo>
                    <a:pt x="398780" y="1338580"/>
                    <a:pt x="410210" y="1327150"/>
                    <a:pt x="429260" y="1316990"/>
                  </a:cubicBezTo>
                  <a:cubicBezTo>
                    <a:pt x="455930" y="1303020"/>
                    <a:pt x="482600" y="1294130"/>
                    <a:pt x="535940" y="1286510"/>
                  </a:cubicBezTo>
                  <a:cubicBezTo>
                    <a:pt x="681990" y="1266190"/>
                    <a:pt x="1324610" y="1239520"/>
                    <a:pt x="1374140" y="1295400"/>
                  </a:cubicBezTo>
                  <a:cubicBezTo>
                    <a:pt x="1386840" y="1309370"/>
                    <a:pt x="1361440" y="1343660"/>
                    <a:pt x="1367790" y="1347470"/>
                  </a:cubicBezTo>
                  <a:cubicBezTo>
                    <a:pt x="1375410" y="1351280"/>
                    <a:pt x="1405890" y="1313180"/>
                    <a:pt x="1427480" y="1301750"/>
                  </a:cubicBezTo>
                  <a:cubicBezTo>
                    <a:pt x="1449070" y="1290320"/>
                    <a:pt x="1475740" y="1281430"/>
                    <a:pt x="1499870" y="1277620"/>
                  </a:cubicBezTo>
                  <a:cubicBezTo>
                    <a:pt x="1524000" y="1273810"/>
                    <a:pt x="1550670" y="1273810"/>
                    <a:pt x="1574800" y="1277620"/>
                  </a:cubicBezTo>
                  <a:cubicBezTo>
                    <a:pt x="1598930" y="1281430"/>
                    <a:pt x="1625600" y="1290320"/>
                    <a:pt x="1647190" y="1301750"/>
                  </a:cubicBezTo>
                  <a:cubicBezTo>
                    <a:pt x="1668780" y="1313180"/>
                    <a:pt x="1690370" y="1329690"/>
                    <a:pt x="1706880" y="1347470"/>
                  </a:cubicBezTo>
                  <a:cubicBezTo>
                    <a:pt x="1724660" y="1365250"/>
                    <a:pt x="1739900" y="1386840"/>
                    <a:pt x="1750060" y="1409700"/>
                  </a:cubicBezTo>
                  <a:cubicBezTo>
                    <a:pt x="1760220" y="1432560"/>
                    <a:pt x="1767840" y="1457960"/>
                    <a:pt x="1770380" y="1483360"/>
                  </a:cubicBezTo>
                  <a:cubicBezTo>
                    <a:pt x="1772920" y="1507490"/>
                    <a:pt x="1771650" y="1534160"/>
                    <a:pt x="1766570" y="1558290"/>
                  </a:cubicBezTo>
                  <a:cubicBezTo>
                    <a:pt x="1761490" y="1582420"/>
                    <a:pt x="1751330" y="1607820"/>
                    <a:pt x="1738630" y="1629410"/>
                  </a:cubicBezTo>
                  <a:cubicBezTo>
                    <a:pt x="1725930" y="1651000"/>
                    <a:pt x="1708150" y="1670050"/>
                    <a:pt x="1689100" y="1686560"/>
                  </a:cubicBezTo>
                  <a:cubicBezTo>
                    <a:pt x="1670050" y="1703070"/>
                    <a:pt x="1647190" y="1717040"/>
                    <a:pt x="1624330" y="1725930"/>
                  </a:cubicBezTo>
                  <a:cubicBezTo>
                    <a:pt x="1601470" y="1734820"/>
                    <a:pt x="1576070" y="1741170"/>
                    <a:pt x="1550670" y="1742440"/>
                  </a:cubicBezTo>
                  <a:cubicBezTo>
                    <a:pt x="1525270" y="1743710"/>
                    <a:pt x="1498600" y="1741170"/>
                    <a:pt x="1474470" y="1734820"/>
                  </a:cubicBezTo>
                  <a:cubicBezTo>
                    <a:pt x="1450340" y="1728470"/>
                    <a:pt x="1426210" y="1717040"/>
                    <a:pt x="1405890" y="1703070"/>
                  </a:cubicBezTo>
                  <a:cubicBezTo>
                    <a:pt x="1385570" y="1689100"/>
                    <a:pt x="1366520" y="1671320"/>
                    <a:pt x="1351280" y="1651000"/>
                  </a:cubicBezTo>
                  <a:cubicBezTo>
                    <a:pt x="1336040" y="1630680"/>
                    <a:pt x="1323340" y="1607820"/>
                    <a:pt x="1315720" y="1583690"/>
                  </a:cubicBezTo>
                  <a:cubicBezTo>
                    <a:pt x="1308100" y="1559560"/>
                    <a:pt x="1303020" y="1534160"/>
                    <a:pt x="1303020" y="1508760"/>
                  </a:cubicBezTo>
                  <a:cubicBezTo>
                    <a:pt x="1303020" y="1483360"/>
                    <a:pt x="1308100" y="1457960"/>
                    <a:pt x="1315720" y="1433830"/>
                  </a:cubicBezTo>
                  <a:cubicBezTo>
                    <a:pt x="1323340" y="1410970"/>
                    <a:pt x="1336040" y="1388110"/>
                    <a:pt x="1351280" y="1367790"/>
                  </a:cubicBezTo>
                  <a:cubicBezTo>
                    <a:pt x="1366520" y="1347470"/>
                    <a:pt x="1385570" y="1328420"/>
                    <a:pt x="1405890" y="1314450"/>
                  </a:cubicBezTo>
                  <a:cubicBezTo>
                    <a:pt x="1426210" y="1300480"/>
                    <a:pt x="1450340" y="1289050"/>
                    <a:pt x="1474470" y="1282700"/>
                  </a:cubicBezTo>
                  <a:cubicBezTo>
                    <a:pt x="1498600" y="1276350"/>
                    <a:pt x="1524000" y="1273810"/>
                    <a:pt x="1549400" y="1275080"/>
                  </a:cubicBezTo>
                  <a:cubicBezTo>
                    <a:pt x="1574800" y="1276350"/>
                    <a:pt x="1601470" y="1282700"/>
                    <a:pt x="1624330" y="1291590"/>
                  </a:cubicBezTo>
                  <a:cubicBezTo>
                    <a:pt x="1647190" y="1300480"/>
                    <a:pt x="1670050" y="1313180"/>
                    <a:pt x="1689100" y="1329690"/>
                  </a:cubicBezTo>
                  <a:cubicBezTo>
                    <a:pt x="1708150" y="1346200"/>
                    <a:pt x="1724660" y="1366520"/>
                    <a:pt x="1737360" y="1388110"/>
                  </a:cubicBezTo>
                  <a:cubicBezTo>
                    <a:pt x="1750060" y="1409700"/>
                    <a:pt x="1761490" y="1433830"/>
                    <a:pt x="1766570" y="1457960"/>
                  </a:cubicBezTo>
                  <a:cubicBezTo>
                    <a:pt x="1771650" y="1482090"/>
                    <a:pt x="1772920" y="1508760"/>
                    <a:pt x="1770380" y="1534160"/>
                  </a:cubicBezTo>
                  <a:cubicBezTo>
                    <a:pt x="1767840" y="1558290"/>
                    <a:pt x="1760220" y="1583690"/>
                    <a:pt x="1750060" y="1606550"/>
                  </a:cubicBezTo>
                  <a:cubicBezTo>
                    <a:pt x="1739900" y="1629410"/>
                    <a:pt x="1719580" y="1670050"/>
                    <a:pt x="1708150" y="1670050"/>
                  </a:cubicBezTo>
                  <a:cubicBezTo>
                    <a:pt x="1700530" y="1670050"/>
                    <a:pt x="1700530" y="1648460"/>
                    <a:pt x="1687830" y="1644650"/>
                  </a:cubicBezTo>
                  <a:cubicBezTo>
                    <a:pt x="1645920" y="1633220"/>
                    <a:pt x="1506220" y="1736090"/>
                    <a:pt x="1374140" y="1758950"/>
                  </a:cubicBezTo>
                  <a:cubicBezTo>
                    <a:pt x="1167130" y="1794510"/>
                    <a:pt x="699770" y="1767840"/>
                    <a:pt x="553720" y="1752600"/>
                  </a:cubicBezTo>
                  <a:cubicBezTo>
                    <a:pt x="500380" y="1746250"/>
                    <a:pt x="477520" y="1744980"/>
                    <a:pt x="444500" y="1729740"/>
                  </a:cubicBezTo>
                  <a:cubicBezTo>
                    <a:pt x="411480" y="1714500"/>
                    <a:pt x="377190" y="1681480"/>
                    <a:pt x="358140" y="1658620"/>
                  </a:cubicBezTo>
                  <a:cubicBezTo>
                    <a:pt x="344170" y="1642110"/>
                    <a:pt x="337820" y="1630680"/>
                    <a:pt x="330200" y="1610360"/>
                  </a:cubicBezTo>
                  <a:cubicBezTo>
                    <a:pt x="320040" y="1581150"/>
                    <a:pt x="309880" y="1535430"/>
                    <a:pt x="312420" y="1499870"/>
                  </a:cubicBezTo>
                  <a:cubicBezTo>
                    <a:pt x="314960" y="1464310"/>
                    <a:pt x="328930" y="1424940"/>
                    <a:pt x="347980" y="1394460"/>
                  </a:cubicBezTo>
                  <a:cubicBezTo>
                    <a:pt x="367030" y="1363980"/>
                    <a:pt x="403860" y="1333500"/>
                    <a:pt x="429260" y="1316990"/>
                  </a:cubicBezTo>
                  <a:cubicBezTo>
                    <a:pt x="447040" y="1305560"/>
                    <a:pt x="455930" y="1301750"/>
                    <a:pt x="481330" y="1295400"/>
                  </a:cubicBezTo>
                  <a:cubicBezTo>
                    <a:pt x="541020" y="1280160"/>
                    <a:pt x="688340" y="1266190"/>
                    <a:pt x="795020" y="1262380"/>
                  </a:cubicBezTo>
                  <a:cubicBezTo>
                    <a:pt x="906780" y="1258570"/>
                    <a:pt x="1056640" y="1256030"/>
                    <a:pt x="1136650" y="1272540"/>
                  </a:cubicBezTo>
                  <a:cubicBezTo>
                    <a:pt x="1182370" y="1282700"/>
                    <a:pt x="1214120" y="1297940"/>
                    <a:pt x="1239520" y="1314450"/>
                  </a:cubicBezTo>
                  <a:cubicBezTo>
                    <a:pt x="1257300" y="1325880"/>
                    <a:pt x="1267460" y="1336040"/>
                    <a:pt x="1280160" y="1353820"/>
                  </a:cubicBezTo>
                  <a:cubicBezTo>
                    <a:pt x="1297940" y="1377950"/>
                    <a:pt x="1322070" y="1423670"/>
                    <a:pt x="1329690" y="1452880"/>
                  </a:cubicBezTo>
                  <a:cubicBezTo>
                    <a:pt x="1336040" y="1473200"/>
                    <a:pt x="1337310" y="1487170"/>
                    <a:pt x="1334770" y="1508760"/>
                  </a:cubicBezTo>
                  <a:cubicBezTo>
                    <a:pt x="1332230" y="1539240"/>
                    <a:pt x="1322070" y="1583690"/>
                    <a:pt x="1304290" y="1615440"/>
                  </a:cubicBezTo>
                  <a:cubicBezTo>
                    <a:pt x="1286510" y="1647190"/>
                    <a:pt x="1258570" y="1676400"/>
                    <a:pt x="1228090" y="1696720"/>
                  </a:cubicBezTo>
                  <a:cubicBezTo>
                    <a:pt x="1197610" y="1715770"/>
                    <a:pt x="1164590" y="1723390"/>
                    <a:pt x="1123950" y="1733550"/>
                  </a:cubicBezTo>
                  <a:cubicBezTo>
                    <a:pt x="1068070" y="1747520"/>
                    <a:pt x="995680" y="1757680"/>
                    <a:pt x="920750" y="1764030"/>
                  </a:cubicBezTo>
                  <a:cubicBezTo>
                    <a:pt x="830580" y="1771650"/>
                    <a:pt x="711200" y="1780540"/>
                    <a:pt x="621030" y="1774190"/>
                  </a:cubicBezTo>
                  <a:cubicBezTo>
                    <a:pt x="544830" y="1769110"/>
                    <a:pt x="471170" y="1736090"/>
                    <a:pt x="414020" y="1737360"/>
                  </a:cubicBezTo>
                  <a:cubicBezTo>
                    <a:pt x="372110" y="1738630"/>
                    <a:pt x="341630" y="1762760"/>
                    <a:pt x="306070" y="1761490"/>
                  </a:cubicBezTo>
                  <a:cubicBezTo>
                    <a:pt x="270510" y="1760220"/>
                    <a:pt x="231140" y="1750060"/>
                    <a:pt x="199390" y="1732280"/>
                  </a:cubicBezTo>
                  <a:cubicBezTo>
                    <a:pt x="167640" y="1714500"/>
                    <a:pt x="138430" y="1686560"/>
                    <a:pt x="118110" y="1657350"/>
                  </a:cubicBezTo>
                  <a:cubicBezTo>
                    <a:pt x="97790" y="1626870"/>
                    <a:pt x="85090" y="1582420"/>
                    <a:pt x="80010" y="1553210"/>
                  </a:cubicBezTo>
                  <a:cubicBezTo>
                    <a:pt x="76200" y="1531620"/>
                    <a:pt x="77470" y="1518920"/>
                    <a:pt x="81280" y="1497330"/>
                  </a:cubicBezTo>
                  <a:cubicBezTo>
                    <a:pt x="87630" y="1468120"/>
                    <a:pt x="101600" y="1423670"/>
                    <a:pt x="123190" y="1394460"/>
                  </a:cubicBezTo>
                  <a:cubicBezTo>
                    <a:pt x="144780" y="1365250"/>
                    <a:pt x="167640" y="1348740"/>
                    <a:pt x="208280" y="1322070"/>
                  </a:cubicBezTo>
                  <a:cubicBezTo>
                    <a:pt x="283210" y="1272540"/>
                    <a:pt x="430530" y="1203960"/>
                    <a:pt x="557530" y="1151890"/>
                  </a:cubicBezTo>
                  <a:cubicBezTo>
                    <a:pt x="701040" y="1092200"/>
                    <a:pt x="948690" y="998220"/>
                    <a:pt x="1028700" y="989330"/>
                  </a:cubicBezTo>
                  <a:cubicBezTo>
                    <a:pt x="1055370" y="986790"/>
                    <a:pt x="1062990" y="989330"/>
                    <a:pt x="1083310" y="995680"/>
                  </a:cubicBezTo>
                  <a:cubicBezTo>
                    <a:pt x="1111250" y="1004570"/>
                    <a:pt x="1153160" y="1023620"/>
                    <a:pt x="1179830" y="1046480"/>
                  </a:cubicBezTo>
                  <a:cubicBezTo>
                    <a:pt x="1206500" y="1069340"/>
                    <a:pt x="1230630" y="1102360"/>
                    <a:pt x="1243330" y="1135380"/>
                  </a:cubicBezTo>
                  <a:cubicBezTo>
                    <a:pt x="1256030" y="1168400"/>
                    <a:pt x="1259840" y="1215390"/>
                    <a:pt x="1257300" y="1244600"/>
                  </a:cubicBezTo>
                  <a:cubicBezTo>
                    <a:pt x="1256030" y="1266190"/>
                    <a:pt x="1252220" y="1278890"/>
                    <a:pt x="1243330" y="1297940"/>
                  </a:cubicBezTo>
                  <a:cubicBezTo>
                    <a:pt x="1230630" y="1324610"/>
                    <a:pt x="1209040" y="1365250"/>
                    <a:pt x="1182370" y="1388110"/>
                  </a:cubicBezTo>
                  <a:cubicBezTo>
                    <a:pt x="1155700" y="1412240"/>
                    <a:pt x="1134110" y="1426210"/>
                    <a:pt x="1085850" y="1438910"/>
                  </a:cubicBezTo>
                  <a:cubicBezTo>
                    <a:pt x="965200" y="1470660"/>
                    <a:pt x="543560" y="1489710"/>
                    <a:pt x="424180" y="1460500"/>
                  </a:cubicBezTo>
                  <a:cubicBezTo>
                    <a:pt x="375920" y="1449070"/>
                    <a:pt x="355600" y="1432560"/>
                    <a:pt x="330200" y="1408430"/>
                  </a:cubicBezTo>
                  <a:cubicBezTo>
                    <a:pt x="304800" y="1384300"/>
                    <a:pt x="283210" y="1344930"/>
                    <a:pt x="271780" y="1318260"/>
                  </a:cubicBezTo>
                  <a:cubicBezTo>
                    <a:pt x="262890" y="1299210"/>
                    <a:pt x="260350" y="1285240"/>
                    <a:pt x="259080" y="1264920"/>
                  </a:cubicBezTo>
                  <a:cubicBezTo>
                    <a:pt x="257810" y="1235710"/>
                    <a:pt x="265430" y="1186180"/>
                    <a:pt x="275590" y="1158240"/>
                  </a:cubicBezTo>
                  <a:cubicBezTo>
                    <a:pt x="281940" y="1139190"/>
                    <a:pt x="292100" y="1125220"/>
                    <a:pt x="302260" y="1111250"/>
                  </a:cubicBezTo>
                  <a:cubicBezTo>
                    <a:pt x="312420" y="1096010"/>
                    <a:pt x="322580" y="1083310"/>
                    <a:pt x="339090" y="1070610"/>
                  </a:cubicBezTo>
                  <a:cubicBezTo>
                    <a:pt x="361950" y="1052830"/>
                    <a:pt x="387350" y="1033780"/>
                    <a:pt x="435610" y="1023620"/>
                  </a:cubicBezTo>
                  <a:cubicBezTo>
                    <a:pt x="554990" y="999490"/>
                    <a:pt x="925830" y="1004570"/>
                    <a:pt x="1094740" y="1060450"/>
                  </a:cubicBezTo>
                  <a:cubicBezTo>
                    <a:pt x="1215390" y="1101090"/>
                    <a:pt x="1360170" y="1167130"/>
                    <a:pt x="1379220" y="1249680"/>
                  </a:cubicBezTo>
                  <a:cubicBezTo>
                    <a:pt x="1398270" y="1334770"/>
                    <a:pt x="1308100" y="1498600"/>
                    <a:pt x="1196340" y="1563370"/>
                  </a:cubicBezTo>
                  <a:cubicBezTo>
                    <a:pt x="1019810" y="1664970"/>
                    <a:pt x="435610" y="1601470"/>
                    <a:pt x="289560" y="1568450"/>
                  </a:cubicBezTo>
                  <a:cubicBezTo>
                    <a:pt x="240030" y="1557020"/>
                    <a:pt x="220980" y="1544320"/>
                    <a:pt x="195580" y="1522730"/>
                  </a:cubicBezTo>
                  <a:cubicBezTo>
                    <a:pt x="168910" y="1501140"/>
                    <a:pt x="146050" y="1463040"/>
                    <a:pt x="133350" y="1437640"/>
                  </a:cubicBezTo>
                  <a:cubicBezTo>
                    <a:pt x="124460" y="1419860"/>
                    <a:pt x="120650" y="1407160"/>
                    <a:pt x="119380" y="1386840"/>
                  </a:cubicBezTo>
                  <a:cubicBezTo>
                    <a:pt x="116840" y="1357630"/>
                    <a:pt x="121920" y="1309370"/>
                    <a:pt x="129540" y="1281430"/>
                  </a:cubicBezTo>
                  <a:cubicBezTo>
                    <a:pt x="134620" y="1262380"/>
                    <a:pt x="140970" y="1250950"/>
                    <a:pt x="152400" y="1234440"/>
                  </a:cubicBezTo>
                  <a:cubicBezTo>
                    <a:pt x="168910" y="1211580"/>
                    <a:pt x="195580" y="1179830"/>
                    <a:pt x="228600" y="1162050"/>
                  </a:cubicBezTo>
                  <a:cubicBezTo>
                    <a:pt x="270510" y="1139190"/>
                    <a:pt x="311150" y="1131570"/>
                    <a:pt x="389890" y="1120140"/>
                  </a:cubicBezTo>
                  <a:cubicBezTo>
                    <a:pt x="599440" y="1090930"/>
                    <a:pt x="1419860" y="1087120"/>
                    <a:pt x="1558290" y="1093470"/>
                  </a:cubicBezTo>
                  <a:cubicBezTo>
                    <a:pt x="1588770" y="1094740"/>
                    <a:pt x="1592580" y="1093470"/>
                    <a:pt x="1612900" y="1099820"/>
                  </a:cubicBezTo>
                  <a:cubicBezTo>
                    <a:pt x="1640840" y="1108710"/>
                    <a:pt x="1682750" y="1126490"/>
                    <a:pt x="1709420" y="1149350"/>
                  </a:cubicBezTo>
                  <a:cubicBezTo>
                    <a:pt x="1736090" y="1172210"/>
                    <a:pt x="1758950" y="1206500"/>
                    <a:pt x="1771650" y="1239520"/>
                  </a:cubicBezTo>
                  <a:cubicBezTo>
                    <a:pt x="1784350" y="1272540"/>
                    <a:pt x="1789430" y="1311910"/>
                    <a:pt x="1785620" y="1347470"/>
                  </a:cubicBezTo>
                  <a:cubicBezTo>
                    <a:pt x="1781810" y="1381760"/>
                    <a:pt x="1767840" y="1419860"/>
                    <a:pt x="1747520" y="1449070"/>
                  </a:cubicBezTo>
                  <a:cubicBezTo>
                    <a:pt x="1727200" y="1478280"/>
                    <a:pt x="1697990" y="1504950"/>
                    <a:pt x="1666240" y="1521460"/>
                  </a:cubicBezTo>
                  <a:cubicBezTo>
                    <a:pt x="1635760" y="1537970"/>
                    <a:pt x="1610360" y="1541780"/>
                    <a:pt x="1560830" y="1548130"/>
                  </a:cubicBezTo>
                  <a:cubicBezTo>
                    <a:pt x="1446530" y="1560830"/>
                    <a:pt x="1017270" y="1606550"/>
                    <a:pt x="986790" y="1537970"/>
                  </a:cubicBezTo>
                  <a:cubicBezTo>
                    <a:pt x="961390" y="1479550"/>
                    <a:pt x="1139190" y="1280160"/>
                    <a:pt x="1271270" y="1216660"/>
                  </a:cubicBezTo>
                  <a:cubicBezTo>
                    <a:pt x="1433830" y="1137920"/>
                    <a:pt x="1803400" y="1170940"/>
                    <a:pt x="1927860" y="1181100"/>
                  </a:cubicBezTo>
                  <a:cubicBezTo>
                    <a:pt x="1978660" y="1184910"/>
                    <a:pt x="2006600" y="1192530"/>
                    <a:pt x="2033270" y="1203960"/>
                  </a:cubicBezTo>
                  <a:cubicBezTo>
                    <a:pt x="2052320" y="1211580"/>
                    <a:pt x="2063750" y="1219200"/>
                    <a:pt x="2078990" y="1234440"/>
                  </a:cubicBezTo>
                  <a:cubicBezTo>
                    <a:pt x="2100580" y="1254760"/>
                    <a:pt x="2129790" y="1290320"/>
                    <a:pt x="2142490" y="1323340"/>
                  </a:cubicBezTo>
                  <a:cubicBezTo>
                    <a:pt x="2155190" y="1356360"/>
                    <a:pt x="2161540" y="1395730"/>
                    <a:pt x="2157730" y="1430020"/>
                  </a:cubicBezTo>
                  <a:cubicBezTo>
                    <a:pt x="2153920" y="1465580"/>
                    <a:pt x="2139950" y="1503680"/>
                    <a:pt x="2120900" y="1532890"/>
                  </a:cubicBezTo>
                  <a:cubicBezTo>
                    <a:pt x="2101850" y="1562100"/>
                    <a:pt x="2071370" y="1590040"/>
                    <a:pt x="2040890" y="1606550"/>
                  </a:cubicBezTo>
                  <a:cubicBezTo>
                    <a:pt x="2010410" y="1623060"/>
                    <a:pt x="1981200" y="1628140"/>
                    <a:pt x="1936750" y="1634490"/>
                  </a:cubicBezTo>
                  <a:cubicBezTo>
                    <a:pt x="1863090" y="1644650"/>
                    <a:pt x="1737360" y="1633220"/>
                    <a:pt x="1638300" y="1640840"/>
                  </a:cubicBezTo>
                  <a:cubicBezTo>
                    <a:pt x="1539240" y="1648460"/>
                    <a:pt x="1433830" y="1656080"/>
                    <a:pt x="1343660" y="1676400"/>
                  </a:cubicBezTo>
                  <a:cubicBezTo>
                    <a:pt x="1263650" y="1695450"/>
                    <a:pt x="1170940" y="1747520"/>
                    <a:pt x="1121410" y="1753870"/>
                  </a:cubicBezTo>
                  <a:cubicBezTo>
                    <a:pt x="1097280" y="1756410"/>
                    <a:pt x="1087120" y="1753870"/>
                    <a:pt x="1066800" y="1748790"/>
                  </a:cubicBezTo>
                  <a:cubicBezTo>
                    <a:pt x="1037590" y="1741170"/>
                    <a:pt x="995680" y="1724660"/>
                    <a:pt x="967740" y="1701800"/>
                  </a:cubicBezTo>
                  <a:cubicBezTo>
                    <a:pt x="941070" y="1678940"/>
                    <a:pt x="915670" y="1640840"/>
                    <a:pt x="902970" y="1614170"/>
                  </a:cubicBezTo>
                  <a:cubicBezTo>
                    <a:pt x="894080" y="1595120"/>
                    <a:pt x="890270" y="1582420"/>
                    <a:pt x="887730" y="1562100"/>
                  </a:cubicBezTo>
                  <a:cubicBezTo>
                    <a:pt x="885190" y="1532890"/>
                    <a:pt x="885190" y="1485900"/>
                    <a:pt x="896620" y="1452880"/>
                  </a:cubicBezTo>
                  <a:cubicBezTo>
                    <a:pt x="908050" y="1419860"/>
                    <a:pt x="934720" y="1383030"/>
                    <a:pt x="955040" y="1361440"/>
                  </a:cubicBezTo>
                  <a:cubicBezTo>
                    <a:pt x="969010" y="1346200"/>
                    <a:pt x="980440" y="1337310"/>
                    <a:pt x="999490" y="1328420"/>
                  </a:cubicBezTo>
                  <a:cubicBezTo>
                    <a:pt x="1026160" y="1315720"/>
                    <a:pt x="1052830" y="1305560"/>
                    <a:pt x="1103630" y="1297940"/>
                  </a:cubicBezTo>
                  <a:cubicBezTo>
                    <a:pt x="1229360" y="1278890"/>
                    <a:pt x="1671320" y="1278890"/>
                    <a:pt x="1770380" y="1283970"/>
                  </a:cubicBezTo>
                  <a:cubicBezTo>
                    <a:pt x="1798320" y="1285240"/>
                    <a:pt x="1804670" y="1283970"/>
                    <a:pt x="1824990" y="1290320"/>
                  </a:cubicBezTo>
                  <a:cubicBezTo>
                    <a:pt x="1852930" y="1299210"/>
                    <a:pt x="1894840" y="1316990"/>
                    <a:pt x="1921510" y="1339850"/>
                  </a:cubicBezTo>
                  <a:cubicBezTo>
                    <a:pt x="1948180" y="1362710"/>
                    <a:pt x="1969770" y="1402080"/>
                    <a:pt x="1982470" y="1428750"/>
                  </a:cubicBezTo>
                  <a:cubicBezTo>
                    <a:pt x="1991360" y="1447800"/>
                    <a:pt x="1995170" y="1460500"/>
                    <a:pt x="1996440" y="1482090"/>
                  </a:cubicBezTo>
                  <a:cubicBezTo>
                    <a:pt x="1998980" y="1511300"/>
                    <a:pt x="1996440" y="1555750"/>
                    <a:pt x="1983740" y="1588770"/>
                  </a:cubicBezTo>
                  <a:cubicBezTo>
                    <a:pt x="1971040" y="1621790"/>
                    <a:pt x="1943100" y="1658620"/>
                    <a:pt x="1922780" y="1678940"/>
                  </a:cubicBezTo>
                  <a:cubicBezTo>
                    <a:pt x="1908810" y="1694180"/>
                    <a:pt x="1897380" y="1700530"/>
                    <a:pt x="1878330" y="1709420"/>
                  </a:cubicBezTo>
                  <a:cubicBezTo>
                    <a:pt x="1851660" y="1722120"/>
                    <a:pt x="1817370" y="1731010"/>
                    <a:pt x="1772920" y="1736090"/>
                  </a:cubicBezTo>
                  <a:cubicBezTo>
                    <a:pt x="1699260" y="1744980"/>
                    <a:pt x="1572260" y="1732280"/>
                    <a:pt x="1473200" y="1736090"/>
                  </a:cubicBezTo>
                  <a:cubicBezTo>
                    <a:pt x="1376680" y="1739900"/>
                    <a:pt x="1242060" y="1762760"/>
                    <a:pt x="1184910" y="1758950"/>
                  </a:cubicBezTo>
                  <a:cubicBezTo>
                    <a:pt x="1160780" y="1757680"/>
                    <a:pt x="1151890" y="1755140"/>
                    <a:pt x="1132840" y="1747520"/>
                  </a:cubicBezTo>
                  <a:cubicBezTo>
                    <a:pt x="1106170" y="1736090"/>
                    <a:pt x="1066800" y="1715770"/>
                    <a:pt x="1042670" y="1691640"/>
                  </a:cubicBezTo>
                  <a:cubicBezTo>
                    <a:pt x="1018540" y="1667510"/>
                    <a:pt x="999490" y="1633220"/>
                    <a:pt x="989330" y="1600200"/>
                  </a:cubicBezTo>
                  <a:cubicBezTo>
                    <a:pt x="979170" y="1567180"/>
                    <a:pt x="980440" y="1522730"/>
                    <a:pt x="984250" y="1494790"/>
                  </a:cubicBezTo>
                  <a:cubicBezTo>
                    <a:pt x="986790" y="1474470"/>
                    <a:pt x="994410" y="1460500"/>
                    <a:pt x="1002030" y="1443990"/>
                  </a:cubicBezTo>
                  <a:cubicBezTo>
                    <a:pt x="1009650" y="1427480"/>
                    <a:pt x="1016000" y="1413510"/>
                    <a:pt x="1029970" y="1398270"/>
                  </a:cubicBezTo>
                  <a:cubicBezTo>
                    <a:pt x="1049020" y="1376680"/>
                    <a:pt x="1071880" y="1353820"/>
                    <a:pt x="1113790" y="1334770"/>
                  </a:cubicBezTo>
                  <a:cubicBezTo>
                    <a:pt x="1197610" y="1296670"/>
                    <a:pt x="1388110" y="1286510"/>
                    <a:pt x="1529080" y="1248410"/>
                  </a:cubicBezTo>
                  <a:cubicBezTo>
                    <a:pt x="1680210" y="1206500"/>
                    <a:pt x="1913890" y="1098550"/>
                    <a:pt x="1992630" y="1090930"/>
                  </a:cubicBezTo>
                  <a:cubicBezTo>
                    <a:pt x="2019300" y="1088390"/>
                    <a:pt x="2026920" y="1092200"/>
                    <a:pt x="2045970" y="1098550"/>
                  </a:cubicBezTo>
                  <a:cubicBezTo>
                    <a:pt x="2073910" y="1107440"/>
                    <a:pt x="2113280" y="1126490"/>
                    <a:pt x="2138680" y="1149350"/>
                  </a:cubicBezTo>
                  <a:cubicBezTo>
                    <a:pt x="2164080" y="1172210"/>
                    <a:pt x="2185670" y="1205230"/>
                    <a:pt x="2197100" y="1238250"/>
                  </a:cubicBezTo>
                  <a:cubicBezTo>
                    <a:pt x="2208530" y="1271270"/>
                    <a:pt x="2211070" y="1315720"/>
                    <a:pt x="2208530" y="1344930"/>
                  </a:cubicBezTo>
                  <a:cubicBezTo>
                    <a:pt x="2207260" y="1365250"/>
                    <a:pt x="2203450" y="1377950"/>
                    <a:pt x="2194560" y="1395730"/>
                  </a:cubicBezTo>
                  <a:cubicBezTo>
                    <a:pt x="2181860" y="1421130"/>
                    <a:pt x="2159000" y="1459230"/>
                    <a:pt x="2132330" y="1482090"/>
                  </a:cubicBezTo>
                  <a:cubicBezTo>
                    <a:pt x="2105660" y="1504950"/>
                    <a:pt x="2086610" y="1520190"/>
                    <a:pt x="2037080" y="1530350"/>
                  </a:cubicBezTo>
                  <a:cubicBezTo>
                    <a:pt x="1891030" y="1562100"/>
                    <a:pt x="1285240" y="1513840"/>
                    <a:pt x="1135380" y="1489710"/>
                  </a:cubicBezTo>
                  <a:cubicBezTo>
                    <a:pt x="1084580" y="1482090"/>
                    <a:pt x="1062990" y="1478280"/>
                    <a:pt x="1033780" y="1461770"/>
                  </a:cubicBezTo>
                  <a:cubicBezTo>
                    <a:pt x="1004570" y="1445260"/>
                    <a:pt x="974090" y="1412240"/>
                    <a:pt x="957580" y="1389380"/>
                  </a:cubicBezTo>
                  <a:cubicBezTo>
                    <a:pt x="946150" y="1372870"/>
                    <a:pt x="939800" y="1361440"/>
                    <a:pt x="934720" y="1341120"/>
                  </a:cubicBezTo>
                  <a:cubicBezTo>
                    <a:pt x="927100" y="1313180"/>
                    <a:pt x="923290" y="1264920"/>
                    <a:pt x="925830" y="1236980"/>
                  </a:cubicBezTo>
                  <a:cubicBezTo>
                    <a:pt x="927100" y="1216660"/>
                    <a:pt x="930910" y="1203960"/>
                    <a:pt x="939800" y="1186180"/>
                  </a:cubicBezTo>
                  <a:cubicBezTo>
                    <a:pt x="952500" y="1160780"/>
                    <a:pt x="976630" y="1122680"/>
                    <a:pt x="1003300" y="1101090"/>
                  </a:cubicBezTo>
                  <a:cubicBezTo>
                    <a:pt x="1029970" y="1079500"/>
                    <a:pt x="1051560" y="1071880"/>
                    <a:pt x="1097280" y="1055370"/>
                  </a:cubicBezTo>
                  <a:cubicBezTo>
                    <a:pt x="1210310" y="1016000"/>
                    <a:pt x="1543050" y="941070"/>
                    <a:pt x="1701800" y="918210"/>
                  </a:cubicBezTo>
                  <a:cubicBezTo>
                    <a:pt x="1803400" y="904240"/>
                    <a:pt x="1888490" y="901700"/>
                    <a:pt x="1954530" y="902970"/>
                  </a:cubicBezTo>
                  <a:cubicBezTo>
                    <a:pt x="1996440" y="904240"/>
                    <a:pt x="2030730" y="906780"/>
                    <a:pt x="2058670" y="914400"/>
                  </a:cubicBezTo>
                  <a:cubicBezTo>
                    <a:pt x="2077720" y="920750"/>
                    <a:pt x="2089150" y="925830"/>
                    <a:pt x="2105660" y="938530"/>
                  </a:cubicBezTo>
                  <a:cubicBezTo>
                    <a:pt x="2128520" y="956310"/>
                    <a:pt x="2160270" y="990600"/>
                    <a:pt x="2175510" y="1014730"/>
                  </a:cubicBezTo>
                  <a:cubicBezTo>
                    <a:pt x="2185670" y="1032510"/>
                    <a:pt x="2190750" y="1043940"/>
                    <a:pt x="2194560" y="1064260"/>
                  </a:cubicBezTo>
                  <a:cubicBezTo>
                    <a:pt x="2199640" y="1092200"/>
                    <a:pt x="2202180" y="1140460"/>
                    <a:pt x="2197100" y="1168400"/>
                  </a:cubicBezTo>
                  <a:cubicBezTo>
                    <a:pt x="2193290" y="1188720"/>
                    <a:pt x="2188210" y="1200150"/>
                    <a:pt x="2178050" y="1217930"/>
                  </a:cubicBezTo>
                  <a:cubicBezTo>
                    <a:pt x="2164080" y="1242060"/>
                    <a:pt x="2132330" y="1280160"/>
                    <a:pt x="2110740" y="1297940"/>
                  </a:cubicBezTo>
                  <a:cubicBezTo>
                    <a:pt x="2095500" y="1310640"/>
                    <a:pt x="2089150" y="1314450"/>
                    <a:pt x="2063750" y="1322070"/>
                  </a:cubicBezTo>
                  <a:cubicBezTo>
                    <a:pt x="1973580" y="1348740"/>
                    <a:pt x="1602740" y="1379220"/>
                    <a:pt x="1426210" y="1388110"/>
                  </a:cubicBezTo>
                  <a:cubicBezTo>
                    <a:pt x="1301750" y="1394460"/>
                    <a:pt x="1168400" y="1395730"/>
                    <a:pt x="1108710" y="1389380"/>
                  </a:cubicBezTo>
                  <a:cubicBezTo>
                    <a:pt x="1084580" y="1386840"/>
                    <a:pt x="1076960" y="1385570"/>
                    <a:pt x="1059180" y="1377950"/>
                  </a:cubicBezTo>
                  <a:cubicBezTo>
                    <a:pt x="1033780" y="1366520"/>
                    <a:pt x="996950" y="1346200"/>
                    <a:pt x="974090" y="1322070"/>
                  </a:cubicBezTo>
                  <a:cubicBezTo>
                    <a:pt x="951230" y="1297940"/>
                    <a:pt x="933450" y="1263650"/>
                    <a:pt x="924560" y="1231900"/>
                  </a:cubicBezTo>
                  <a:cubicBezTo>
                    <a:pt x="915670" y="1200150"/>
                    <a:pt x="919480" y="1158240"/>
                    <a:pt x="923290" y="1130300"/>
                  </a:cubicBezTo>
                  <a:cubicBezTo>
                    <a:pt x="925830" y="1111250"/>
                    <a:pt x="929640" y="1098550"/>
                    <a:pt x="939800" y="1082040"/>
                  </a:cubicBezTo>
                  <a:cubicBezTo>
                    <a:pt x="953770" y="1057910"/>
                    <a:pt x="985520" y="1021080"/>
                    <a:pt x="1007110" y="1003300"/>
                  </a:cubicBezTo>
                  <a:cubicBezTo>
                    <a:pt x="1022350" y="990600"/>
                    <a:pt x="1029970" y="986790"/>
                    <a:pt x="1051560" y="979170"/>
                  </a:cubicBezTo>
                  <a:cubicBezTo>
                    <a:pt x="1101090" y="962660"/>
                    <a:pt x="1198880" y="953770"/>
                    <a:pt x="1306830" y="939800"/>
                  </a:cubicBezTo>
                  <a:cubicBezTo>
                    <a:pt x="1496060" y="915670"/>
                    <a:pt x="1870710" y="838200"/>
                    <a:pt x="2085340" y="861060"/>
                  </a:cubicBezTo>
                  <a:cubicBezTo>
                    <a:pt x="2242820" y="877570"/>
                    <a:pt x="2437130" y="929640"/>
                    <a:pt x="2485390" y="990600"/>
                  </a:cubicBezTo>
                  <a:cubicBezTo>
                    <a:pt x="2509520" y="1021080"/>
                    <a:pt x="2496820" y="1068070"/>
                    <a:pt x="2493010" y="1097280"/>
                  </a:cubicBezTo>
                  <a:cubicBezTo>
                    <a:pt x="2490470" y="1117600"/>
                    <a:pt x="2486660" y="1130300"/>
                    <a:pt x="2477770" y="1148080"/>
                  </a:cubicBezTo>
                  <a:cubicBezTo>
                    <a:pt x="2465070" y="1173480"/>
                    <a:pt x="2439670" y="1211580"/>
                    <a:pt x="2413000" y="1233170"/>
                  </a:cubicBezTo>
                  <a:cubicBezTo>
                    <a:pt x="2386330" y="1254760"/>
                    <a:pt x="2344420" y="1270000"/>
                    <a:pt x="2316480" y="1277620"/>
                  </a:cubicBezTo>
                  <a:cubicBezTo>
                    <a:pt x="2296160" y="1282700"/>
                    <a:pt x="2282190" y="1283970"/>
                    <a:pt x="2261870" y="1281430"/>
                  </a:cubicBezTo>
                  <a:cubicBezTo>
                    <a:pt x="2232660" y="1277620"/>
                    <a:pt x="2185670" y="1263650"/>
                    <a:pt x="2160270" y="1250950"/>
                  </a:cubicBezTo>
                  <a:cubicBezTo>
                    <a:pt x="2141220" y="1242060"/>
                    <a:pt x="2131060" y="1233170"/>
                    <a:pt x="2117090" y="1217930"/>
                  </a:cubicBezTo>
                  <a:cubicBezTo>
                    <a:pt x="2098040" y="1196340"/>
                    <a:pt x="2085340" y="1131570"/>
                    <a:pt x="2061210" y="1127760"/>
                  </a:cubicBezTo>
                  <a:cubicBezTo>
                    <a:pt x="2035810" y="1123950"/>
                    <a:pt x="2018030" y="1188720"/>
                    <a:pt x="1968500" y="1203960"/>
                  </a:cubicBezTo>
                  <a:cubicBezTo>
                    <a:pt x="1850390" y="1240790"/>
                    <a:pt x="1504950" y="1155700"/>
                    <a:pt x="1291590" y="1145540"/>
                  </a:cubicBezTo>
                  <a:cubicBezTo>
                    <a:pt x="1102360" y="1136650"/>
                    <a:pt x="862330" y="1154430"/>
                    <a:pt x="753110" y="1143000"/>
                  </a:cubicBezTo>
                  <a:cubicBezTo>
                    <a:pt x="704850" y="1137920"/>
                    <a:pt x="676910" y="1132840"/>
                    <a:pt x="650240" y="1122680"/>
                  </a:cubicBezTo>
                  <a:cubicBezTo>
                    <a:pt x="631190" y="1115060"/>
                    <a:pt x="619760" y="1108710"/>
                    <a:pt x="604520" y="1094740"/>
                  </a:cubicBezTo>
                  <a:cubicBezTo>
                    <a:pt x="582930" y="1075690"/>
                    <a:pt x="554990" y="1042670"/>
                    <a:pt x="541020" y="1010920"/>
                  </a:cubicBezTo>
                  <a:cubicBezTo>
                    <a:pt x="527050" y="979170"/>
                    <a:pt x="521970" y="941070"/>
                    <a:pt x="524510" y="906780"/>
                  </a:cubicBezTo>
                  <a:cubicBezTo>
                    <a:pt x="527050" y="872490"/>
                    <a:pt x="539750" y="835660"/>
                    <a:pt x="557530" y="806450"/>
                  </a:cubicBezTo>
                  <a:cubicBezTo>
                    <a:pt x="575310" y="777240"/>
                    <a:pt x="604520" y="750570"/>
                    <a:pt x="633730" y="732790"/>
                  </a:cubicBezTo>
                  <a:cubicBezTo>
                    <a:pt x="662940" y="716280"/>
                    <a:pt x="684530" y="711200"/>
                    <a:pt x="734060" y="703580"/>
                  </a:cubicBezTo>
                  <a:cubicBezTo>
                    <a:pt x="873760" y="680720"/>
                    <a:pt x="1428750" y="665480"/>
                    <a:pt x="1536700" y="669290"/>
                  </a:cubicBezTo>
                  <a:cubicBezTo>
                    <a:pt x="1564640" y="670560"/>
                    <a:pt x="1569720" y="669290"/>
                    <a:pt x="1588770" y="675640"/>
                  </a:cubicBezTo>
                  <a:cubicBezTo>
                    <a:pt x="1616710" y="684530"/>
                    <a:pt x="1661160" y="706120"/>
                    <a:pt x="1684020" y="723900"/>
                  </a:cubicBezTo>
                  <a:cubicBezTo>
                    <a:pt x="1700530" y="736600"/>
                    <a:pt x="1709420" y="746760"/>
                    <a:pt x="1719580" y="764540"/>
                  </a:cubicBezTo>
                  <a:cubicBezTo>
                    <a:pt x="1734820" y="789940"/>
                    <a:pt x="1753870" y="829310"/>
                    <a:pt x="1757680" y="863600"/>
                  </a:cubicBezTo>
                  <a:cubicBezTo>
                    <a:pt x="1761490" y="897890"/>
                    <a:pt x="1753870" y="941070"/>
                    <a:pt x="1744980" y="969010"/>
                  </a:cubicBezTo>
                  <a:cubicBezTo>
                    <a:pt x="1738630" y="989330"/>
                    <a:pt x="1732280" y="1000760"/>
                    <a:pt x="1719580" y="1017270"/>
                  </a:cubicBezTo>
                  <a:cubicBezTo>
                    <a:pt x="1701800" y="1040130"/>
                    <a:pt x="1664970" y="1071880"/>
                    <a:pt x="1640840" y="1087120"/>
                  </a:cubicBezTo>
                  <a:cubicBezTo>
                    <a:pt x="1623060" y="1097280"/>
                    <a:pt x="1619250" y="1101090"/>
                    <a:pt x="1590040" y="1106170"/>
                  </a:cubicBezTo>
                  <a:cubicBezTo>
                    <a:pt x="1459230" y="1131570"/>
                    <a:pt x="632460" y="1148080"/>
                    <a:pt x="458470" y="1129030"/>
                  </a:cubicBezTo>
                  <a:cubicBezTo>
                    <a:pt x="405130" y="1122680"/>
                    <a:pt x="386080" y="1120140"/>
                    <a:pt x="355600" y="1103630"/>
                  </a:cubicBezTo>
                  <a:cubicBezTo>
                    <a:pt x="325120" y="1088390"/>
                    <a:pt x="294640" y="1056640"/>
                    <a:pt x="276860" y="1033780"/>
                  </a:cubicBezTo>
                  <a:cubicBezTo>
                    <a:pt x="264160" y="1017270"/>
                    <a:pt x="257810" y="1005840"/>
                    <a:pt x="251460" y="986790"/>
                  </a:cubicBezTo>
                  <a:cubicBezTo>
                    <a:pt x="242570" y="958850"/>
                    <a:pt x="234950" y="915670"/>
                    <a:pt x="238760" y="881380"/>
                  </a:cubicBezTo>
                  <a:cubicBezTo>
                    <a:pt x="242570" y="847090"/>
                    <a:pt x="261620" y="806450"/>
                    <a:pt x="276860" y="782320"/>
                  </a:cubicBezTo>
                  <a:cubicBezTo>
                    <a:pt x="287020" y="764540"/>
                    <a:pt x="299720" y="754380"/>
                    <a:pt x="312420" y="742950"/>
                  </a:cubicBezTo>
                  <a:cubicBezTo>
                    <a:pt x="325120" y="731520"/>
                    <a:pt x="336550" y="721360"/>
                    <a:pt x="355600" y="712470"/>
                  </a:cubicBezTo>
                  <a:cubicBezTo>
                    <a:pt x="382270" y="701040"/>
                    <a:pt x="406400" y="693420"/>
                    <a:pt x="458470" y="687070"/>
                  </a:cubicBezTo>
                  <a:cubicBezTo>
                    <a:pt x="609600" y="668020"/>
                    <a:pt x="1238250" y="669290"/>
                    <a:pt x="1353820" y="683260"/>
                  </a:cubicBezTo>
                  <a:cubicBezTo>
                    <a:pt x="1381760" y="687070"/>
                    <a:pt x="1386840" y="687070"/>
                    <a:pt x="1405890" y="695960"/>
                  </a:cubicBezTo>
                  <a:cubicBezTo>
                    <a:pt x="1432560" y="707390"/>
                    <a:pt x="1473200" y="730250"/>
                    <a:pt x="1496060" y="755650"/>
                  </a:cubicBezTo>
                  <a:cubicBezTo>
                    <a:pt x="1520190" y="782320"/>
                    <a:pt x="1537970" y="817880"/>
                    <a:pt x="1546860" y="852170"/>
                  </a:cubicBezTo>
                  <a:cubicBezTo>
                    <a:pt x="1555750" y="886460"/>
                    <a:pt x="1551940" y="930910"/>
                    <a:pt x="1546860" y="960120"/>
                  </a:cubicBezTo>
                  <a:cubicBezTo>
                    <a:pt x="1543050" y="980440"/>
                    <a:pt x="1537970" y="993140"/>
                    <a:pt x="1527810" y="1010920"/>
                  </a:cubicBezTo>
                  <a:cubicBezTo>
                    <a:pt x="1512570" y="1036320"/>
                    <a:pt x="1485900" y="1071880"/>
                    <a:pt x="1456690" y="1092200"/>
                  </a:cubicBezTo>
                  <a:cubicBezTo>
                    <a:pt x="1428750" y="1112520"/>
                    <a:pt x="1385570" y="1126490"/>
                    <a:pt x="1356360" y="1131570"/>
                  </a:cubicBezTo>
                  <a:cubicBezTo>
                    <a:pt x="1336040" y="1135380"/>
                    <a:pt x="1329690" y="1134110"/>
                    <a:pt x="1301750" y="1131570"/>
                  </a:cubicBezTo>
                  <a:cubicBezTo>
                    <a:pt x="1206500" y="1122680"/>
                    <a:pt x="769620" y="1045210"/>
                    <a:pt x="679450" y="1018540"/>
                  </a:cubicBezTo>
                  <a:cubicBezTo>
                    <a:pt x="652780" y="1010920"/>
                    <a:pt x="645160" y="1007110"/>
                    <a:pt x="629920" y="998220"/>
                  </a:cubicBezTo>
                  <a:cubicBezTo>
                    <a:pt x="614680" y="989330"/>
                    <a:pt x="600710" y="981710"/>
                    <a:pt x="586740" y="967740"/>
                  </a:cubicBezTo>
                  <a:cubicBezTo>
                    <a:pt x="566420" y="947420"/>
                    <a:pt x="539750" y="911860"/>
                    <a:pt x="528320" y="880110"/>
                  </a:cubicBezTo>
                  <a:cubicBezTo>
                    <a:pt x="516890" y="848360"/>
                    <a:pt x="513080" y="808990"/>
                    <a:pt x="518160" y="774700"/>
                  </a:cubicBezTo>
                  <a:cubicBezTo>
                    <a:pt x="523240" y="740410"/>
                    <a:pt x="542290" y="701040"/>
                    <a:pt x="557530" y="676910"/>
                  </a:cubicBezTo>
                  <a:cubicBezTo>
                    <a:pt x="568960" y="659130"/>
                    <a:pt x="576580" y="650240"/>
                    <a:pt x="593090" y="637540"/>
                  </a:cubicBezTo>
                  <a:cubicBezTo>
                    <a:pt x="615950" y="619760"/>
                    <a:pt x="636270" y="601980"/>
                    <a:pt x="687070" y="590550"/>
                  </a:cubicBezTo>
                  <a:cubicBezTo>
                    <a:pt x="845820" y="554990"/>
                    <a:pt x="1568450" y="570230"/>
                    <a:pt x="1728470" y="609600"/>
                  </a:cubicBezTo>
                  <a:cubicBezTo>
                    <a:pt x="1780540" y="622300"/>
                    <a:pt x="1798320" y="635000"/>
                    <a:pt x="1824990" y="657860"/>
                  </a:cubicBezTo>
                  <a:cubicBezTo>
                    <a:pt x="1851660" y="680720"/>
                    <a:pt x="1875790" y="718820"/>
                    <a:pt x="1888490" y="745490"/>
                  </a:cubicBezTo>
                  <a:cubicBezTo>
                    <a:pt x="1897380" y="764540"/>
                    <a:pt x="1901190" y="777240"/>
                    <a:pt x="1902460" y="798830"/>
                  </a:cubicBezTo>
                  <a:cubicBezTo>
                    <a:pt x="1905000" y="828040"/>
                    <a:pt x="1899920" y="877570"/>
                    <a:pt x="1892300" y="905510"/>
                  </a:cubicBezTo>
                  <a:cubicBezTo>
                    <a:pt x="1885950" y="925830"/>
                    <a:pt x="1877060" y="939800"/>
                    <a:pt x="1866900" y="955040"/>
                  </a:cubicBezTo>
                  <a:cubicBezTo>
                    <a:pt x="1856740" y="970280"/>
                    <a:pt x="1849120" y="984250"/>
                    <a:pt x="1832610" y="996950"/>
                  </a:cubicBezTo>
                  <a:cubicBezTo>
                    <a:pt x="1809750" y="1016000"/>
                    <a:pt x="1785620" y="1035050"/>
                    <a:pt x="1737360" y="1049020"/>
                  </a:cubicBezTo>
                  <a:cubicBezTo>
                    <a:pt x="1615440" y="1083310"/>
                    <a:pt x="1234440" y="1080770"/>
                    <a:pt x="1056640" y="1083310"/>
                  </a:cubicBezTo>
                  <a:cubicBezTo>
                    <a:pt x="941070" y="1084580"/>
                    <a:pt x="828040" y="1087120"/>
                    <a:pt x="772160" y="1076960"/>
                  </a:cubicBezTo>
                  <a:cubicBezTo>
                    <a:pt x="746760" y="1071880"/>
                    <a:pt x="737870" y="1069340"/>
                    <a:pt x="720090" y="1057910"/>
                  </a:cubicBezTo>
                  <a:cubicBezTo>
                    <a:pt x="694690" y="1042670"/>
                    <a:pt x="659130" y="1014730"/>
                    <a:pt x="638810" y="985520"/>
                  </a:cubicBezTo>
                  <a:cubicBezTo>
                    <a:pt x="618490" y="956310"/>
                    <a:pt x="604520" y="918210"/>
                    <a:pt x="600710" y="883920"/>
                  </a:cubicBezTo>
                  <a:cubicBezTo>
                    <a:pt x="596900" y="848360"/>
                    <a:pt x="604520" y="803910"/>
                    <a:pt x="613410" y="775970"/>
                  </a:cubicBezTo>
                  <a:cubicBezTo>
                    <a:pt x="619760" y="755650"/>
                    <a:pt x="626110" y="744220"/>
                    <a:pt x="638810" y="727710"/>
                  </a:cubicBezTo>
                  <a:cubicBezTo>
                    <a:pt x="656590" y="704850"/>
                    <a:pt x="694690" y="670560"/>
                    <a:pt x="720090" y="655320"/>
                  </a:cubicBezTo>
                  <a:cubicBezTo>
                    <a:pt x="737870" y="643890"/>
                    <a:pt x="742950" y="641350"/>
                    <a:pt x="772160" y="636270"/>
                  </a:cubicBezTo>
                  <a:cubicBezTo>
                    <a:pt x="892810" y="614680"/>
                    <a:pt x="1582420" y="600710"/>
                    <a:pt x="1739900" y="629920"/>
                  </a:cubicBezTo>
                  <a:cubicBezTo>
                    <a:pt x="1793240" y="640080"/>
                    <a:pt x="1817370" y="654050"/>
                    <a:pt x="1842770" y="670560"/>
                  </a:cubicBezTo>
                  <a:cubicBezTo>
                    <a:pt x="1860550" y="681990"/>
                    <a:pt x="1871980" y="690880"/>
                    <a:pt x="1884680" y="708660"/>
                  </a:cubicBezTo>
                  <a:cubicBezTo>
                    <a:pt x="1903730" y="732790"/>
                    <a:pt x="1926590" y="778510"/>
                    <a:pt x="1935480" y="807720"/>
                  </a:cubicBezTo>
                  <a:cubicBezTo>
                    <a:pt x="1941830" y="828040"/>
                    <a:pt x="1940560" y="844550"/>
                    <a:pt x="1940560" y="863600"/>
                  </a:cubicBezTo>
                  <a:cubicBezTo>
                    <a:pt x="1940560" y="882650"/>
                    <a:pt x="1940560" y="899160"/>
                    <a:pt x="1934210" y="919480"/>
                  </a:cubicBezTo>
                  <a:cubicBezTo>
                    <a:pt x="1925320" y="948690"/>
                    <a:pt x="1905000" y="990600"/>
                    <a:pt x="1880870" y="1017270"/>
                  </a:cubicBezTo>
                  <a:cubicBezTo>
                    <a:pt x="1856740" y="1043940"/>
                    <a:pt x="1835150" y="1061720"/>
                    <a:pt x="1788160" y="1079500"/>
                  </a:cubicBezTo>
                  <a:cubicBezTo>
                    <a:pt x="1678940" y="1120140"/>
                    <a:pt x="1352550" y="1103630"/>
                    <a:pt x="1198880" y="1148080"/>
                  </a:cubicBezTo>
                  <a:cubicBezTo>
                    <a:pt x="1092200" y="1178560"/>
                    <a:pt x="996950" y="1297940"/>
                    <a:pt x="941070" y="1270000"/>
                  </a:cubicBezTo>
                  <a:cubicBezTo>
                    <a:pt x="877570" y="1238250"/>
                    <a:pt x="826770" y="967740"/>
                    <a:pt x="869950" y="908050"/>
                  </a:cubicBezTo>
                  <a:cubicBezTo>
                    <a:pt x="904240" y="859790"/>
                    <a:pt x="1101090" y="895350"/>
                    <a:pt x="1102360" y="880110"/>
                  </a:cubicBezTo>
                  <a:cubicBezTo>
                    <a:pt x="1103630" y="869950"/>
                    <a:pt x="1028700" y="862330"/>
                    <a:pt x="999490" y="842010"/>
                  </a:cubicBezTo>
                  <a:cubicBezTo>
                    <a:pt x="970280" y="821690"/>
                    <a:pt x="941070" y="786130"/>
                    <a:pt x="925830" y="760730"/>
                  </a:cubicBezTo>
                  <a:cubicBezTo>
                    <a:pt x="914400" y="742950"/>
                    <a:pt x="909320" y="730250"/>
                    <a:pt x="905510" y="708660"/>
                  </a:cubicBezTo>
                  <a:cubicBezTo>
                    <a:pt x="900430" y="679450"/>
                    <a:pt x="896620" y="633730"/>
                    <a:pt x="904240" y="599440"/>
                  </a:cubicBezTo>
                  <a:cubicBezTo>
                    <a:pt x="911860" y="565150"/>
                    <a:pt x="932180" y="528320"/>
                    <a:pt x="955040" y="501650"/>
                  </a:cubicBezTo>
                  <a:cubicBezTo>
                    <a:pt x="977900" y="474980"/>
                    <a:pt x="1010920" y="450850"/>
                    <a:pt x="1043940" y="438150"/>
                  </a:cubicBezTo>
                  <a:cubicBezTo>
                    <a:pt x="1076960" y="425450"/>
                    <a:pt x="1117600" y="424180"/>
                    <a:pt x="1153160" y="424180"/>
                  </a:cubicBezTo>
                  <a:cubicBezTo>
                    <a:pt x="1186180" y="424180"/>
                    <a:pt x="1210310" y="427990"/>
                    <a:pt x="1248410" y="435610"/>
                  </a:cubicBezTo>
                  <a:cubicBezTo>
                    <a:pt x="1308100" y="448310"/>
                    <a:pt x="1426210" y="469900"/>
                    <a:pt x="1475740" y="505460"/>
                  </a:cubicBezTo>
                  <a:cubicBezTo>
                    <a:pt x="1508760" y="529590"/>
                    <a:pt x="1526540" y="566420"/>
                    <a:pt x="1539240" y="593090"/>
                  </a:cubicBezTo>
                  <a:cubicBezTo>
                    <a:pt x="1548130" y="612140"/>
                    <a:pt x="1551940" y="624840"/>
                    <a:pt x="1553210" y="646430"/>
                  </a:cubicBezTo>
                  <a:cubicBezTo>
                    <a:pt x="1555750" y="675640"/>
                    <a:pt x="1554480" y="721360"/>
                    <a:pt x="1543050" y="754380"/>
                  </a:cubicBezTo>
                  <a:cubicBezTo>
                    <a:pt x="1531620" y="787400"/>
                    <a:pt x="1503680" y="822960"/>
                    <a:pt x="1483360" y="844550"/>
                  </a:cubicBezTo>
                  <a:cubicBezTo>
                    <a:pt x="1469390" y="859790"/>
                    <a:pt x="1457960" y="867410"/>
                    <a:pt x="1438910" y="876300"/>
                  </a:cubicBezTo>
                  <a:cubicBezTo>
                    <a:pt x="1412240" y="889000"/>
                    <a:pt x="1369060" y="904240"/>
                    <a:pt x="1333500" y="905510"/>
                  </a:cubicBezTo>
                  <a:cubicBezTo>
                    <a:pt x="1297940" y="906780"/>
                    <a:pt x="1268730" y="895350"/>
                    <a:pt x="1228090" y="881380"/>
                  </a:cubicBezTo>
                  <a:cubicBezTo>
                    <a:pt x="1169670" y="861060"/>
                    <a:pt x="1094740" y="805180"/>
                    <a:pt x="1021080" y="783590"/>
                  </a:cubicBezTo>
                  <a:cubicBezTo>
                    <a:pt x="943610" y="762000"/>
                    <a:pt x="863600" y="759460"/>
                    <a:pt x="772160" y="755650"/>
                  </a:cubicBezTo>
                  <a:cubicBezTo>
                    <a:pt x="661670" y="750570"/>
                    <a:pt x="511810" y="756920"/>
                    <a:pt x="405130" y="767080"/>
                  </a:cubicBezTo>
                  <a:cubicBezTo>
                    <a:pt x="322580" y="774700"/>
                    <a:pt x="234950" y="802640"/>
                    <a:pt x="187960" y="800100"/>
                  </a:cubicBezTo>
                  <a:cubicBezTo>
                    <a:pt x="163830" y="798830"/>
                    <a:pt x="152400" y="792480"/>
                    <a:pt x="135890" y="784860"/>
                  </a:cubicBezTo>
                  <a:cubicBezTo>
                    <a:pt x="119380" y="777240"/>
                    <a:pt x="104140" y="770890"/>
                    <a:pt x="88900" y="756920"/>
                  </a:cubicBezTo>
                  <a:cubicBezTo>
                    <a:pt x="67310" y="737870"/>
                    <a:pt x="36830" y="703580"/>
                    <a:pt x="21590" y="671830"/>
                  </a:cubicBezTo>
                  <a:cubicBezTo>
                    <a:pt x="6350" y="640080"/>
                    <a:pt x="0" y="600710"/>
                    <a:pt x="1270" y="565150"/>
                  </a:cubicBezTo>
                  <a:cubicBezTo>
                    <a:pt x="2540" y="529590"/>
                    <a:pt x="15240" y="491490"/>
                    <a:pt x="33020" y="461010"/>
                  </a:cubicBezTo>
                  <a:cubicBezTo>
                    <a:pt x="50800" y="430530"/>
                    <a:pt x="78740" y="402590"/>
                    <a:pt x="109220" y="384810"/>
                  </a:cubicBezTo>
                  <a:cubicBezTo>
                    <a:pt x="139700" y="367030"/>
                    <a:pt x="168910" y="354330"/>
                    <a:pt x="213360" y="351790"/>
                  </a:cubicBezTo>
                  <a:cubicBezTo>
                    <a:pt x="289560" y="346710"/>
                    <a:pt x="425450" y="398780"/>
                    <a:pt x="527050" y="411480"/>
                  </a:cubicBezTo>
                  <a:cubicBezTo>
                    <a:pt x="622300" y="422910"/>
                    <a:pt x="697230" y="422910"/>
                    <a:pt x="803910" y="425450"/>
                  </a:cubicBezTo>
                  <a:cubicBezTo>
                    <a:pt x="947420" y="427990"/>
                    <a:pt x="1228090" y="408940"/>
                    <a:pt x="1308100" y="421640"/>
                  </a:cubicBezTo>
                  <a:cubicBezTo>
                    <a:pt x="1334770" y="425450"/>
                    <a:pt x="1341120" y="427990"/>
                    <a:pt x="1358900" y="438150"/>
                  </a:cubicBezTo>
                  <a:cubicBezTo>
                    <a:pt x="1384300" y="452120"/>
                    <a:pt x="1422400" y="477520"/>
                    <a:pt x="1442720" y="505460"/>
                  </a:cubicBezTo>
                  <a:cubicBezTo>
                    <a:pt x="1464310" y="533400"/>
                    <a:pt x="1478280" y="575310"/>
                    <a:pt x="1484630" y="604520"/>
                  </a:cubicBezTo>
                  <a:cubicBezTo>
                    <a:pt x="1489710" y="624840"/>
                    <a:pt x="1489710" y="638810"/>
                    <a:pt x="1487170" y="659130"/>
                  </a:cubicBezTo>
                  <a:cubicBezTo>
                    <a:pt x="1483360" y="688340"/>
                    <a:pt x="1466850" y="735330"/>
                    <a:pt x="1452880" y="760730"/>
                  </a:cubicBezTo>
                  <a:cubicBezTo>
                    <a:pt x="1442720" y="778510"/>
                    <a:pt x="1431290" y="789940"/>
                    <a:pt x="1418590" y="802640"/>
                  </a:cubicBezTo>
                  <a:cubicBezTo>
                    <a:pt x="1405890" y="815340"/>
                    <a:pt x="1394460" y="826770"/>
                    <a:pt x="1375410" y="835660"/>
                  </a:cubicBezTo>
                  <a:cubicBezTo>
                    <a:pt x="1348740" y="848360"/>
                    <a:pt x="1320800" y="863600"/>
                    <a:pt x="1272540" y="864870"/>
                  </a:cubicBezTo>
                  <a:cubicBezTo>
                    <a:pt x="1160780" y="868680"/>
                    <a:pt x="863600" y="792480"/>
                    <a:pt x="712470" y="741680"/>
                  </a:cubicBezTo>
                  <a:cubicBezTo>
                    <a:pt x="604520" y="704850"/>
                    <a:pt x="500380" y="626110"/>
                    <a:pt x="444500" y="618490"/>
                  </a:cubicBezTo>
                  <a:cubicBezTo>
                    <a:pt x="421640" y="615950"/>
                    <a:pt x="412750" y="627380"/>
                    <a:pt x="392430" y="627380"/>
                  </a:cubicBezTo>
                  <a:cubicBezTo>
                    <a:pt x="364490" y="626110"/>
                    <a:pt x="316230" y="615950"/>
                    <a:pt x="289560" y="604520"/>
                  </a:cubicBezTo>
                  <a:cubicBezTo>
                    <a:pt x="270510" y="596900"/>
                    <a:pt x="259080" y="590550"/>
                    <a:pt x="243840" y="576580"/>
                  </a:cubicBezTo>
                  <a:cubicBezTo>
                    <a:pt x="222250" y="557530"/>
                    <a:pt x="194310" y="523240"/>
                    <a:pt x="181610" y="491490"/>
                  </a:cubicBezTo>
                  <a:cubicBezTo>
                    <a:pt x="168910" y="459740"/>
                    <a:pt x="163830" y="416560"/>
                    <a:pt x="165100" y="387350"/>
                  </a:cubicBezTo>
                  <a:cubicBezTo>
                    <a:pt x="165100" y="367030"/>
                    <a:pt x="168910" y="354330"/>
                    <a:pt x="176530" y="335280"/>
                  </a:cubicBezTo>
                  <a:cubicBezTo>
                    <a:pt x="187960" y="308610"/>
                    <a:pt x="208280" y="273050"/>
                    <a:pt x="233680" y="247650"/>
                  </a:cubicBezTo>
                  <a:cubicBezTo>
                    <a:pt x="260350" y="219710"/>
                    <a:pt x="290830" y="195580"/>
                    <a:pt x="335280" y="177800"/>
                  </a:cubicBezTo>
                  <a:cubicBezTo>
                    <a:pt x="400050" y="151130"/>
                    <a:pt x="494030" y="143510"/>
                    <a:pt x="593090" y="130810"/>
                  </a:cubicBezTo>
                  <a:cubicBezTo>
                    <a:pt x="723900" y="114300"/>
                    <a:pt x="915670" y="105410"/>
                    <a:pt x="1054100" y="101600"/>
                  </a:cubicBezTo>
                  <a:cubicBezTo>
                    <a:pt x="1167130" y="99060"/>
                    <a:pt x="1291590" y="86360"/>
                    <a:pt x="1363980" y="104140"/>
                  </a:cubicBezTo>
                  <a:cubicBezTo>
                    <a:pt x="1405890" y="114300"/>
                    <a:pt x="1432560" y="129540"/>
                    <a:pt x="1457960" y="152400"/>
                  </a:cubicBezTo>
                  <a:cubicBezTo>
                    <a:pt x="1484630" y="175260"/>
                    <a:pt x="1507490" y="207010"/>
                    <a:pt x="1520190" y="238760"/>
                  </a:cubicBezTo>
                  <a:cubicBezTo>
                    <a:pt x="1532890" y="270510"/>
                    <a:pt x="1537970" y="308610"/>
                    <a:pt x="1534160" y="342900"/>
                  </a:cubicBezTo>
                  <a:cubicBezTo>
                    <a:pt x="1530350" y="377190"/>
                    <a:pt x="1511300" y="417830"/>
                    <a:pt x="1497330" y="443230"/>
                  </a:cubicBezTo>
                  <a:cubicBezTo>
                    <a:pt x="1487170" y="461010"/>
                    <a:pt x="1478280" y="471170"/>
                    <a:pt x="1463040" y="483870"/>
                  </a:cubicBezTo>
                  <a:cubicBezTo>
                    <a:pt x="1440180" y="501650"/>
                    <a:pt x="1398270" y="525780"/>
                    <a:pt x="1370330" y="534670"/>
                  </a:cubicBezTo>
                  <a:cubicBezTo>
                    <a:pt x="1351280" y="541020"/>
                    <a:pt x="1343660" y="542290"/>
                    <a:pt x="1316990" y="542290"/>
                  </a:cubicBezTo>
                  <a:cubicBezTo>
                    <a:pt x="1231900" y="542290"/>
                    <a:pt x="951230" y="485140"/>
                    <a:pt x="786130" y="468630"/>
                  </a:cubicBezTo>
                  <a:cubicBezTo>
                    <a:pt x="642620" y="454660"/>
                    <a:pt x="466090" y="468630"/>
                    <a:pt x="381000" y="445770"/>
                  </a:cubicBezTo>
                  <a:cubicBezTo>
                    <a:pt x="337820" y="434340"/>
                    <a:pt x="314960" y="420370"/>
                    <a:pt x="289560" y="398780"/>
                  </a:cubicBezTo>
                  <a:cubicBezTo>
                    <a:pt x="264160" y="377190"/>
                    <a:pt x="242570" y="339090"/>
                    <a:pt x="231140" y="313690"/>
                  </a:cubicBezTo>
                  <a:cubicBezTo>
                    <a:pt x="223520" y="295910"/>
                    <a:pt x="220980" y="283210"/>
                    <a:pt x="219710" y="262890"/>
                  </a:cubicBezTo>
                  <a:cubicBezTo>
                    <a:pt x="218440" y="234950"/>
                    <a:pt x="219710" y="191770"/>
                    <a:pt x="231140" y="161290"/>
                  </a:cubicBezTo>
                  <a:cubicBezTo>
                    <a:pt x="242570" y="130810"/>
                    <a:pt x="269240" y="97790"/>
                    <a:pt x="289560" y="77470"/>
                  </a:cubicBezTo>
                  <a:cubicBezTo>
                    <a:pt x="303530" y="63500"/>
                    <a:pt x="314960" y="55880"/>
                    <a:pt x="332740" y="46990"/>
                  </a:cubicBezTo>
                  <a:cubicBezTo>
                    <a:pt x="358140" y="35560"/>
                    <a:pt x="378460" y="29210"/>
                    <a:pt x="431800" y="22860"/>
                  </a:cubicBezTo>
                  <a:cubicBezTo>
                    <a:pt x="628650" y="0"/>
                    <a:pt x="1524000" y="15240"/>
                    <a:pt x="1844040" y="27940"/>
                  </a:cubicBezTo>
                  <a:cubicBezTo>
                    <a:pt x="2009140" y="34290"/>
                    <a:pt x="2133600" y="64770"/>
                    <a:pt x="2217420" y="57150"/>
                  </a:cubicBezTo>
                  <a:cubicBezTo>
                    <a:pt x="2260600" y="53340"/>
                    <a:pt x="2287270" y="33020"/>
                    <a:pt x="2315210" y="31750"/>
                  </a:cubicBezTo>
                  <a:cubicBezTo>
                    <a:pt x="2334260" y="30480"/>
                    <a:pt x="2346960" y="31750"/>
                    <a:pt x="2366010" y="38100"/>
                  </a:cubicBezTo>
                  <a:cubicBezTo>
                    <a:pt x="2392680" y="45720"/>
                    <a:pt x="2430780" y="62230"/>
                    <a:pt x="2454910" y="83820"/>
                  </a:cubicBezTo>
                  <a:cubicBezTo>
                    <a:pt x="2479040" y="105410"/>
                    <a:pt x="2501900" y="140970"/>
                    <a:pt x="2513330" y="166370"/>
                  </a:cubicBezTo>
                  <a:cubicBezTo>
                    <a:pt x="2520950" y="184150"/>
                    <a:pt x="2524760" y="195580"/>
                    <a:pt x="2526030" y="214630"/>
                  </a:cubicBezTo>
                  <a:cubicBezTo>
                    <a:pt x="2528570" y="241300"/>
                    <a:pt x="2526030" y="284480"/>
                    <a:pt x="2514600" y="314960"/>
                  </a:cubicBezTo>
                  <a:cubicBezTo>
                    <a:pt x="2503170" y="345440"/>
                    <a:pt x="2477770" y="379730"/>
                    <a:pt x="2458720" y="398780"/>
                  </a:cubicBezTo>
                  <a:cubicBezTo>
                    <a:pt x="2444750" y="412750"/>
                    <a:pt x="2435860" y="417830"/>
                    <a:pt x="2416810" y="427990"/>
                  </a:cubicBezTo>
                  <a:cubicBezTo>
                    <a:pt x="2381250" y="445770"/>
                    <a:pt x="2326640" y="461010"/>
                    <a:pt x="2254250" y="478790"/>
                  </a:cubicBezTo>
                  <a:cubicBezTo>
                    <a:pt x="2110740" y="513080"/>
                    <a:pt x="1802130" y="562610"/>
                    <a:pt x="1606550" y="588010"/>
                  </a:cubicBezTo>
                  <a:cubicBezTo>
                    <a:pt x="1446530" y="608330"/>
                    <a:pt x="1253490" y="600710"/>
                    <a:pt x="1165860" y="626110"/>
                  </a:cubicBezTo>
                  <a:cubicBezTo>
                    <a:pt x="1125220" y="637540"/>
                    <a:pt x="1106170" y="661670"/>
                    <a:pt x="1082040" y="668020"/>
                  </a:cubicBezTo>
                  <a:cubicBezTo>
                    <a:pt x="1064260" y="673100"/>
                    <a:pt x="1052830" y="673100"/>
                    <a:pt x="1035050" y="671830"/>
                  </a:cubicBezTo>
                  <a:cubicBezTo>
                    <a:pt x="1009650" y="669290"/>
                    <a:pt x="970280" y="662940"/>
                    <a:pt x="943610" y="647700"/>
                  </a:cubicBezTo>
                  <a:cubicBezTo>
                    <a:pt x="916940" y="633730"/>
                    <a:pt x="890270" y="604520"/>
                    <a:pt x="875030" y="584200"/>
                  </a:cubicBezTo>
                  <a:cubicBezTo>
                    <a:pt x="863600" y="568960"/>
                    <a:pt x="858520" y="558800"/>
                    <a:pt x="853440" y="541020"/>
                  </a:cubicBezTo>
                  <a:cubicBezTo>
                    <a:pt x="845820" y="515620"/>
                    <a:pt x="842010" y="472440"/>
                    <a:pt x="844550" y="447040"/>
                  </a:cubicBezTo>
                  <a:cubicBezTo>
                    <a:pt x="845820" y="429260"/>
                    <a:pt x="849630" y="417830"/>
                    <a:pt x="857250" y="401320"/>
                  </a:cubicBezTo>
                  <a:cubicBezTo>
                    <a:pt x="868680" y="378460"/>
                    <a:pt x="887730" y="347980"/>
                    <a:pt x="913130" y="326390"/>
                  </a:cubicBezTo>
                  <a:cubicBezTo>
                    <a:pt x="944880" y="299720"/>
                    <a:pt x="990600" y="283210"/>
                    <a:pt x="1038860" y="262890"/>
                  </a:cubicBezTo>
                  <a:cubicBezTo>
                    <a:pt x="1099820" y="237490"/>
                    <a:pt x="1178560" y="208280"/>
                    <a:pt x="1253490" y="190500"/>
                  </a:cubicBezTo>
                  <a:cubicBezTo>
                    <a:pt x="1333500" y="171450"/>
                    <a:pt x="1423670" y="154940"/>
                    <a:pt x="1504950" y="153670"/>
                  </a:cubicBezTo>
                  <a:cubicBezTo>
                    <a:pt x="1579880" y="152400"/>
                    <a:pt x="1681480" y="163830"/>
                    <a:pt x="1723390" y="175260"/>
                  </a:cubicBezTo>
                  <a:cubicBezTo>
                    <a:pt x="1742440" y="180340"/>
                    <a:pt x="1748790" y="182880"/>
                    <a:pt x="1761490" y="191770"/>
                  </a:cubicBezTo>
                  <a:cubicBezTo>
                    <a:pt x="1780540" y="204470"/>
                    <a:pt x="1807210" y="231140"/>
                    <a:pt x="1819910" y="250190"/>
                  </a:cubicBezTo>
                  <a:cubicBezTo>
                    <a:pt x="1828800" y="262890"/>
                    <a:pt x="1833880" y="273050"/>
                    <a:pt x="1837690" y="288290"/>
                  </a:cubicBezTo>
                  <a:cubicBezTo>
                    <a:pt x="1842770" y="309880"/>
                    <a:pt x="1845310" y="347980"/>
                    <a:pt x="1842770" y="370840"/>
                  </a:cubicBezTo>
                  <a:cubicBezTo>
                    <a:pt x="1841500" y="387350"/>
                    <a:pt x="1838960" y="397510"/>
                    <a:pt x="1831340" y="411480"/>
                  </a:cubicBezTo>
                  <a:cubicBezTo>
                    <a:pt x="1821180" y="431800"/>
                    <a:pt x="1797050" y="461010"/>
                    <a:pt x="1780540" y="476250"/>
                  </a:cubicBezTo>
                  <a:cubicBezTo>
                    <a:pt x="1769110" y="486410"/>
                    <a:pt x="1760220" y="492760"/>
                    <a:pt x="1744980" y="497840"/>
                  </a:cubicBezTo>
                  <a:cubicBezTo>
                    <a:pt x="1723390" y="505460"/>
                    <a:pt x="1663700" y="513080"/>
                    <a:pt x="1663700" y="51308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4" id="74"/>
          <p:cNvGrpSpPr/>
          <p:nvPr/>
        </p:nvGrpSpPr>
        <p:grpSpPr>
          <a:xfrm rot="0">
            <a:off x="1459230" y="3821430"/>
            <a:ext cx="1455420" cy="501015"/>
            <a:chOff x="0" y="0"/>
            <a:chExt cx="1940560" cy="66802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49530" y="48260"/>
              <a:ext cx="1842770" cy="570230"/>
            </a:xfrm>
            <a:custGeom>
              <a:avLst/>
              <a:gdLst/>
              <a:ahLst/>
              <a:cxnLst/>
              <a:rect r="r" b="b" t="t" l="l"/>
              <a:pathLst>
                <a:path h="570230" w="1842770">
                  <a:moveTo>
                    <a:pt x="200660" y="162560"/>
                  </a:moveTo>
                  <a:cubicBezTo>
                    <a:pt x="510540" y="184150"/>
                    <a:pt x="762000" y="194310"/>
                    <a:pt x="918210" y="179070"/>
                  </a:cubicBezTo>
                  <a:cubicBezTo>
                    <a:pt x="1040130" y="166370"/>
                    <a:pt x="1137920" y="137160"/>
                    <a:pt x="1242060" y="113030"/>
                  </a:cubicBezTo>
                  <a:cubicBezTo>
                    <a:pt x="1341120" y="90170"/>
                    <a:pt x="1464310" y="62230"/>
                    <a:pt x="1529080" y="39370"/>
                  </a:cubicBezTo>
                  <a:cubicBezTo>
                    <a:pt x="1563370" y="27940"/>
                    <a:pt x="1579880" y="10160"/>
                    <a:pt x="1605280" y="5080"/>
                  </a:cubicBezTo>
                  <a:cubicBezTo>
                    <a:pt x="1628140" y="0"/>
                    <a:pt x="1651000" y="2540"/>
                    <a:pt x="1672590" y="6350"/>
                  </a:cubicBezTo>
                  <a:cubicBezTo>
                    <a:pt x="1694180" y="10160"/>
                    <a:pt x="1715770" y="17780"/>
                    <a:pt x="1734820" y="27940"/>
                  </a:cubicBezTo>
                  <a:cubicBezTo>
                    <a:pt x="1753870" y="38100"/>
                    <a:pt x="1771650" y="53340"/>
                    <a:pt x="1786890" y="69850"/>
                  </a:cubicBezTo>
                  <a:cubicBezTo>
                    <a:pt x="1802130" y="86360"/>
                    <a:pt x="1814830" y="104140"/>
                    <a:pt x="1823720" y="124460"/>
                  </a:cubicBezTo>
                  <a:cubicBezTo>
                    <a:pt x="1832610" y="144780"/>
                    <a:pt x="1838960" y="167640"/>
                    <a:pt x="1840230" y="189230"/>
                  </a:cubicBezTo>
                  <a:cubicBezTo>
                    <a:pt x="1841500" y="210820"/>
                    <a:pt x="1840230" y="233680"/>
                    <a:pt x="1835150" y="255270"/>
                  </a:cubicBezTo>
                  <a:cubicBezTo>
                    <a:pt x="1830070" y="276860"/>
                    <a:pt x="1821180" y="298450"/>
                    <a:pt x="1809750" y="317500"/>
                  </a:cubicBezTo>
                  <a:cubicBezTo>
                    <a:pt x="1798320" y="336550"/>
                    <a:pt x="1783080" y="353060"/>
                    <a:pt x="1766570" y="367030"/>
                  </a:cubicBezTo>
                  <a:cubicBezTo>
                    <a:pt x="1750060" y="381000"/>
                    <a:pt x="1728470" y="393700"/>
                    <a:pt x="1708150" y="401320"/>
                  </a:cubicBezTo>
                  <a:cubicBezTo>
                    <a:pt x="1687830" y="408940"/>
                    <a:pt x="1664970" y="412750"/>
                    <a:pt x="1643380" y="414020"/>
                  </a:cubicBezTo>
                  <a:cubicBezTo>
                    <a:pt x="1621790" y="415290"/>
                    <a:pt x="1598930" y="411480"/>
                    <a:pt x="1577340" y="405130"/>
                  </a:cubicBezTo>
                  <a:cubicBezTo>
                    <a:pt x="1557020" y="398780"/>
                    <a:pt x="1535430" y="389890"/>
                    <a:pt x="1517650" y="377190"/>
                  </a:cubicBezTo>
                  <a:cubicBezTo>
                    <a:pt x="1499870" y="364490"/>
                    <a:pt x="1482090" y="347980"/>
                    <a:pt x="1469390" y="330200"/>
                  </a:cubicBezTo>
                  <a:cubicBezTo>
                    <a:pt x="1456690" y="312420"/>
                    <a:pt x="1445260" y="292100"/>
                    <a:pt x="1438910" y="270510"/>
                  </a:cubicBezTo>
                  <a:cubicBezTo>
                    <a:pt x="1432560" y="250190"/>
                    <a:pt x="1430020" y="226060"/>
                    <a:pt x="1430020" y="204470"/>
                  </a:cubicBezTo>
                  <a:cubicBezTo>
                    <a:pt x="1430020" y="182880"/>
                    <a:pt x="1433830" y="160020"/>
                    <a:pt x="1441450" y="139700"/>
                  </a:cubicBezTo>
                  <a:cubicBezTo>
                    <a:pt x="1449070" y="119380"/>
                    <a:pt x="1459230" y="99060"/>
                    <a:pt x="1473200" y="81280"/>
                  </a:cubicBezTo>
                  <a:cubicBezTo>
                    <a:pt x="1487170" y="63500"/>
                    <a:pt x="1503680" y="48260"/>
                    <a:pt x="1522730" y="35560"/>
                  </a:cubicBezTo>
                  <a:cubicBezTo>
                    <a:pt x="1540510" y="24130"/>
                    <a:pt x="1562100" y="13970"/>
                    <a:pt x="1583690" y="8890"/>
                  </a:cubicBezTo>
                  <a:cubicBezTo>
                    <a:pt x="1605280" y="3810"/>
                    <a:pt x="1628140" y="1270"/>
                    <a:pt x="1649730" y="2540"/>
                  </a:cubicBezTo>
                  <a:cubicBezTo>
                    <a:pt x="1671320" y="3810"/>
                    <a:pt x="1694180" y="8890"/>
                    <a:pt x="1714500" y="17780"/>
                  </a:cubicBezTo>
                  <a:cubicBezTo>
                    <a:pt x="1734820" y="26670"/>
                    <a:pt x="1755140" y="38100"/>
                    <a:pt x="1771650" y="53340"/>
                  </a:cubicBezTo>
                  <a:cubicBezTo>
                    <a:pt x="1788160" y="67310"/>
                    <a:pt x="1802130" y="86360"/>
                    <a:pt x="1813560" y="105410"/>
                  </a:cubicBezTo>
                  <a:cubicBezTo>
                    <a:pt x="1824990" y="124460"/>
                    <a:pt x="1833880" y="146050"/>
                    <a:pt x="1837690" y="167640"/>
                  </a:cubicBezTo>
                  <a:cubicBezTo>
                    <a:pt x="1841500" y="189230"/>
                    <a:pt x="1842770" y="212090"/>
                    <a:pt x="1840230" y="233680"/>
                  </a:cubicBezTo>
                  <a:cubicBezTo>
                    <a:pt x="1837690" y="255270"/>
                    <a:pt x="1831340" y="278130"/>
                    <a:pt x="1821180" y="298450"/>
                  </a:cubicBezTo>
                  <a:cubicBezTo>
                    <a:pt x="1811020" y="317500"/>
                    <a:pt x="1797050" y="336550"/>
                    <a:pt x="1781810" y="351790"/>
                  </a:cubicBezTo>
                  <a:cubicBezTo>
                    <a:pt x="1766570" y="367030"/>
                    <a:pt x="1752600" y="378460"/>
                    <a:pt x="1728470" y="391160"/>
                  </a:cubicBezTo>
                  <a:cubicBezTo>
                    <a:pt x="1686560" y="412750"/>
                    <a:pt x="1616710" y="433070"/>
                    <a:pt x="1540510" y="454660"/>
                  </a:cubicBezTo>
                  <a:cubicBezTo>
                    <a:pt x="1427480" y="486410"/>
                    <a:pt x="1236980" y="535940"/>
                    <a:pt x="1109980" y="553720"/>
                  </a:cubicBezTo>
                  <a:cubicBezTo>
                    <a:pt x="1009650" y="567690"/>
                    <a:pt x="929640" y="567690"/>
                    <a:pt x="839470" y="568960"/>
                  </a:cubicBezTo>
                  <a:cubicBezTo>
                    <a:pt x="749300" y="570230"/>
                    <a:pt x="666750" y="563880"/>
                    <a:pt x="566420" y="557530"/>
                  </a:cubicBezTo>
                  <a:cubicBezTo>
                    <a:pt x="444500" y="549910"/>
                    <a:pt x="243840" y="538480"/>
                    <a:pt x="161290" y="520700"/>
                  </a:cubicBezTo>
                  <a:cubicBezTo>
                    <a:pt x="123190" y="511810"/>
                    <a:pt x="100330" y="502920"/>
                    <a:pt x="80010" y="491490"/>
                  </a:cubicBezTo>
                  <a:cubicBezTo>
                    <a:pt x="66040" y="482600"/>
                    <a:pt x="57150" y="474980"/>
                    <a:pt x="46990" y="462280"/>
                  </a:cubicBezTo>
                  <a:cubicBezTo>
                    <a:pt x="31750" y="443230"/>
                    <a:pt x="13970" y="408940"/>
                    <a:pt x="6350" y="386080"/>
                  </a:cubicBezTo>
                  <a:cubicBezTo>
                    <a:pt x="1270" y="369570"/>
                    <a:pt x="0" y="359410"/>
                    <a:pt x="1270" y="342900"/>
                  </a:cubicBezTo>
                  <a:cubicBezTo>
                    <a:pt x="2540" y="320040"/>
                    <a:pt x="7620" y="283210"/>
                    <a:pt x="20320" y="259080"/>
                  </a:cubicBezTo>
                  <a:cubicBezTo>
                    <a:pt x="33020" y="233680"/>
                    <a:pt x="54610" y="210820"/>
                    <a:pt x="77470" y="194310"/>
                  </a:cubicBezTo>
                  <a:cubicBezTo>
                    <a:pt x="100330" y="177800"/>
                    <a:pt x="134620" y="166370"/>
                    <a:pt x="157480" y="162560"/>
                  </a:cubicBezTo>
                  <a:cubicBezTo>
                    <a:pt x="173990" y="160020"/>
                    <a:pt x="200660" y="162560"/>
                    <a:pt x="200660" y="1625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6" id="76"/>
          <p:cNvGrpSpPr/>
          <p:nvPr/>
        </p:nvGrpSpPr>
        <p:grpSpPr>
          <a:xfrm rot="0">
            <a:off x="1563052" y="3562350"/>
            <a:ext cx="1556385" cy="633412"/>
            <a:chOff x="0" y="0"/>
            <a:chExt cx="2075180" cy="84455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48260" y="45720"/>
              <a:ext cx="1978660" cy="751840"/>
            </a:xfrm>
            <a:custGeom>
              <a:avLst/>
              <a:gdLst/>
              <a:ahLst/>
              <a:cxnLst/>
              <a:rect r="r" b="b" t="t" l="l"/>
              <a:pathLst>
                <a:path h="751840" w="1978660">
                  <a:moveTo>
                    <a:pt x="172720" y="389890"/>
                  </a:moveTo>
                  <a:cubicBezTo>
                    <a:pt x="759460" y="335280"/>
                    <a:pt x="821690" y="327660"/>
                    <a:pt x="929640" y="299720"/>
                  </a:cubicBezTo>
                  <a:cubicBezTo>
                    <a:pt x="1093470" y="257810"/>
                    <a:pt x="1390650" y="151130"/>
                    <a:pt x="1537970" y="93980"/>
                  </a:cubicBezTo>
                  <a:cubicBezTo>
                    <a:pt x="1624330" y="60960"/>
                    <a:pt x="1689100" y="15240"/>
                    <a:pt x="1739900" y="5080"/>
                  </a:cubicBezTo>
                  <a:cubicBezTo>
                    <a:pt x="1767840" y="0"/>
                    <a:pt x="1786890" y="2540"/>
                    <a:pt x="1808480" y="7620"/>
                  </a:cubicBezTo>
                  <a:cubicBezTo>
                    <a:pt x="1830070" y="12700"/>
                    <a:pt x="1852930" y="20320"/>
                    <a:pt x="1871980" y="31750"/>
                  </a:cubicBezTo>
                  <a:cubicBezTo>
                    <a:pt x="1891030" y="43180"/>
                    <a:pt x="1908810" y="58420"/>
                    <a:pt x="1924050" y="74930"/>
                  </a:cubicBezTo>
                  <a:cubicBezTo>
                    <a:pt x="1938020" y="91440"/>
                    <a:pt x="1950720" y="111760"/>
                    <a:pt x="1959610" y="132080"/>
                  </a:cubicBezTo>
                  <a:cubicBezTo>
                    <a:pt x="1968500" y="152400"/>
                    <a:pt x="1974850" y="175260"/>
                    <a:pt x="1976120" y="198120"/>
                  </a:cubicBezTo>
                  <a:cubicBezTo>
                    <a:pt x="1977390" y="219710"/>
                    <a:pt x="1974850" y="243840"/>
                    <a:pt x="1969770" y="265430"/>
                  </a:cubicBezTo>
                  <a:cubicBezTo>
                    <a:pt x="1964690" y="287020"/>
                    <a:pt x="1954530" y="308610"/>
                    <a:pt x="1943100" y="327660"/>
                  </a:cubicBezTo>
                  <a:cubicBezTo>
                    <a:pt x="1930400" y="346710"/>
                    <a:pt x="1915160" y="364490"/>
                    <a:pt x="1897380" y="378460"/>
                  </a:cubicBezTo>
                  <a:cubicBezTo>
                    <a:pt x="1879600" y="392430"/>
                    <a:pt x="1859280" y="403860"/>
                    <a:pt x="1837690" y="411480"/>
                  </a:cubicBezTo>
                  <a:cubicBezTo>
                    <a:pt x="1816100" y="419100"/>
                    <a:pt x="1793240" y="422910"/>
                    <a:pt x="1770380" y="422910"/>
                  </a:cubicBezTo>
                  <a:cubicBezTo>
                    <a:pt x="1747520" y="422910"/>
                    <a:pt x="1724660" y="420370"/>
                    <a:pt x="1703070" y="414020"/>
                  </a:cubicBezTo>
                  <a:cubicBezTo>
                    <a:pt x="1681480" y="407670"/>
                    <a:pt x="1661160" y="396240"/>
                    <a:pt x="1643380" y="383540"/>
                  </a:cubicBezTo>
                  <a:cubicBezTo>
                    <a:pt x="1625600" y="369570"/>
                    <a:pt x="1607820" y="353060"/>
                    <a:pt x="1595120" y="334010"/>
                  </a:cubicBezTo>
                  <a:cubicBezTo>
                    <a:pt x="1582420" y="316230"/>
                    <a:pt x="1572260" y="294640"/>
                    <a:pt x="1565910" y="273050"/>
                  </a:cubicBezTo>
                  <a:cubicBezTo>
                    <a:pt x="1559560" y="251460"/>
                    <a:pt x="1555750" y="228600"/>
                    <a:pt x="1557020" y="205740"/>
                  </a:cubicBezTo>
                  <a:cubicBezTo>
                    <a:pt x="1558290" y="184150"/>
                    <a:pt x="1563370" y="160020"/>
                    <a:pt x="1570990" y="139700"/>
                  </a:cubicBezTo>
                  <a:cubicBezTo>
                    <a:pt x="1578610" y="119380"/>
                    <a:pt x="1590040" y="99060"/>
                    <a:pt x="1604010" y="81280"/>
                  </a:cubicBezTo>
                  <a:cubicBezTo>
                    <a:pt x="1617980" y="63500"/>
                    <a:pt x="1635760" y="46990"/>
                    <a:pt x="1654810" y="35560"/>
                  </a:cubicBezTo>
                  <a:cubicBezTo>
                    <a:pt x="1673860" y="22860"/>
                    <a:pt x="1696720" y="13970"/>
                    <a:pt x="1718310" y="8890"/>
                  </a:cubicBezTo>
                  <a:cubicBezTo>
                    <a:pt x="1739900" y="3810"/>
                    <a:pt x="1764030" y="2540"/>
                    <a:pt x="1785620" y="5080"/>
                  </a:cubicBezTo>
                  <a:cubicBezTo>
                    <a:pt x="1808480" y="7620"/>
                    <a:pt x="1831340" y="12700"/>
                    <a:pt x="1851660" y="21590"/>
                  </a:cubicBezTo>
                  <a:cubicBezTo>
                    <a:pt x="1871980" y="30480"/>
                    <a:pt x="1892300" y="43180"/>
                    <a:pt x="1908810" y="58420"/>
                  </a:cubicBezTo>
                  <a:cubicBezTo>
                    <a:pt x="1925320" y="73660"/>
                    <a:pt x="1939290" y="92710"/>
                    <a:pt x="1950720" y="111760"/>
                  </a:cubicBezTo>
                  <a:cubicBezTo>
                    <a:pt x="1960880" y="130810"/>
                    <a:pt x="1969770" y="153670"/>
                    <a:pt x="1973580" y="175260"/>
                  </a:cubicBezTo>
                  <a:cubicBezTo>
                    <a:pt x="1977390" y="196850"/>
                    <a:pt x="1978660" y="220980"/>
                    <a:pt x="1974850" y="243840"/>
                  </a:cubicBezTo>
                  <a:cubicBezTo>
                    <a:pt x="1971040" y="265430"/>
                    <a:pt x="1964690" y="288290"/>
                    <a:pt x="1954530" y="308610"/>
                  </a:cubicBezTo>
                  <a:cubicBezTo>
                    <a:pt x="1944370" y="328930"/>
                    <a:pt x="1930400" y="347980"/>
                    <a:pt x="1913890" y="363220"/>
                  </a:cubicBezTo>
                  <a:cubicBezTo>
                    <a:pt x="1897380" y="378460"/>
                    <a:pt x="1882140" y="388620"/>
                    <a:pt x="1858010" y="402590"/>
                  </a:cubicBezTo>
                  <a:cubicBezTo>
                    <a:pt x="1816100" y="426720"/>
                    <a:pt x="1753870" y="458470"/>
                    <a:pt x="1677670" y="487680"/>
                  </a:cubicBezTo>
                  <a:cubicBezTo>
                    <a:pt x="1553210" y="535940"/>
                    <a:pt x="1314450" y="601980"/>
                    <a:pt x="1170940" y="638810"/>
                  </a:cubicBezTo>
                  <a:cubicBezTo>
                    <a:pt x="1068070" y="665480"/>
                    <a:pt x="1007110" y="680720"/>
                    <a:pt x="901700" y="697230"/>
                  </a:cubicBezTo>
                  <a:cubicBezTo>
                    <a:pt x="756920" y="718820"/>
                    <a:pt x="510540" y="735330"/>
                    <a:pt x="379730" y="742950"/>
                  </a:cubicBezTo>
                  <a:cubicBezTo>
                    <a:pt x="300990" y="748030"/>
                    <a:pt x="242570" y="751840"/>
                    <a:pt x="191770" y="748030"/>
                  </a:cubicBezTo>
                  <a:cubicBezTo>
                    <a:pt x="157480" y="745490"/>
                    <a:pt x="132080" y="744220"/>
                    <a:pt x="106680" y="732790"/>
                  </a:cubicBezTo>
                  <a:cubicBezTo>
                    <a:pt x="81280" y="721360"/>
                    <a:pt x="55880" y="701040"/>
                    <a:pt x="39370" y="679450"/>
                  </a:cubicBezTo>
                  <a:cubicBezTo>
                    <a:pt x="22860" y="657860"/>
                    <a:pt x="10160" y="623570"/>
                    <a:pt x="5080" y="600710"/>
                  </a:cubicBezTo>
                  <a:cubicBezTo>
                    <a:pt x="1270" y="584200"/>
                    <a:pt x="0" y="574040"/>
                    <a:pt x="2540" y="557530"/>
                  </a:cubicBezTo>
                  <a:cubicBezTo>
                    <a:pt x="5080" y="534670"/>
                    <a:pt x="17780" y="495300"/>
                    <a:pt x="29210" y="474980"/>
                  </a:cubicBezTo>
                  <a:cubicBezTo>
                    <a:pt x="36830" y="461010"/>
                    <a:pt x="43180" y="452120"/>
                    <a:pt x="55880" y="441960"/>
                  </a:cubicBezTo>
                  <a:cubicBezTo>
                    <a:pt x="73660" y="426720"/>
                    <a:pt x="107950" y="405130"/>
                    <a:pt x="129540" y="397510"/>
                  </a:cubicBezTo>
                  <a:cubicBezTo>
                    <a:pt x="144780" y="391160"/>
                    <a:pt x="172720" y="389890"/>
                    <a:pt x="172720" y="3898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8" id="78"/>
          <p:cNvGrpSpPr/>
          <p:nvPr/>
        </p:nvGrpSpPr>
        <p:grpSpPr>
          <a:xfrm rot="0">
            <a:off x="340042" y="2129790"/>
            <a:ext cx="4187190" cy="1120140"/>
            <a:chOff x="0" y="0"/>
            <a:chExt cx="5582920" cy="149352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49530" y="36830"/>
              <a:ext cx="5518150" cy="1414780"/>
            </a:xfrm>
            <a:custGeom>
              <a:avLst/>
              <a:gdLst/>
              <a:ahLst/>
              <a:cxnLst/>
              <a:rect r="r" b="b" t="t" l="l"/>
              <a:pathLst>
                <a:path h="1414780" w="5518150">
                  <a:moveTo>
                    <a:pt x="4184650" y="1085850"/>
                  </a:moveTo>
                  <a:cubicBezTo>
                    <a:pt x="3304540" y="1055370"/>
                    <a:pt x="1959610" y="1108710"/>
                    <a:pt x="1785620" y="1076960"/>
                  </a:cubicBezTo>
                  <a:cubicBezTo>
                    <a:pt x="1757680" y="1071880"/>
                    <a:pt x="1755140" y="1069340"/>
                    <a:pt x="1738630" y="1059180"/>
                  </a:cubicBezTo>
                  <a:cubicBezTo>
                    <a:pt x="1714500" y="1045210"/>
                    <a:pt x="1680210" y="1013460"/>
                    <a:pt x="1662430" y="991870"/>
                  </a:cubicBezTo>
                  <a:cubicBezTo>
                    <a:pt x="1649730" y="976630"/>
                    <a:pt x="1644650" y="966470"/>
                    <a:pt x="1638300" y="947420"/>
                  </a:cubicBezTo>
                  <a:cubicBezTo>
                    <a:pt x="1630680" y="920750"/>
                    <a:pt x="1625600" y="875030"/>
                    <a:pt x="1626870" y="847090"/>
                  </a:cubicBezTo>
                  <a:cubicBezTo>
                    <a:pt x="1628140" y="828040"/>
                    <a:pt x="1630680" y="815340"/>
                    <a:pt x="1638300" y="797560"/>
                  </a:cubicBezTo>
                  <a:cubicBezTo>
                    <a:pt x="1649730" y="772160"/>
                    <a:pt x="1677670" y="732790"/>
                    <a:pt x="1696720" y="713740"/>
                  </a:cubicBezTo>
                  <a:cubicBezTo>
                    <a:pt x="1710690" y="699770"/>
                    <a:pt x="1720850" y="692150"/>
                    <a:pt x="1738630" y="684530"/>
                  </a:cubicBezTo>
                  <a:cubicBezTo>
                    <a:pt x="1764030" y="673100"/>
                    <a:pt x="1788160" y="665480"/>
                    <a:pt x="1836420" y="660400"/>
                  </a:cubicBezTo>
                  <a:cubicBezTo>
                    <a:pt x="1968500" y="647700"/>
                    <a:pt x="2320290" y="683260"/>
                    <a:pt x="2583180" y="690880"/>
                  </a:cubicBezTo>
                  <a:cubicBezTo>
                    <a:pt x="2877820" y="698500"/>
                    <a:pt x="3286760" y="709930"/>
                    <a:pt x="3517900" y="703580"/>
                  </a:cubicBezTo>
                  <a:cubicBezTo>
                    <a:pt x="3653790" y="699770"/>
                    <a:pt x="3765550" y="701040"/>
                    <a:pt x="3841750" y="681990"/>
                  </a:cubicBezTo>
                  <a:cubicBezTo>
                    <a:pt x="3886200" y="670560"/>
                    <a:pt x="3912870" y="643890"/>
                    <a:pt x="3940810" y="636270"/>
                  </a:cubicBezTo>
                  <a:cubicBezTo>
                    <a:pt x="3959860" y="631190"/>
                    <a:pt x="3972560" y="629920"/>
                    <a:pt x="3991610" y="631190"/>
                  </a:cubicBezTo>
                  <a:cubicBezTo>
                    <a:pt x="4018280" y="633730"/>
                    <a:pt x="4060190" y="642620"/>
                    <a:pt x="4088130" y="657860"/>
                  </a:cubicBezTo>
                  <a:cubicBezTo>
                    <a:pt x="4116070" y="673100"/>
                    <a:pt x="4144010" y="698500"/>
                    <a:pt x="4161790" y="725170"/>
                  </a:cubicBezTo>
                  <a:cubicBezTo>
                    <a:pt x="4179570" y="751840"/>
                    <a:pt x="4192270" y="787400"/>
                    <a:pt x="4194810" y="820420"/>
                  </a:cubicBezTo>
                  <a:cubicBezTo>
                    <a:pt x="4197350" y="852170"/>
                    <a:pt x="4193540" y="889000"/>
                    <a:pt x="4180840" y="919480"/>
                  </a:cubicBezTo>
                  <a:cubicBezTo>
                    <a:pt x="4168140" y="949960"/>
                    <a:pt x="4146550" y="979170"/>
                    <a:pt x="4121150" y="1000760"/>
                  </a:cubicBezTo>
                  <a:cubicBezTo>
                    <a:pt x="4097020" y="1021080"/>
                    <a:pt x="4069080" y="1042670"/>
                    <a:pt x="4032250" y="1045210"/>
                  </a:cubicBezTo>
                  <a:cubicBezTo>
                    <a:pt x="3975100" y="1049020"/>
                    <a:pt x="3895090" y="984250"/>
                    <a:pt x="3804920" y="966470"/>
                  </a:cubicBezTo>
                  <a:cubicBezTo>
                    <a:pt x="3680460" y="941070"/>
                    <a:pt x="3514090" y="944880"/>
                    <a:pt x="3348990" y="937260"/>
                  </a:cubicBezTo>
                  <a:cubicBezTo>
                    <a:pt x="3152140" y="928370"/>
                    <a:pt x="2876550" y="919480"/>
                    <a:pt x="2702560" y="923290"/>
                  </a:cubicBezTo>
                  <a:cubicBezTo>
                    <a:pt x="2584450" y="925830"/>
                    <a:pt x="2498090" y="930910"/>
                    <a:pt x="2404110" y="943610"/>
                  </a:cubicBezTo>
                  <a:cubicBezTo>
                    <a:pt x="2317750" y="955040"/>
                    <a:pt x="2208530" y="970280"/>
                    <a:pt x="2159000" y="990600"/>
                  </a:cubicBezTo>
                  <a:cubicBezTo>
                    <a:pt x="2134870" y="1000760"/>
                    <a:pt x="2127250" y="1017270"/>
                    <a:pt x="2110740" y="1023620"/>
                  </a:cubicBezTo>
                  <a:cubicBezTo>
                    <a:pt x="2094230" y="1029970"/>
                    <a:pt x="2076450" y="1028700"/>
                    <a:pt x="2059940" y="1028700"/>
                  </a:cubicBezTo>
                  <a:cubicBezTo>
                    <a:pt x="2043430" y="1028700"/>
                    <a:pt x="2028190" y="1027430"/>
                    <a:pt x="2009140" y="1021080"/>
                  </a:cubicBezTo>
                  <a:cubicBezTo>
                    <a:pt x="1982470" y="1012190"/>
                    <a:pt x="1945640" y="993140"/>
                    <a:pt x="1921510" y="970280"/>
                  </a:cubicBezTo>
                  <a:cubicBezTo>
                    <a:pt x="1897380" y="947420"/>
                    <a:pt x="1875790" y="910590"/>
                    <a:pt x="1865630" y="885190"/>
                  </a:cubicBezTo>
                  <a:cubicBezTo>
                    <a:pt x="1858010" y="867410"/>
                    <a:pt x="1856740" y="852170"/>
                    <a:pt x="1855470" y="835660"/>
                  </a:cubicBezTo>
                  <a:cubicBezTo>
                    <a:pt x="1854200" y="819150"/>
                    <a:pt x="1852930" y="802640"/>
                    <a:pt x="1856740" y="783590"/>
                  </a:cubicBezTo>
                  <a:cubicBezTo>
                    <a:pt x="1863090" y="756920"/>
                    <a:pt x="1877060" y="716280"/>
                    <a:pt x="1896110" y="689610"/>
                  </a:cubicBezTo>
                  <a:cubicBezTo>
                    <a:pt x="1915160" y="662940"/>
                    <a:pt x="1949450" y="638810"/>
                    <a:pt x="1973580" y="624840"/>
                  </a:cubicBezTo>
                  <a:cubicBezTo>
                    <a:pt x="1991360" y="614680"/>
                    <a:pt x="1997710" y="610870"/>
                    <a:pt x="2023110" y="608330"/>
                  </a:cubicBezTo>
                  <a:cubicBezTo>
                    <a:pt x="2105660" y="598170"/>
                    <a:pt x="2331720" y="642620"/>
                    <a:pt x="2552700" y="652780"/>
                  </a:cubicBezTo>
                  <a:cubicBezTo>
                    <a:pt x="2919730" y="670560"/>
                    <a:pt x="3832860" y="623570"/>
                    <a:pt x="4022090" y="671830"/>
                  </a:cubicBezTo>
                  <a:cubicBezTo>
                    <a:pt x="4070350" y="684530"/>
                    <a:pt x="4084320" y="695960"/>
                    <a:pt x="4108450" y="717550"/>
                  </a:cubicBezTo>
                  <a:cubicBezTo>
                    <a:pt x="4132580" y="739140"/>
                    <a:pt x="4152900" y="768350"/>
                    <a:pt x="4164330" y="798830"/>
                  </a:cubicBezTo>
                  <a:cubicBezTo>
                    <a:pt x="4175760" y="828040"/>
                    <a:pt x="4180840" y="864870"/>
                    <a:pt x="4177030" y="896620"/>
                  </a:cubicBezTo>
                  <a:cubicBezTo>
                    <a:pt x="4173220" y="928370"/>
                    <a:pt x="4155440" y="966470"/>
                    <a:pt x="4141470" y="989330"/>
                  </a:cubicBezTo>
                  <a:cubicBezTo>
                    <a:pt x="4131310" y="1005840"/>
                    <a:pt x="4123690" y="1014730"/>
                    <a:pt x="4108450" y="1026160"/>
                  </a:cubicBezTo>
                  <a:cubicBezTo>
                    <a:pt x="4086860" y="1042670"/>
                    <a:pt x="4071620" y="1056640"/>
                    <a:pt x="4022090" y="1071880"/>
                  </a:cubicBezTo>
                  <a:cubicBezTo>
                    <a:pt x="3810000" y="1135380"/>
                    <a:pt x="2458720" y="1267460"/>
                    <a:pt x="2241550" y="1238250"/>
                  </a:cubicBezTo>
                  <a:cubicBezTo>
                    <a:pt x="2190750" y="1231900"/>
                    <a:pt x="2174240" y="1217930"/>
                    <a:pt x="2151380" y="1203960"/>
                  </a:cubicBezTo>
                  <a:cubicBezTo>
                    <a:pt x="2134870" y="1193800"/>
                    <a:pt x="2125980" y="1183640"/>
                    <a:pt x="2114550" y="1170940"/>
                  </a:cubicBezTo>
                  <a:cubicBezTo>
                    <a:pt x="2104390" y="1159510"/>
                    <a:pt x="2094230" y="1148080"/>
                    <a:pt x="2086610" y="1131570"/>
                  </a:cubicBezTo>
                  <a:cubicBezTo>
                    <a:pt x="2075180" y="1107440"/>
                    <a:pt x="2063750" y="1069340"/>
                    <a:pt x="2063750" y="1037590"/>
                  </a:cubicBezTo>
                  <a:cubicBezTo>
                    <a:pt x="2063750" y="1005840"/>
                    <a:pt x="2075180" y="967740"/>
                    <a:pt x="2086610" y="943610"/>
                  </a:cubicBezTo>
                  <a:cubicBezTo>
                    <a:pt x="2094230" y="927100"/>
                    <a:pt x="2101850" y="916940"/>
                    <a:pt x="2114550" y="904240"/>
                  </a:cubicBezTo>
                  <a:cubicBezTo>
                    <a:pt x="2133600" y="885190"/>
                    <a:pt x="2170430" y="859790"/>
                    <a:pt x="2194560" y="849630"/>
                  </a:cubicBezTo>
                  <a:cubicBezTo>
                    <a:pt x="2211070" y="842010"/>
                    <a:pt x="2218690" y="838200"/>
                    <a:pt x="2241550" y="838200"/>
                  </a:cubicBezTo>
                  <a:cubicBezTo>
                    <a:pt x="2299970" y="839470"/>
                    <a:pt x="2451100" y="909320"/>
                    <a:pt x="2555240" y="932180"/>
                  </a:cubicBezTo>
                  <a:cubicBezTo>
                    <a:pt x="2655570" y="953770"/>
                    <a:pt x="2752090" y="963930"/>
                    <a:pt x="2856230" y="974090"/>
                  </a:cubicBezTo>
                  <a:cubicBezTo>
                    <a:pt x="2969260" y="985520"/>
                    <a:pt x="3077210" y="989330"/>
                    <a:pt x="3208020" y="993140"/>
                  </a:cubicBezTo>
                  <a:cubicBezTo>
                    <a:pt x="3374390" y="996950"/>
                    <a:pt x="3766820" y="957580"/>
                    <a:pt x="3774440" y="991870"/>
                  </a:cubicBezTo>
                  <a:cubicBezTo>
                    <a:pt x="3780790" y="1017270"/>
                    <a:pt x="3594100" y="1107440"/>
                    <a:pt x="3491230" y="1126490"/>
                  </a:cubicBezTo>
                  <a:cubicBezTo>
                    <a:pt x="3383280" y="1146810"/>
                    <a:pt x="3275330" y="1107440"/>
                    <a:pt x="3139440" y="1099820"/>
                  </a:cubicBezTo>
                  <a:cubicBezTo>
                    <a:pt x="2950210" y="1089660"/>
                    <a:pt x="2631440" y="1076960"/>
                    <a:pt x="2459990" y="1080770"/>
                  </a:cubicBezTo>
                  <a:cubicBezTo>
                    <a:pt x="2355850" y="1083310"/>
                    <a:pt x="2299970" y="1087120"/>
                    <a:pt x="2209800" y="1099820"/>
                  </a:cubicBezTo>
                  <a:cubicBezTo>
                    <a:pt x="2103120" y="1115060"/>
                    <a:pt x="1940560" y="1178560"/>
                    <a:pt x="1863090" y="1176020"/>
                  </a:cubicBezTo>
                  <a:cubicBezTo>
                    <a:pt x="1822450" y="1174750"/>
                    <a:pt x="1799590" y="1164590"/>
                    <a:pt x="1772920" y="1149350"/>
                  </a:cubicBezTo>
                  <a:cubicBezTo>
                    <a:pt x="1746250" y="1134110"/>
                    <a:pt x="1719580" y="1104900"/>
                    <a:pt x="1704340" y="1083310"/>
                  </a:cubicBezTo>
                  <a:cubicBezTo>
                    <a:pt x="1694180" y="1068070"/>
                    <a:pt x="1689100" y="1057910"/>
                    <a:pt x="1684020" y="1040130"/>
                  </a:cubicBezTo>
                  <a:cubicBezTo>
                    <a:pt x="1677670" y="1014730"/>
                    <a:pt x="1671320" y="976630"/>
                    <a:pt x="1676400" y="946150"/>
                  </a:cubicBezTo>
                  <a:cubicBezTo>
                    <a:pt x="1681480" y="915670"/>
                    <a:pt x="1695450" y="882650"/>
                    <a:pt x="1714500" y="858520"/>
                  </a:cubicBezTo>
                  <a:cubicBezTo>
                    <a:pt x="1733550" y="834390"/>
                    <a:pt x="1765300" y="811530"/>
                    <a:pt x="1788160" y="798830"/>
                  </a:cubicBezTo>
                  <a:cubicBezTo>
                    <a:pt x="1803400" y="789940"/>
                    <a:pt x="1808480" y="788670"/>
                    <a:pt x="1832610" y="784860"/>
                  </a:cubicBezTo>
                  <a:cubicBezTo>
                    <a:pt x="1916430" y="772160"/>
                    <a:pt x="2256790" y="803910"/>
                    <a:pt x="2423160" y="796290"/>
                  </a:cubicBezTo>
                  <a:cubicBezTo>
                    <a:pt x="2546350" y="791210"/>
                    <a:pt x="2636520" y="778510"/>
                    <a:pt x="2741930" y="763270"/>
                  </a:cubicBezTo>
                  <a:cubicBezTo>
                    <a:pt x="2848610" y="748030"/>
                    <a:pt x="2964180" y="728980"/>
                    <a:pt x="3059430" y="702310"/>
                  </a:cubicBezTo>
                  <a:cubicBezTo>
                    <a:pt x="3141980" y="679450"/>
                    <a:pt x="3221990" y="655320"/>
                    <a:pt x="3282950" y="621030"/>
                  </a:cubicBezTo>
                  <a:cubicBezTo>
                    <a:pt x="3331210" y="594360"/>
                    <a:pt x="3382010" y="556260"/>
                    <a:pt x="3401060" y="528320"/>
                  </a:cubicBezTo>
                  <a:cubicBezTo>
                    <a:pt x="3412490" y="513080"/>
                    <a:pt x="3406140" y="500380"/>
                    <a:pt x="3415030" y="483870"/>
                  </a:cubicBezTo>
                  <a:cubicBezTo>
                    <a:pt x="3427730" y="461010"/>
                    <a:pt x="3450590" y="427990"/>
                    <a:pt x="3474720" y="408940"/>
                  </a:cubicBezTo>
                  <a:cubicBezTo>
                    <a:pt x="3498850" y="389890"/>
                    <a:pt x="3535680" y="377190"/>
                    <a:pt x="3561080" y="370840"/>
                  </a:cubicBezTo>
                  <a:cubicBezTo>
                    <a:pt x="3578860" y="367030"/>
                    <a:pt x="3592830" y="367030"/>
                    <a:pt x="3609340" y="368300"/>
                  </a:cubicBezTo>
                  <a:cubicBezTo>
                    <a:pt x="3624580" y="369570"/>
                    <a:pt x="3639820" y="370840"/>
                    <a:pt x="3656330" y="377190"/>
                  </a:cubicBezTo>
                  <a:cubicBezTo>
                    <a:pt x="3680460" y="386080"/>
                    <a:pt x="3714750" y="405130"/>
                    <a:pt x="3736340" y="426720"/>
                  </a:cubicBezTo>
                  <a:cubicBezTo>
                    <a:pt x="3757930" y="448310"/>
                    <a:pt x="3775710" y="478790"/>
                    <a:pt x="3784600" y="508000"/>
                  </a:cubicBezTo>
                  <a:cubicBezTo>
                    <a:pt x="3793490" y="537210"/>
                    <a:pt x="3808730" y="575310"/>
                    <a:pt x="3789680" y="603250"/>
                  </a:cubicBezTo>
                  <a:cubicBezTo>
                    <a:pt x="3746500" y="665480"/>
                    <a:pt x="3519170" y="717550"/>
                    <a:pt x="3351530" y="741680"/>
                  </a:cubicBezTo>
                  <a:cubicBezTo>
                    <a:pt x="3135630" y="773430"/>
                    <a:pt x="2805430" y="718820"/>
                    <a:pt x="2597150" y="727710"/>
                  </a:cubicBezTo>
                  <a:cubicBezTo>
                    <a:pt x="2449830" y="734060"/>
                    <a:pt x="2376170" y="746760"/>
                    <a:pt x="2218690" y="765810"/>
                  </a:cubicBezTo>
                  <a:cubicBezTo>
                    <a:pt x="1955800" y="797560"/>
                    <a:pt x="1332230" y="910590"/>
                    <a:pt x="1165860" y="910590"/>
                  </a:cubicBezTo>
                  <a:cubicBezTo>
                    <a:pt x="1113790" y="910590"/>
                    <a:pt x="1094740" y="909320"/>
                    <a:pt x="1064260" y="896620"/>
                  </a:cubicBezTo>
                  <a:cubicBezTo>
                    <a:pt x="1033780" y="883920"/>
                    <a:pt x="1002030" y="863600"/>
                    <a:pt x="980440" y="838200"/>
                  </a:cubicBezTo>
                  <a:cubicBezTo>
                    <a:pt x="958850" y="814070"/>
                    <a:pt x="942340" y="779780"/>
                    <a:pt x="934720" y="748030"/>
                  </a:cubicBezTo>
                  <a:cubicBezTo>
                    <a:pt x="927100" y="716280"/>
                    <a:pt x="929640" y="673100"/>
                    <a:pt x="934720" y="645160"/>
                  </a:cubicBezTo>
                  <a:cubicBezTo>
                    <a:pt x="938530" y="626110"/>
                    <a:pt x="943610" y="613410"/>
                    <a:pt x="953770" y="596900"/>
                  </a:cubicBezTo>
                  <a:cubicBezTo>
                    <a:pt x="967740" y="572770"/>
                    <a:pt x="994410" y="539750"/>
                    <a:pt x="1021080" y="520700"/>
                  </a:cubicBezTo>
                  <a:cubicBezTo>
                    <a:pt x="1049020" y="501650"/>
                    <a:pt x="1066800" y="494030"/>
                    <a:pt x="1117600" y="485140"/>
                  </a:cubicBezTo>
                  <a:cubicBezTo>
                    <a:pt x="1289050" y="454660"/>
                    <a:pt x="1965960" y="500380"/>
                    <a:pt x="2269490" y="481330"/>
                  </a:cubicBezTo>
                  <a:cubicBezTo>
                    <a:pt x="2470150" y="468630"/>
                    <a:pt x="2633980" y="447040"/>
                    <a:pt x="2766060" y="420370"/>
                  </a:cubicBezTo>
                  <a:cubicBezTo>
                    <a:pt x="2856230" y="401320"/>
                    <a:pt x="2940050" y="359410"/>
                    <a:pt x="2988310" y="355600"/>
                  </a:cubicBezTo>
                  <a:cubicBezTo>
                    <a:pt x="3009900" y="353060"/>
                    <a:pt x="3020060" y="355600"/>
                    <a:pt x="3037840" y="360680"/>
                  </a:cubicBezTo>
                  <a:cubicBezTo>
                    <a:pt x="3063240" y="368300"/>
                    <a:pt x="3102610" y="384810"/>
                    <a:pt x="3126740" y="406400"/>
                  </a:cubicBezTo>
                  <a:cubicBezTo>
                    <a:pt x="3150870" y="427990"/>
                    <a:pt x="3172460" y="463550"/>
                    <a:pt x="3183890" y="487680"/>
                  </a:cubicBezTo>
                  <a:cubicBezTo>
                    <a:pt x="3191510" y="505460"/>
                    <a:pt x="3195320" y="518160"/>
                    <a:pt x="3196590" y="537210"/>
                  </a:cubicBezTo>
                  <a:cubicBezTo>
                    <a:pt x="3197860" y="563880"/>
                    <a:pt x="3192780" y="610870"/>
                    <a:pt x="3185160" y="636270"/>
                  </a:cubicBezTo>
                  <a:cubicBezTo>
                    <a:pt x="3180080" y="654050"/>
                    <a:pt x="3171190" y="666750"/>
                    <a:pt x="3162300" y="680720"/>
                  </a:cubicBezTo>
                  <a:cubicBezTo>
                    <a:pt x="3153410" y="694690"/>
                    <a:pt x="3144520" y="707390"/>
                    <a:pt x="3129280" y="718820"/>
                  </a:cubicBezTo>
                  <a:cubicBezTo>
                    <a:pt x="3107690" y="735330"/>
                    <a:pt x="3084830" y="756920"/>
                    <a:pt x="3040380" y="765810"/>
                  </a:cubicBezTo>
                  <a:cubicBezTo>
                    <a:pt x="2937510" y="787400"/>
                    <a:pt x="2694940" y="736600"/>
                    <a:pt x="2490470" y="726440"/>
                  </a:cubicBezTo>
                  <a:cubicBezTo>
                    <a:pt x="2232660" y="713740"/>
                    <a:pt x="1847850" y="697230"/>
                    <a:pt x="1614170" y="699770"/>
                  </a:cubicBezTo>
                  <a:cubicBezTo>
                    <a:pt x="1459230" y="702310"/>
                    <a:pt x="1374140" y="707390"/>
                    <a:pt x="1226820" y="721360"/>
                  </a:cubicBezTo>
                  <a:cubicBezTo>
                    <a:pt x="1031240" y="739140"/>
                    <a:pt x="662940" y="825500"/>
                    <a:pt x="544830" y="810260"/>
                  </a:cubicBezTo>
                  <a:cubicBezTo>
                    <a:pt x="501650" y="803910"/>
                    <a:pt x="483870" y="792480"/>
                    <a:pt x="459740" y="774700"/>
                  </a:cubicBezTo>
                  <a:cubicBezTo>
                    <a:pt x="435610" y="756920"/>
                    <a:pt x="414020" y="726440"/>
                    <a:pt x="401320" y="704850"/>
                  </a:cubicBezTo>
                  <a:cubicBezTo>
                    <a:pt x="392430" y="689610"/>
                    <a:pt x="388620" y="678180"/>
                    <a:pt x="386080" y="660400"/>
                  </a:cubicBezTo>
                  <a:cubicBezTo>
                    <a:pt x="382270" y="635000"/>
                    <a:pt x="383540" y="593090"/>
                    <a:pt x="388620" y="568960"/>
                  </a:cubicBezTo>
                  <a:cubicBezTo>
                    <a:pt x="392430" y="551180"/>
                    <a:pt x="396240" y="541020"/>
                    <a:pt x="406400" y="525780"/>
                  </a:cubicBezTo>
                  <a:cubicBezTo>
                    <a:pt x="420370" y="505460"/>
                    <a:pt x="449580" y="474980"/>
                    <a:pt x="469900" y="459740"/>
                  </a:cubicBezTo>
                  <a:cubicBezTo>
                    <a:pt x="483870" y="449580"/>
                    <a:pt x="497840" y="444500"/>
                    <a:pt x="511810" y="439420"/>
                  </a:cubicBezTo>
                  <a:cubicBezTo>
                    <a:pt x="525780" y="434340"/>
                    <a:pt x="534670" y="430530"/>
                    <a:pt x="556260" y="429260"/>
                  </a:cubicBezTo>
                  <a:cubicBezTo>
                    <a:pt x="605790" y="426720"/>
                    <a:pt x="709930" y="452120"/>
                    <a:pt x="806450" y="459740"/>
                  </a:cubicBezTo>
                  <a:cubicBezTo>
                    <a:pt x="935990" y="469900"/>
                    <a:pt x="1131570" y="477520"/>
                    <a:pt x="1264920" y="478790"/>
                  </a:cubicBezTo>
                  <a:cubicBezTo>
                    <a:pt x="1369060" y="480060"/>
                    <a:pt x="1479550" y="488950"/>
                    <a:pt x="1543050" y="474980"/>
                  </a:cubicBezTo>
                  <a:cubicBezTo>
                    <a:pt x="1578610" y="467360"/>
                    <a:pt x="1598930" y="445770"/>
                    <a:pt x="1623060" y="440690"/>
                  </a:cubicBezTo>
                  <a:cubicBezTo>
                    <a:pt x="1642110" y="436880"/>
                    <a:pt x="1654810" y="435610"/>
                    <a:pt x="1673860" y="439420"/>
                  </a:cubicBezTo>
                  <a:cubicBezTo>
                    <a:pt x="1700530" y="444500"/>
                    <a:pt x="1744980" y="461010"/>
                    <a:pt x="1767840" y="474980"/>
                  </a:cubicBezTo>
                  <a:cubicBezTo>
                    <a:pt x="1784350" y="485140"/>
                    <a:pt x="1793240" y="492760"/>
                    <a:pt x="1805940" y="508000"/>
                  </a:cubicBezTo>
                  <a:cubicBezTo>
                    <a:pt x="1823720" y="529590"/>
                    <a:pt x="1845310" y="570230"/>
                    <a:pt x="1854200" y="596900"/>
                  </a:cubicBezTo>
                  <a:cubicBezTo>
                    <a:pt x="1860550" y="615950"/>
                    <a:pt x="1861820" y="628650"/>
                    <a:pt x="1860550" y="647700"/>
                  </a:cubicBezTo>
                  <a:cubicBezTo>
                    <a:pt x="1859280" y="675640"/>
                    <a:pt x="1847850" y="720090"/>
                    <a:pt x="1836420" y="745490"/>
                  </a:cubicBezTo>
                  <a:cubicBezTo>
                    <a:pt x="1828800" y="763270"/>
                    <a:pt x="1822450" y="773430"/>
                    <a:pt x="1808480" y="787400"/>
                  </a:cubicBezTo>
                  <a:cubicBezTo>
                    <a:pt x="1789430" y="806450"/>
                    <a:pt x="1751330" y="833120"/>
                    <a:pt x="1725930" y="844550"/>
                  </a:cubicBezTo>
                  <a:cubicBezTo>
                    <a:pt x="1708150" y="852170"/>
                    <a:pt x="1699260" y="857250"/>
                    <a:pt x="1676400" y="857250"/>
                  </a:cubicBezTo>
                  <a:cubicBezTo>
                    <a:pt x="1628140" y="857250"/>
                    <a:pt x="1539240" y="816610"/>
                    <a:pt x="1450340" y="805180"/>
                  </a:cubicBezTo>
                  <a:cubicBezTo>
                    <a:pt x="1327150" y="788670"/>
                    <a:pt x="1158240" y="784860"/>
                    <a:pt x="1004570" y="791210"/>
                  </a:cubicBezTo>
                  <a:cubicBezTo>
                    <a:pt x="839470" y="798830"/>
                    <a:pt x="632460" y="825500"/>
                    <a:pt x="494030" y="853440"/>
                  </a:cubicBezTo>
                  <a:cubicBezTo>
                    <a:pt x="394970" y="873760"/>
                    <a:pt x="297180" y="918210"/>
                    <a:pt x="245110" y="925830"/>
                  </a:cubicBezTo>
                  <a:cubicBezTo>
                    <a:pt x="220980" y="929640"/>
                    <a:pt x="212090" y="930910"/>
                    <a:pt x="193040" y="927100"/>
                  </a:cubicBezTo>
                  <a:cubicBezTo>
                    <a:pt x="165100" y="922020"/>
                    <a:pt x="120650" y="905510"/>
                    <a:pt x="96520" y="891540"/>
                  </a:cubicBezTo>
                  <a:cubicBezTo>
                    <a:pt x="78740" y="881380"/>
                    <a:pt x="69850" y="872490"/>
                    <a:pt x="57150" y="857250"/>
                  </a:cubicBezTo>
                  <a:cubicBezTo>
                    <a:pt x="39370" y="835660"/>
                    <a:pt x="16510" y="793750"/>
                    <a:pt x="7620" y="767080"/>
                  </a:cubicBezTo>
                  <a:cubicBezTo>
                    <a:pt x="1270" y="748030"/>
                    <a:pt x="0" y="735330"/>
                    <a:pt x="1270" y="715010"/>
                  </a:cubicBezTo>
                  <a:cubicBezTo>
                    <a:pt x="2540" y="687070"/>
                    <a:pt x="12700" y="640080"/>
                    <a:pt x="24130" y="614680"/>
                  </a:cubicBezTo>
                  <a:cubicBezTo>
                    <a:pt x="31750" y="596900"/>
                    <a:pt x="39370" y="585470"/>
                    <a:pt x="53340" y="571500"/>
                  </a:cubicBezTo>
                  <a:cubicBezTo>
                    <a:pt x="72390" y="551180"/>
                    <a:pt x="96520" y="527050"/>
                    <a:pt x="137160" y="511810"/>
                  </a:cubicBezTo>
                  <a:cubicBezTo>
                    <a:pt x="210820" y="485140"/>
                    <a:pt x="382270" y="495300"/>
                    <a:pt x="483870" y="481330"/>
                  </a:cubicBezTo>
                  <a:cubicBezTo>
                    <a:pt x="565150" y="469900"/>
                    <a:pt x="626110" y="462280"/>
                    <a:pt x="702310" y="441960"/>
                  </a:cubicBezTo>
                  <a:cubicBezTo>
                    <a:pt x="791210" y="417830"/>
                    <a:pt x="900430" y="383540"/>
                    <a:pt x="985520" y="341630"/>
                  </a:cubicBezTo>
                  <a:cubicBezTo>
                    <a:pt x="1062990" y="303530"/>
                    <a:pt x="1136650" y="236220"/>
                    <a:pt x="1195070" y="208280"/>
                  </a:cubicBezTo>
                  <a:cubicBezTo>
                    <a:pt x="1233170" y="189230"/>
                    <a:pt x="1262380" y="176530"/>
                    <a:pt x="1296670" y="172720"/>
                  </a:cubicBezTo>
                  <a:cubicBezTo>
                    <a:pt x="1330960" y="168910"/>
                    <a:pt x="1375410" y="179070"/>
                    <a:pt x="1403350" y="189230"/>
                  </a:cubicBezTo>
                  <a:cubicBezTo>
                    <a:pt x="1422400" y="195580"/>
                    <a:pt x="1435100" y="201930"/>
                    <a:pt x="1450340" y="215900"/>
                  </a:cubicBezTo>
                  <a:cubicBezTo>
                    <a:pt x="1471930" y="234950"/>
                    <a:pt x="1502410" y="266700"/>
                    <a:pt x="1517650" y="298450"/>
                  </a:cubicBezTo>
                  <a:cubicBezTo>
                    <a:pt x="1532890" y="330200"/>
                    <a:pt x="1541780" y="369570"/>
                    <a:pt x="1540510" y="403860"/>
                  </a:cubicBezTo>
                  <a:cubicBezTo>
                    <a:pt x="1539240" y="438150"/>
                    <a:pt x="1524000" y="480060"/>
                    <a:pt x="1511300" y="506730"/>
                  </a:cubicBezTo>
                  <a:cubicBezTo>
                    <a:pt x="1502410" y="525780"/>
                    <a:pt x="1492250" y="538480"/>
                    <a:pt x="1479550" y="551180"/>
                  </a:cubicBezTo>
                  <a:cubicBezTo>
                    <a:pt x="1466850" y="563880"/>
                    <a:pt x="1463040" y="576580"/>
                    <a:pt x="1437640" y="585470"/>
                  </a:cubicBezTo>
                  <a:cubicBezTo>
                    <a:pt x="1341120" y="619760"/>
                    <a:pt x="788670" y="603250"/>
                    <a:pt x="647700" y="585470"/>
                  </a:cubicBezTo>
                  <a:cubicBezTo>
                    <a:pt x="595630" y="579120"/>
                    <a:pt x="567690" y="571500"/>
                    <a:pt x="541020" y="558800"/>
                  </a:cubicBezTo>
                  <a:cubicBezTo>
                    <a:pt x="521970" y="549910"/>
                    <a:pt x="511810" y="543560"/>
                    <a:pt x="496570" y="528320"/>
                  </a:cubicBezTo>
                  <a:cubicBezTo>
                    <a:pt x="474980" y="506730"/>
                    <a:pt x="445770" y="469900"/>
                    <a:pt x="433070" y="436880"/>
                  </a:cubicBezTo>
                  <a:cubicBezTo>
                    <a:pt x="420370" y="403860"/>
                    <a:pt x="415290" y="363220"/>
                    <a:pt x="420370" y="327660"/>
                  </a:cubicBezTo>
                  <a:cubicBezTo>
                    <a:pt x="425450" y="292100"/>
                    <a:pt x="444500" y="251460"/>
                    <a:pt x="459740" y="226060"/>
                  </a:cubicBezTo>
                  <a:cubicBezTo>
                    <a:pt x="471170" y="208280"/>
                    <a:pt x="480060" y="196850"/>
                    <a:pt x="496570" y="184150"/>
                  </a:cubicBezTo>
                  <a:cubicBezTo>
                    <a:pt x="520700" y="165100"/>
                    <a:pt x="548640" y="144780"/>
                    <a:pt x="594360" y="133350"/>
                  </a:cubicBezTo>
                  <a:cubicBezTo>
                    <a:pt x="678180" y="111760"/>
                    <a:pt x="863600" y="134620"/>
                    <a:pt x="977900" y="128270"/>
                  </a:cubicBezTo>
                  <a:cubicBezTo>
                    <a:pt x="1070610" y="123190"/>
                    <a:pt x="1153160" y="116840"/>
                    <a:pt x="1229360" y="105410"/>
                  </a:cubicBezTo>
                  <a:cubicBezTo>
                    <a:pt x="1294130" y="95250"/>
                    <a:pt x="1353820" y="71120"/>
                    <a:pt x="1405890" y="68580"/>
                  </a:cubicBezTo>
                  <a:cubicBezTo>
                    <a:pt x="1446530" y="67310"/>
                    <a:pt x="1487170" y="73660"/>
                    <a:pt x="1515110" y="82550"/>
                  </a:cubicBezTo>
                  <a:cubicBezTo>
                    <a:pt x="1535430" y="88900"/>
                    <a:pt x="1546860" y="95250"/>
                    <a:pt x="1563370" y="107950"/>
                  </a:cubicBezTo>
                  <a:cubicBezTo>
                    <a:pt x="1586230" y="127000"/>
                    <a:pt x="1619250" y="160020"/>
                    <a:pt x="1635760" y="191770"/>
                  </a:cubicBezTo>
                  <a:cubicBezTo>
                    <a:pt x="1652270" y="223520"/>
                    <a:pt x="1661160" y="262890"/>
                    <a:pt x="1661160" y="298450"/>
                  </a:cubicBezTo>
                  <a:cubicBezTo>
                    <a:pt x="1661160" y="334010"/>
                    <a:pt x="1651000" y="373380"/>
                    <a:pt x="1634490" y="405130"/>
                  </a:cubicBezTo>
                  <a:cubicBezTo>
                    <a:pt x="1617980" y="436880"/>
                    <a:pt x="1590040" y="466090"/>
                    <a:pt x="1560830" y="486410"/>
                  </a:cubicBezTo>
                  <a:cubicBezTo>
                    <a:pt x="1531620" y="506730"/>
                    <a:pt x="1499870" y="519430"/>
                    <a:pt x="1457960" y="524510"/>
                  </a:cubicBezTo>
                  <a:cubicBezTo>
                    <a:pt x="1398270" y="532130"/>
                    <a:pt x="1320800" y="508000"/>
                    <a:pt x="1233170" y="504190"/>
                  </a:cubicBezTo>
                  <a:cubicBezTo>
                    <a:pt x="1112520" y="499110"/>
                    <a:pt x="947420" y="494030"/>
                    <a:pt x="801370" y="502920"/>
                  </a:cubicBezTo>
                  <a:cubicBezTo>
                    <a:pt x="648970" y="513080"/>
                    <a:pt x="431800" y="574040"/>
                    <a:pt x="334010" y="563880"/>
                  </a:cubicBezTo>
                  <a:cubicBezTo>
                    <a:pt x="287020" y="558800"/>
                    <a:pt x="259080" y="543560"/>
                    <a:pt x="233680" y="528320"/>
                  </a:cubicBezTo>
                  <a:cubicBezTo>
                    <a:pt x="215900" y="518160"/>
                    <a:pt x="205740" y="509270"/>
                    <a:pt x="193040" y="492760"/>
                  </a:cubicBezTo>
                  <a:cubicBezTo>
                    <a:pt x="175260" y="469900"/>
                    <a:pt x="151130" y="427990"/>
                    <a:pt x="142240" y="400050"/>
                  </a:cubicBezTo>
                  <a:cubicBezTo>
                    <a:pt x="135890" y="381000"/>
                    <a:pt x="134620" y="364490"/>
                    <a:pt x="134620" y="346710"/>
                  </a:cubicBezTo>
                  <a:cubicBezTo>
                    <a:pt x="134620" y="328930"/>
                    <a:pt x="133350" y="313690"/>
                    <a:pt x="139700" y="293370"/>
                  </a:cubicBezTo>
                  <a:cubicBezTo>
                    <a:pt x="147320" y="265430"/>
                    <a:pt x="165100" y="224790"/>
                    <a:pt x="187960" y="198120"/>
                  </a:cubicBezTo>
                  <a:cubicBezTo>
                    <a:pt x="210820" y="171450"/>
                    <a:pt x="247650" y="148590"/>
                    <a:pt x="274320" y="135890"/>
                  </a:cubicBezTo>
                  <a:cubicBezTo>
                    <a:pt x="293370" y="127000"/>
                    <a:pt x="300990" y="124460"/>
                    <a:pt x="326390" y="121920"/>
                  </a:cubicBezTo>
                  <a:cubicBezTo>
                    <a:pt x="394970" y="114300"/>
                    <a:pt x="575310" y="137160"/>
                    <a:pt x="712470" y="133350"/>
                  </a:cubicBezTo>
                  <a:cubicBezTo>
                    <a:pt x="868680" y="129540"/>
                    <a:pt x="1112520" y="74930"/>
                    <a:pt x="1212850" y="92710"/>
                  </a:cubicBezTo>
                  <a:cubicBezTo>
                    <a:pt x="1259840" y="100330"/>
                    <a:pt x="1286510" y="120650"/>
                    <a:pt x="1310640" y="137160"/>
                  </a:cubicBezTo>
                  <a:cubicBezTo>
                    <a:pt x="1327150" y="148590"/>
                    <a:pt x="1337310" y="158750"/>
                    <a:pt x="1348740" y="176530"/>
                  </a:cubicBezTo>
                  <a:cubicBezTo>
                    <a:pt x="1365250" y="200660"/>
                    <a:pt x="1386840" y="246380"/>
                    <a:pt x="1393190" y="274320"/>
                  </a:cubicBezTo>
                  <a:cubicBezTo>
                    <a:pt x="1398270" y="294640"/>
                    <a:pt x="1398270" y="307340"/>
                    <a:pt x="1395730" y="327660"/>
                  </a:cubicBezTo>
                  <a:cubicBezTo>
                    <a:pt x="1391920" y="356870"/>
                    <a:pt x="1381760" y="401320"/>
                    <a:pt x="1363980" y="430530"/>
                  </a:cubicBezTo>
                  <a:cubicBezTo>
                    <a:pt x="1346200" y="459740"/>
                    <a:pt x="1311910" y="488950"/>
                    <a:pt x="1287780" y="505460"/>
                  </a:cubicBezTo>
                  <a:cubicBezTo>
                    <a:pt x="1270000" y="516890"/>
                    <a:pt x="1264920" y="521970"/>
                    <a:pt x="1238250" y="528320"/>
                  </a:cubicBezTo>
                  <a:cubicBezTo>
                    <a:pt x="1146810" y="548640"/>
                    <a:pt x="734060" y="523240"/>
                    <a:pt x="603250" y="538480"/>
                  </a:cubicBezTo>
                  <a:cubicBezTo>
                    <a:pt x="543560" y="546100"/>
                    <a:pt x="514350" y="554990"/>
                    <a:pt x="474980" y="567690"/>
                  </a:cubicBezTo>
                  <a:cubicBezTo>
                    <a:pt x="439420" y="579120"/>
                    <a:pt x="403860" y="603250"/>
                    <a:pt x="374650" y="608330"/>
                  </a:cubicBezTo>
                  <a:cubicBezTo>
                    <a:pt x="354330" y="612140"/>
                    <a:pt x="336550" y="610870"/>
                    <a:pt x="318770" y="608330"/>
                  </a:cubicBezTo>
                  <a:cubicBezTo>
                    <a:pt x="300990" y="605790"/>
                    <a:pt x="284480" y="604520"/>
                    <a:pt x="265430" y="596900"/>
                  </a:cubicBezTo>
                  <a:cubicBezTo>
                    <a:pt x="238760" y="585470"/>
                    <a:pt x="199390" y="562610"/>
                    <a:pt x="175260" y="535940"/>
                  </a:cubicBezTo>
                  <a:cubicBezTo>
                    <a:pt x="151130" y="510540"/>
                    <a:pt x="132080" y="468630"/>
                    <a:pt x="123190" y="440690"/>
                  </a:cubicBezTo>
                  <a:cubicBezTo>
                    <a:pt x="116840" y="420370"/>
                    <a:pt x="114300" y="407670"/>
                    <a:pt x="115570" y="386080"/>
                  </a:cubicBezTo>
                  <a:cubicBezTo>
                    <a:pt x="116840" y="356870"/>
                    <a:pt x="124460" y="312420"/>
                    <a:pt x="139700" y="280670"/>
                  </a:cubicBezTo>
                  <a:cubicBezTo>
                    <a:pt x="156210" y="248920"/>
                    <a:pt x="165100" y="218440"/>
                    <a:pt x="210820" y="198120"/>
                  </a:cubicBezTo>
                  <a:cubicBezTo>
                    <a:pt x="364490" y="130810"/>
                    <a:pt x="1033780" y="227330"/>
                    <a:pt x="1413510" y="236220"/>
                  </a:cubicBezTo>
                  <a:cubicBezTo>
                    <a:pt x="1756410" y="243840"/>
                    <a:pt x="2037080" y="234950"/>
                    <a:pt x="2390140" y="248920"/>
                  </a:cubicBezTo>
                  <a:cubicBezTo>
                    <a:pt x="2811780" y="265430"/>
                    <a:pt x="3356610" y="326390"/>
                    <a:pt x="3773170" y="339090"/>
                  </a:cubicBezTo>
                  <a:cubicBezTo>
                    <a:pt x="4114800" y="349250"/>
                    <a:pt x="4456430" y="345440"/>
                    <a:pt x="4707890" y="336550"/>
                  </a:cubicBezTo>
                  <a:cubicBezTo>
                    <a:pt x="4878070" y="330200"/>
                    <a:pt x="5072380" y="251460"/>
                    <a:pt x="5135880" y="308610"/>
                  </a:cubicBezTo>
                  <a:cubicBezTo>
                    <a:pt x="5182870" y="351790"/>
                    <a:pt x="5196840" y="495300"/>
                    <a:pt x="5143500" y="551180"/>
                  </a:cubicBezTo>
                  <a:cubicBezTo>
                    <a:pt x="5027930" y="670560"/>
                    <a:pt x="4271010" y="538480"/>
                    <a:pt x="4011930" y="557530"/>
                  </a:cubicBezTo>
                  <a:cubicBezTo>
                    <a:pt x="3876040" y="567690"/>
                    <a:pt x="3801110" y="579120"/>
                    <a:pt x="3700780" y="600710"/>
                  </a:cubicBezTo>
                  <a:cubicBezTo>
                    <a:pt x="3604260" y="621030"/>
                    <a:pt x="3510280" y="647700"/>
                    <a:pt x="3422650" y="679450"/>
                  </a:cubicBezTo>
                  <a:cubicBezTo>
                    <a:pt x="3338830" y="709930"/>
                    <a:pt x="3227070" y="812800"/>
                    <a:pt x="3183890" y="787400"/>
                  </a:cubicBezTo>
                  <a:cubicBezTo>
                    <a:pt x="3140710" y="762000"/>
                    <a:pt x="3120390" y="579120"/>
                    <a:pt x="3161030" y="535940"/>
                  </a:cubicBezTo>
                  <a:cubicBezTo>
                    <a:pt x="3208020" y="486410"/>
                    <a:pt x="3361690" y="541020"/>
                    <a:pt x="3493770" y="549910"/>
                  </a:cubicBezTo>
                  <a:cubicBezTo>
                    <a:pt x="3691890" y="562610"/>
                    <a:pt x="4023360" y="576580"/>
                    <a:pt x="4231640" y="612140"/>
                  </a:cubicBezTo>
                  <a:cubicBezTo>
                    <a:pt x="4387850" y="638810"/>
                    <a:pt x="4566920" y="694690"/>
                    <a:pt x="4634230" y="718820"/>
                  </a:cubicBezTo>
                  <a:cubicBezTo>
                    <a:pt x="4658360" y="726440"/>
                    <a:pt x="4664710" y="727710"/>
                    <a:pt x="4681220" y="739140"/>
                  </a:cubicBezTo>
                  <a:cubicBezTo>
                    <a:pt x="4704080" y="754380"/>
                    <a:pt x="4737100" y="788670"/>
                    <a:pt x="4753610" y="811530"/>
                  </a:cubicBezTo>
                  <a:cubicBezTo>
                    <a:pt x="4765040" y="828040"/>
                    <a:pt x="4770120" y="839470"/>
                    <a:pt x="4775200" y="858520"/>
                  </a:cubicBezTo>
                  <a:cubicBezTo>
                    <a:pt x="4781550" y="885190"/>
                    <a:pt x="4785360" y="932180"/>
                    <a:pt x="4781550" y="960120"/>
                  </a:cubicBezTo>
                  <a:cubicBezTo>
                    <a:pt x="4779010" y="979170"/>
                    <a:pt x="4775200" y="990600"/>
                    <a:pt x="4766310" y="1008380"/>
                  </a:cubicBezTo>
                  <a:cubicBezTo>
                    <a:pt x="4753610" y="1032510"/>
                    <a:pt x="4729480" y="1069340"/>
                    <a:pt x="4704080" y="1089660"/>
                  </a:cubicBezTo>
                  <a:cubicBezTo>
                    <a:pt x="4678680" y="1109980"/>
                    <a:pt x="4644390" y="1125220"/>
                    <a:pt x="4611370" y="1131570"/>
                  </a:cubicBezTo>
                  <a:cubicBezTo>
                    <a:pt x="4578350" y="1137920"/>
                    <a:pt x="4554220" y="1139190"/>
                    <a:pt x="4508500" y="1125220"/>
                  </a:cubicBezTo>
                  <a:cubicBezTo>
                    <a:pt x="4389120" y="1088390"/>
                    <a:pt x="4066540" y="847090"/>
                    <a:pt x="3912870" y="773430"/>
                  </a:cubicBezTo>
                  <a:cubicBezTo>
                    <a:pt x="3821430" y="730250"/>
                    <a:pt x="3764280" y="709930"/>
                    <a:pt x="3685540" y="688340"/>
                  </a:cubicBezTo>
                  <a:cubicBezTo>
                    <a:pt x="3606800" y="666750"/>
                    <a:pt x="3526790" y="656590"/>
                    <a:pt x="3441700" y="645160"/>
                  </a:cubicBezTo>
                  <a:cubicBezTo>
                    <a:pt x="3351530" y="633730"/>
                    <a:pt x="3255010" y="623570"/>
                    <a:pt x="3158490" y="622300"/>
                  </a:cubicBezTo>
                  <a:cubicBezTo>
                    <a:pt x="3059430" y="621030"/>
                    <a:pt x="2985770" y="624840"/>
                    <a:pt x="2856230" y="638810"/>
                  </a:cubicBezTo>
                  <a:cubicBezTo>
                    <a:pt x="2622550" y="665480"/>
                    <a:pt x="2034540" y="802640"/>
                    <a:pt x="1880870" y="806450"/>
                  </a:cubicBezTo>
                  <a:cubicBezTo>
                    <a:pt x="1832610" y="807720"/>
                    <a:pt x="1811020" y="802640"/>
                    <a:pt x="1786890" y="795020"/>
                  </a:cubicBezTo>
                  <a:cubicBezTo>
                    <a:pt x="1769110" y="789940"/>
                    <a:pt x="1758950" y="783590"/>
                    <a:pt x="1744980" y="772160"/>
                  </a:cubicBezTo>
                  <a:cubicBezTo>
                    <a:pt x="1724660" y="755650"/>
                    <a:pt x="1696720" y="727710"/>
                    <a:pt x="1682750" y="701040"/>
                  </a:cubicBezTo>
                  <a:cubicBezTo>
                    <a:pt x="1668780" y="674370"/>
                    <a:pt x="1661160" y="635000"/>
                    <a:pt x="1659890" y="609600"/>
                  </a:cubicBezTo>
                  <a:cubicBezTo>
                    <a:pt x="1658620" y="590550"/>
                    <a:pt x="1661160" y="579120"/>
                    <a:pt x="1666240" y="561340"/>
                  </a:cubicBezTo>
                  <a:cubicBezTo>
                    <a:pt x="1673860" y="537210"/>
                    <a:pt x="1690370" y="500380"/>
                    <a:pt x="1710690" y="477520"/>
                  </a:cubicBezTo>
                  <a:cubicBezTo>
                    <a:pt x="1731010" y="454660"/>
                    <a:pt x="1764030" y="434340"/>
                    <a:pt x="1788160" y="424180"/>
                  </a:cubicBezTo>
                  <a:cubicBezTo>
                    <a:pt x="1804670" y="416560"/>
                    <a:pt x="1808480" y="417830"/>
                    <a:pt x="1835150" y="412750"/>
                  </a:cubicBezTo>
                  <a:cubicBezTo>
                    <a:pt x="1992630" y="384810"/>
                    <a:pt x="3230880" y="85090"/>
                    <a:pt x="3470910" y="218440"/>
                  </a:cubicBezTo>
                  <a:cubicBezTo>
                    <a:pt x="3578860" y="278130"/>
                    <a:pt x="3652520" y="438150"/>
                    <a:pt x="3610610" y="515620"/>
                  </a:cubicBezTo>
                  <a:cubicBezTo>
                    <a:pt x="3520440" y="681990"/>
                    <a:pt x="2325370" y="723900"/>
                    <a:pt x="2124710" y="725170"/>
                  </a:cubicBezTo>
                  <a:cubicBezTo>
                    <a:pt x="2073910" y="725170"/>
                    <a:pt x="2053590" y="721360"/>
                    <a:pt x="2028190" y="712470"/>
                  </a:cubicBezTo>
                  <a:cubicBezTo>
                    <a:pt x="2010410" y="706120"/>
                    <a:pt x="1998980" y="698500"/>
                    <a:pt x="1985010" y="688340"/>
                  </a:cubicBezTo>
                  <a:cubicBezTo>
                    <a:pt x="1972310" y="678180"/>
                    <a:pt x="1959610" y="670560"/>
                    <a:pt x="1948180" y="655320"/>
                  </a:cubicBezTo>
                  <a:cubicBezTo>
                    <a:pt x="1931670" y="633730"/>
                    <a:pt x="1911350" y="599440"/>
                    <a:pt x="1903730" y="568960"/>
                  </a:cubicBezTo>
                  <a:cubicBezTo>
                    <a:pt x="1896110" y="538480"/>
                    <a:pt x="1899920" y="497840"/>
                    <a:pt x="1905000" y="471170"/>
                  </a:cubicBezTo>
                  <a:cubicBezTo>
                    <a:pt x="1908810" y="452120"/>
                    <a:pt x="1915160" y="439420"/>
                    <a:pt x="1922780" y="425450"/>
                  </a:cubicBezTo>
                  <a:cubicBezTo>
                    <a:pt x="1930400" y="411480"/>
                    <a:pt x="1936750" y="397510"/>
                    <a:pt x="1950720" y="384810"/>
                  </a:cubicBezTo>
                  <a:cubicBezTo>
                    <a:pt x="1969770" y="365760"/>
                    <a:pt x="2007870" y="340360"/>
                    <a:pt x="2032000" y="330200"/>
                  </a:cubicBezTo>
                  <a:cubicBezTo>
                    <a:pt x="2049780" y="322580"/>
                    <a:pt x="2054860" y="321310"/>
                    <a:pt x="2080260" y="318770"/>
                  </a:cubicBezTo>
                  <a:cubicBezTo>
                    <a:pt x="2165350" y="308610"/>
                    <a:pt x="2491740" y="322580"/>
                    <a:pt x="2642870" y="313690"/>
                  </a:cubicBezTo>
                  <a:cubicBezTo>
                    <a:pt x="2745740" y="307340"/>
                    <a:pt x="2815590" y="299720"/>
                    <a:pt x="2899410" y="287020"/>
                  </a:cubicBezTo>
                  <a:cubicBezTo>
                    <a:pt x="2980690" y="275590"/>
                    <a:pt x="3077210" y="273050"/>
                    <a:pt x="3139440" y="241300"/>
                  </a:cubicBezTo>
                  <a:cubicBezTo>
                    <a:pt x="3188970" y="215900"/>
                    <a:pt x="3221990" y="156210"/>
                    <a:pt x="3252470" y="134620"/>
                  </a:cubicBezTo>
                  <a:cubicBezTo>
                    <a:pt x="3270250" y="121920"/>
                    <a:pt x="3282950" y="116840"/>
                    <a:pt x="3299460" y="110490"/>
                  </a:cubicBezTo>
                  <a:cubicBezTo>
                    <a:pt x="3315970" y="104140"/>
                    <a:pt x="3329940" y="99060"/>
                    <a:pt x="3350260" y="97790"/>
                  </a:cubicBezTo>
                  <a:cubicBezTo>
                    <a:pt x="3378200" y="96520"/>
                    <a:pt x="3426460" y="101600"/>
                    <a:pt x="3453130" y="110490"/>
                  </a:cubicBezTo>
                  <a:cubicBezTo>
                    <a:pt x="3472180" y="116840"/>
                    <a:pt x="3483610" y="121920"/>
                    <a:pt x="3498850" y="134620"/>
                  </a:cubicBezTo>
                  <a:cubicBezTo>
                    <a:pt x="3521710" y="152400"/>
                    <a:pt x="3553460" y="182880"/>
                    <a:pt x="3568700" y="213360"/>
                  </a:cubicBezTo>
                  <a:cubicBezTo>
                    <a:pt x="3583940" y="242570"/>
                    <a:pt x="3592830" y="280670"/>
                    <a:pt x="3592830" y="313690"/>
                  </a:cubicBezTo>
                  <a:cubicBezTo>
                    <a:pt x="3592830" y="347980"/>
                    <a:pt x="3583940" y="384810"/>
                    <a:pt x="3568700" y="415290"/>
                  </a:cubicBezTo>
                  <a:cubicBezTo>
                    <a:pt x="3553460" y="444500"/>
                    <a:pt x="3542030" y="474980"/>
                    <a:pt x="3498850" y="492760"/>
                  </a:cubicBezTo>
                  <a:cubicBezTo>
                    <a:pt x="3365500" y="547370"/>
                    <a:pt x="2805430" y="435610"/>
                    <a:pt x="2533650" y="431800"/>
                  </a:cubicBezTo>
                  <a:cubicBezTo>
                    <a:pt x="2335530" y="429260"/>
                    <a:pt x="2101850" y="430530"/>
                    <a:pt x="2020570" y="452120"/>
                  </a:cubicBezTo>
                  <a:cubicBezTo>
                    <a:pt x="1993900" y="459740"/>
                    <a:pt x="1987550" y="474980"/>
                    <a:pt x="1969770" y="478790"/>
                  </a:cubicBezTo>
                  <a:cubicBezTo>
                    <a:pt x="1953260" y="482600"/>
                    <a:pt x="1938020" y="482600"/>
                    <a:pt x="1918970" y="478790"/>
                  </a:cubicBezTo>
                  <a:cubicBezTo>
                    <a:pt x="1892300" y="473710"/>
                    <a:pt x="1851660" y="459740"/>
                    <a:pt x="1824990" y="440690"/>
                  </a:cubicBezTo>
                  <a:cubicBezTo>
                    <a:pt x="1798320" y="421640"/>
                    <a:pt x="1774190" y="393700"/>
                    <a:pt x="1758950" y="364490"/>
                  </a:cubicBezTo>
                  <a:cubicBezTo>
                    <a:pt x="1743710" y="335280"/>
                    <a:pt x="1736090" y="298450"/>
                    <a:pt x="1736090" y="265430"/>
                  </a:cubicBezTo>
                  <a:cubicBezTo>
                    <a:pt x="1736090" y="232410"/>
                    <a:pt x="1746250" y="196850"/>
                    <a:pt x="1761490" y="167640"/>
                  </a:cubicBezTo>
                  <a:cubicBezTo>
                    <a:pt x="1776730" y="139700"/>
                    <a:pt x="1803400" y="111760"/>
                    <a:pt x="1830070" y="93980"/>
                  </a:cubicBezTo>
                  <a:cubicBezTo>
                    <a:pt x="1858010" y="76200"/>
                    <a:pt x="1878330" y="63500"/>
                    <a:pt x="1925320" y="59690"/>
                  </a:cubicBezTo>
                  <a:cubicBezTo>
                    <a:pt x="2053590" y="49530"/>
                    <a:pt x="2486660" y="186690"/>
                    <a:pt x="2658110" y="204470"/>
                  </a:cubicBezTo>
                  <a:cubicBezTo>
                    <a:pt x="2749550" y="213360"/>
                    <a:pt x="2852420" y="179070"/>
                    <a:pt x="2871470" y="205740"/>
                  </a:cubicBezTo>
                  <a:cubicBezTo>
                    <a:pt x="2884170" y="223520"/>
                    <a:pt x="2837180" y="292100"/>
                    <a:pt x="2840990" y="294640"/>
                  </a:cubicBezTo>
                  <a:cubicBezTo>
                    <a:pt x="2846070" y="297180"/>
                    <a:pt x="2882900" y="229870"/>
                    <a:pt x="2904490" y="209550"/>
                  </a:cubicBezTo>
                  <a:cubicBezTo>
                    <a:pt x="2919730" y="195580"/>
                    <a:pt x="2929890" y="187960"/>
                    <a:pt x="2948940" y="180340"/>
                  </a:cubicBezTo>
                  <a:cubicBezTo>
                    <a:pt x="2975610" y="168910"/>
                    <a:pt x="3018790" y="157480"/>
                    <a:pt x="3053080" y="158750"/>
                  </a:cubicBezTo>
                  <a:cubicBezTo>
                    <a:pt x="3087370" y="160020"/>
                    <a:pt x="3125470" y="171450"/>
                    <a:pt x="3155950" y="187960"/>
                  </a:cubicBezTo>
                  <a:cubicBezTo>
                    <a:pt x="3186430" y="204470"/>
                    <a:pt x="3216910" y="237490"/>
                    <a:pt x="3233420" y="260350"/>
                  </a:cubicBezTo>
                  <a:cubicBezTo>
                    <a:pt x="3244850" y="276860"/>
                    <a:pt x="3251200" y="292100"/>
                    <a:pt x="3256280" y="308610"/>
                  </a:cubicBezTo>
                  <a:cubicBezTo>
                    <a:pt x="3262630" y="325120"/>
                    <a:pt x="3267710" y="341630"/>
                    <a:pt x="3267710" y="361950"/>
                  </a:cubicBezTo>
                  <a:cubicBezTo>
                    <a:pt x="3268980" y="391160"/>
                    <a:pt x="3275330" y="435610"/>
                    <a:pt x="3251200" y="466090"/>
                  </a:cubicBezTo>
                  <a:cubicBezTo>
                    <a:pt x="3206750" y="519430"/>
                    <a:pt x="3036570" y="574040"/>
                    <a:pt x="2934970" y="582930"/>
                  </a:cubicBezTo>
                  <a:cubicBezTo>
                    <a:pt x="2846070" y="590550"/>
                    <a:pt x="2777490" y="547370"/>
                    <a:pt x="2678430" y="538480"/>
                  </a:cubicBezTo>
                  <a:cubicBezTo>
                    <a:pt x="2545080" y="527050"/>
                    <a:pt x="2302510" y="561340"/>
                    <a:pt x="2205990" y="537210"/>
                  </a:cubicBezTo>
                  <a:cubicBezTo>
                    <a:pt x="2159000" y="525780"/>
                    <a:pt x="2133600" y="502920"/>
                    <a:pt x="2109470" y="485140"/>
                  </a:cubicBezTo>
                  <a:cubicBezTo>
                    <a:pt x="2092960" y="472440"/>
                    <a:pt x="2082800" y="459740"/>
                    <a:pt x="2072640" y="444500"/>
                  </a:cubicBezTo>
                  <a:cubicBezTo>
                    <a:pt x="2062480" y="429260"/>
                    <a:pt x="2053590" y="415290"/>
                    <a:pt x="2047240" y="394970"/>
                  </a:cubicBezTo>
                  <a:cubicBezTo>
                    <a:pt x="2038350" y="365760"/>
                    <a:pt x="2033270" y="314960"/>
                    <a:pt x="2034540" y="285750"/>
                  </a:cubicBezTo>
                  <a:cubicBezTo>
                    <a:pt x="2035810" y="264160"/>
                    <a:pt x="2038350" y="251460"/>
                    <a:pt x="2047240" y="232410"/>
                  </a:cubicBezTo>
                  <a:cubicBezTo>
                    <a:pt x="2059940" y="205740"/>
                    <a:pt x="2084070" y="166370"/>
                    <a:pt x="2110740" y="142240"/>
                  </a:cubicBezTo>
                  <a:cubicBezTo>
                    <a:pt x="2137410" y="119380"/>
                    <a:pt x="2179320" y="100330"/>
                    <a:pt x="2207260" y="91440"/>
                  </a:cubicBezTo>
                  <a:cubicBezTo>
                    <a:pt x="2227580" y="85090"/>
                    <a:pt x="2239010" y="81280"/>
                    <a:pt x="2261870" y="85090"/>
                  </a:cubicBezTo>
                  <a:cubicBezTo>
                    <a:pt x="2308860" y="92710"/>
                    <a:pt x="2379980" y="148590"/>
                    <a:pt x="2466340" y="179070"/>
                  </a:cubicBezTo>
                  <a:cubicBezTo>
                    <a:pt x="2606040" y="228600"/>
                    <a:pt x="2907030" y="284480"/>
                    <a:pt x="3032760" y="322580"/>
                  </a:cubicBezTo>
                  <a:cubicBezTo>
                    <a:pt x="3097530" y="341630"/>
                    <a:pt x="3139440" y="356870"/>
                    <a:pt x="3176270" y="373380"/>
                  </a:cubicBezTo>
                  <a:cubicBezTo>
                    <a:pt x="3201670" y="384810"/>
                    <a:pt x="3220720" y="393700"/>
                    <a:pt x="3238500" y="408940"/>
                  </a:cubicBezTo>
                  <a:cubicBezTo>
                    <a:pt x="3256280" y="424180"/>
                    <a:pt x="3272790" y="443230"/>
                    <a:pt x="3285490" y="463550"/>
                  </a:cubicBezTo>
                  <a:cubicBezTo>
                    <a:pt x="3298190" y="483870"/>
                    <a:pt x="3308350" y="506730"/>
                    <a:pt x="3313430" y="529590"/>
                  </a:cubicBezTo>
                  <a:cubicBezTo>
                    <a:pt x="3318510" y="552450"/>
                    <a:pt x="3321050" y="577850"/>
                    <a:pt x="3318510" y="600710"/>
                  </a:cubicBezTo>
                  <a:cubicBezTo>
                    <a:pt x="3315970" y="623570"/>
                    <a:pt x="3309620" y="647700"/>
                    <a:pt x="3300730" y="669290"/>
                  </a:cubicBezTo>
                  <a:cubicBezTo>
                    <a:pt x="3290570" y="690880"/>
                    <a:pt x="3277870" y="712470"/>
                    <a:pt x="3261360" y="730250"/>
                  </a:cubicBezTo>
                  <a:cubicBezTo>
                    <a:pt x="3246120" y="748030"/>
                    <a:pt x="3225800" y="763270"/>
                    <a:pt x="3205480" y="774700"/>
                  </a:cubicBezTo>
                  <a:cubicBezTo>
                    <a:pt x="3185160" y="786130"/>
                    <a:pt x="3161030" y="795020"/>
                    <a:pt x="3138170" y="798830"/>
                  </a:cubicBezTo>
                  <a:cubicBezTo>
                    <a:pt x="3115310" y="802640"/>
                    <a:pt x="3089910" y="803910"/>
                    <a:pt x="3067050" y="800100"/>
                  </a:cubicBezTo>
                  <a:cubicBezTo>
                    <a:pt x="3044190" y="796290"/>
                    <a:pt x="3020060" y="788670"/>
                    <a:pt x="2998470" y="778510"/>
                  </a:cubicBezTo>
                  <a:cubicBezTo>
                    <a:pt x="2978150" y="768350"/>
                    <a:pt x="2957830" y="753110"/>
                    <a:pt x="2941320" y="736600"/>
                  </a:cubicBezTo>
                  <a:cubicBezTo>
                    <a:pt x="2924810" y="720090"/>
                    <a:pt x="2909570" y="699770"/>
                    <a:pt x="2899410" y="678180"/>
                  </a:cubicBezTo>
                  <a:cubicBezTo>
                    <a:pt x="2889250" y="656590"/>
                    <a:pt x="2881630" y="632460"/>
                    <a:pt x="2879090" y="609600"/>
                  </a:cubicBezTo>
                  <a:cubicBezTo>
                    <a:pt x="2876550" y="585470"/>
                    <a:pt x="2876550" y="560070"/>
                    <a:pt x="2881630" y="537210"/>
                  </a:cubicBezTo>
                  <a:cubicBezTo>
                    <a:pt x="2886710" y="514350"/>
                    <a:pt x="2895600" y="490220"/>
                    <a:pt x="2907030" y="469900"/>
                  </a:cubicBezTo>
                  <a:cubicBezTo>
                    <a:pt x="2918460" y="449580"/>
                    <a:pt x="2933700" y="430530"/>
                    <a:pt x="2951480" y="415290"/>
                  </a:cubicBezTo>
                  <a:cubicBezTo>
                    <a:pt x="2969260" y="400050"/>
                    <a:pt x="2990850" y="386080"/>
                    <a:pt x="3012440" y="377190"/>
                  </a:cubicBezTo>
                  <a:cubicBezTo>
                    <a:pt x="3034030" y="368300"/>
                    <a:pt x="3058160" y="361950"/>
                    <a:pt x="3082290" y="360680"/>
                  </a:cubicBezTo>
                  <a:cubicBezTo>
                    <a:pt x="3105150" y="359410"/>
                    <a:pt x="3130550" y="361950"/>
                    <a:pt x="3153410" y="367030"/>
                  </a:cubicBezTo>
                  <a:cubicBezTo>
                    <a:pt x="3176270" y="372110"/>
                    <a:pt x="3199130" y="382270"/>
                    <a:pt x="3219450" y="394970"/>
                  </a:cubicBezTo>
                  <a:cubicBezTo>
                    <a:pt x="3238500" y="407670"/>
                    <a:pt x="3257550" y="425450"/>
                    <a:pt x="3271520" y="443230"/>
                  </a:cubicBezTo>
                  <a:cubicBezTo>
                    <a:pt x="3286760" y="462280"/>
                    <a:pt x="3299460" y="483870"/>
                    <a:pt x="3307080" y="505460"/>
                  </a:cubicBezTo>
                  <a:cubicBezTo>
                    <a:pt x="3314700" y="528320"/>
                    <a:pt x="3319780" y="552450"/>
                    <a:pt x="3319780" y="576580"/>
                  </a:cubicBezTo>
                  <a:cubicBezTo>
                    <a:pt x="3319780" y="600710"/>
                    <a:pt x="3317240" y="624840"/>
                    <a:pt x="3309620" y="647700"/>
                  </a:cubicBezTo>
                  <a:cubicBezTo>
                    <a:pt x="3302000" y="670560"/>
                    <a:pt x="3290570" y="692150"/>
                    <a:pt x="3276600" y="711200"/>
                  </a:cubicBezTo>
                  <a:cubicBezTo>
                    <a:pt x="3262630" y="730250"/>
                    <a:pt x="3244850" y="748030"/>
                    <a:pt x="3225800" y="762000"/>
                  </a:cubicBezTo>
                  <a:cubicBezTo>
                    <a:pt x="3206750" y="775970"/>
                    <a:pt x="3185160" y="786130"/>
                    <a:pt x="3162300" y="792480"/>
                  </a:cubicBezTo>
                  <a:cubicBezTo>
                    <a:pt x="3139440" y="798830"/>
                    <a:pt x="3119120" y="803910"/>
                    <a:pt x="3091180" y="801370"/>
                  </a:cubicBezTo>
                  <a:cubicBezTo>
                    <a:pt x="3046730" y="797560"/>
                    <a:pt x="2994660" y="768350"/>
                    <a:pt x="2924810" y="749300"/>
                  </a:cubicBezTo>
                  <a:cubicBezTo>
                    <a:pt x="2811780" y="718820"/>
                    <a:pt x="2593340" y="688340"/>
                    <a:pt x="2472690" y="646430"/>
                  </a:cubicBezTo>
                  <a:cubicBezTo>
                    <a:pt x="2386330" y="615950"/>
                    <a:pt x="2320290" y="565150"/>
                    <a:pt x="2260600" y="543560"/>
                  </a:cubicBezTo>
                  <a:cubicBezTo>
                    <a:pt x="2219960" y="528320"/>
                    <a:pt x="2186940" y="533400"/>
                    <a:pt x="2155190" y="516890"/>
                  </a:cubicBezTo>
                  <a:cubicBezTo>
                    <a:pt x="2123440" y="500380"/>
                    <a:pt x="2090420" y="468630"/>
                    <a:pt x="2072640" y="444500"/>
                  </a:cubicBezTo>
                  <a:cubicBezTo>
                    <a:pt x="2059940" y="427990"/>
                    <a:pt x="2053590" y="415290"/>
                    <a:pt x="2047240" y="394970"/>
                  </a:cubicBezTo>
                  <a:cubicBezTo>
                    <a:pt x="2038350" y="365760"/>
                    <a:pt x="2033270" y="314960"/>
                    <a:pt x="2034540" y="285750"/>
                  </a:cubicBezTo>
                  <a:cubicBezTo>
                    <a:pt x="2035810" y="264160"/>
                    <a:pt x="2038350" y="251460"/>
                    <a:pt x="2047240" y="232410"/>
                  </a:cubicBezTo>
                  <a:cubicBezTo>
                    <a:pt x="2059940" y="205740"/>
                    <a:pt x="2084070" y="166370"/>
                    <a:pt x="2110740" y="142240"/>
                  </a:cubicBezTo>
                  <a:cubicBezTo>
                    <a:pt x="2137410" y="119380"/>
                    <a:pt x="2175510" y="101600"/>
                    <a:pt x="2207260" y="91440"/>
                  </a:cubicBezTo>
                  <a:cubicBezTo>
                    <a:pt x="2233930" y="82550"/>
                    <a:pt x="2249170" y="80010"/>
                    <a:pt x="2286000" y="77470"/>
                  </a:cubicBezTo>
                  <a:cubicBezTo>
                    <a:pt x="2372360" y="71120"/>
                    <a:pt x="2592070" y="76200"/>
                    <a:pt x="2725420" y="90170"/>
                  </a:cubicBezTo>
                  <a:cubicBezTo>
                    <a:pt x="2839720" y="102870"/>
                    <a:pt x="3032760" y="111760"/>
                    <a:pt x="3041650" y="149860"/>
                  </a:cubicBezTo>
                  <a:cubicBezTo>
                    <a:pt x="3049270" y="184150"/>
                    <a:pt x="2847340" y="302260"/>
                    <a:pt x="2840990" y="294640"/>
                  </a:cubicBezTo>
                  <a:cubicBezTo>
                    <a:pt x="2835910" y="289560"/>
                    <a:pt x="2882900" y="229870"/>
                    <a:pt x="2904490" y="209550"/>
                  </a:cubicBezTo>
                  <a:cubicBezTo>
                    <a:pt x="2919730" y="195580"/>
                    <a:pt x="2929890" y="187960"/>
                    <a:pt x="2948940" y="180340"/>
                  </a:cubicBezTo>
                  <a:cubicBezTo>
                    <a:pt x="2975610" y="168910"/>
                    <a:pt x="3018790" y="157480"/>
                    <a:pt x="3053080" y="158750"/>
                  </a:cubicBezTo>
                  <a:cubicBezTo>
                    <a:pt x="3087370" y="160020"/>
                    <a:pt x="3125470" y="171450"/>
                    <a:pt x="3155950" y="187960"/>
                  </a:cubicBezTo>
                  <a:cubicBezTo>
                    <a:pt x="3186430" y="204470"/>
                    <a:pt x="3216910" y="237490"/>
                    <a:pt x="3233420" y="260350"/>
                  </a:cubicBezTo>
                  <a:cubicBezTo>
                    <a:pt x="3244850" y="276860"/>
                    <a:pt x="3251200" y="292100"/>
                    <a:pt x="3256280" y="308610"/>
                  </a:cubicBezTo>
                  <a:cubicBezTo>
                    <a:pt x="3262630" y="325120"/>
                    <a:pt x="3267710" y="341630"/>
                    <a:pt x="3267710" y="361950"/>
                  </a:cubicBezTo>
                  <a:cubicBezTo>
                    <a:pt x="3268980" y="391160"/>
                    <a:pt x="3274060" y="431800"/>
                    <a:pt x="3251200" y="466090"/>
                  </a:cubicBezTo>
                  <a:cubicBezTo>
                    <a:pt x="3209290" y="528320"/>
                    <a:pt x="3065780" y="617220"/>
                    <a:pt x="2951480" y="643890"/>
                  </a:cubicBezTo>
                  <a:cubicBezTo>
                    <a:pt x="2824480" y="674370"/>
                    <a:pt x="2641600" y="631190"/>
                    <a:pt x="2515870" y="614680"/>
                  </a:cubicBezTo>
                  <a:cubicBezTo>
                    <a:pt x="2418080" y="601980"/>
                    <a:pt x="2344420" y="584200"/>
                    <a:pt x="2256790" y="562610"/>
                  </a:cubicBezTo>
                  <a:cubicBezTo>
                    <a:pt x="2162810" y="539750"/>
                    <a:pt x="2040890" y="494030"/>
                    <a:pt x="1969770" y="478790"/>
                  </a:cubicBezTo>
                  <a:cubicBezTo>
                    <a:pt x="1927860" y="469900"/>
                    <a:pt x="1899920" y="477520"/>
                    <a:pt x="1869440" y="466090"/>
                  </a:cubicBezTo>
                  <a:cubicBezTo>
                    <a:pt x="1838960" y="454660"/>
                    <a:pt x="1808480" y="431800"/>
                    <a:pt x="1786890" y="406400"/>
                  </a:cubicBezTo>
                  <a:cubicBezTo>
                    <a:pt x="1765300" y="381000"/>
                    <a:pt x="1748790" y="342900"/>
                    <a:pt x="1741170" y="316230"/>
                  </a:cubicBezTo>
                  <a:cubicBezTo>
                    <a:pt x="1736090" y="297180"/>
                    <a:pt x="1734820" y="284480"/>
                    <a:pt x="1736090" y="265430"/>
                  </a:cubicBezTo>
                  <a:cubicBezTo>
                    <a:pt x="1738630" y="237490"/>
                    <a:pt x="1746250" y="196850"/>
                    <a:pt x="1761490" y="167640"/>
                  </a:cubicBezTo>
                  <a:cubicBezTo>
                    <a:pt x="1776730" y="139700"/>
                    <a:pt x="1800860" y="114300"/>
                    <a:pt x="1830070" y="93980"/>
                  </a:cubicBezTo>
                  <a:cubicBezTo>
                    <a:pt x="1865630" y="69850"/>
                    <a:pt x="1902460" y="52070"/>
                    <a:pt x="1964690" y="38100"/>
                  </a:cubicBezTo>
                  <a:cubicBezTo>
                    <a:pt x="2087880" y="10160"/>
                    <a:pt x="2381250" y="16510"/>
                    <a:pt x="2541270" y="13970"/>
                  </a:cubicBezTo>
                  <a:cubicBezTo>
                    <a:pt x="2654300" y="11430"/>
                    <a:pt x="2727960" y="0"/>
                    <a:pt x="2832100" y="15240"/>
                  </a:cubicBezTo>
                  <a:cubicBezTo>
                    <a:pt x="2960370" y="33020"/>
                    <a:pt x="3162300" y="138430"/>
                    <a:pt x="3252470" y="134620"/>
                  </a:cubicBezTo>
                  <a:cubicBezTo>
                    <a:pt x="3296920" y="133350"/>
                    <a:pt x="3322320" y="102870"/>
                    <a:pt x="3350260" y="97790"/>
                  </a:cubicBezTo>
                  <a:cubicBezTo>
                    <a:pt x="3370580" y="93980"/>
                    <a:pt x="3383280" y="93980"/>
                    <a:pt x="3402330" y="97790"/>
                  </a:cubicBezTo>
                  <a:cubicBezTo>
                    <a:pt x="3430270" y="102870"/>
                    <a:pt x="3474720" y="119380"/>
                    <a:pt x="3498850" y="134620"/>
                  </a:cubicBezTo>
                  <a:cubicBezTo>
                    <a:pt x="3516630" y="144780"/>
                    <a:pt x="3525520" y="153670"/>
                    <a:pt x="3538220" y="170180"/>
                  </a:cubicBezTo>
                  <a:cubicBezTo>
                    <a:pt x="3556000" y="193040"/>
                    <a:pt x="3577590" y="234950"/>
                    <a:pt x="3586480" y="261620"/>
                  </a:cubicBezTo>
                  <a:cubicBezTo>
                    <a:pt x="3592830" y="280670"/>
                    <a:pt x="3594100" y="293370"/>
                    <a:pt x="3592830" y="313690"/>
                  </a:cubicBezTo>
                  <a:cubicBezTo>
                    <a:pt x="3591560" y="341630"/>
                    <a:pt x="3583940" y="384810"/>
                    <a:pt x="3568700" y="415290"/>
                  </a:cubicBezTo>
                  <a:cubicBezTo>
                    <a:pt x="3553460" y="444500"/>
                    <a:pt x="3528060" y="466090"/>
                    <a:pt x="3498850" y="492760"/>
                  </a:cubicBezTo>
                  <a:cubicBezTo>
                    <a:pt x="3462020" y="525780"/>
                    <a:pt x="3415030" y="566420"/>
                    <a:pt x="3362960" y="594360"/>
                  </a:cubicBezTo>
                  <a:cubicBezTo>
                    <a:pt x="3304540" y="626110"/>
                    <a:pt x="3232150" y="648970"/>
                    <a:pt x="3163570" y="666750"/>
                  </a:cubicBezTo>
                  <a:cubicBezTo>
                    <a:pt x="3094990" y="684530"/>
                    <a:pt x="3040380" y="689610"/>
                    <a:pt x="2952750" y="698500"/>
                  </a:cubicBezTo>
                  <a:cubicBezTo>
                    <a:pt x="2810510" y="713740"/>
                    <a:pt x="2546350" y="730250"/>
                    <a:pt x="2386330" y="732790"/>
                  </a:cubicBezTo>
                  <a:cubicBezTo>
                    <a:pt x="2268220" y="734060"/>
                    <a:pt x="2134870" y="731520"/>
                    <a:pt x="2076450" y="723900"/>
                  </a:cubicBezTo>
                  <a:cubicBezTo>
                    <a:pt x="2053590" y="721360"/>
                    <a:pt x="2045970" y="720090"/>
                    <a:pt x="2028190" y="712470"/>
                  </a:cubicBezTo>
                  <a:cubicBezTo>
                    <a:pt x="2004060" y="701040"/>
                    <a:pt x="1968500" y="679450"/>
                    <a:pt x="1948180" y="655320"/>
                  </a:cubicBezTo>
                  <a:cubicBezTo>
                    <a:pt x="1927860" y="631190"/>
                    <a:pt x="1911350" y="599440"/>
                    <a:pt x="1903730" y="568960"/>
                  </a:cubicBezTo>
                  <a:cubicBezTo>
                    <a:pt x="1896110" y="538480"/>
                    <a:pt x="1897380" y="501650"/>
                    <a:pt x="1905000" y="471170"/>
                  </a:cubicBezTo>
                  <a:cubicBezTo>
                    <a:pt x="1912620" y="440690"/>
                    <a:pt x="1929130" y="407670"/>
                    <a:pt x="1950720" y="384810"/>
                  </a:cubicBezTo>
                  <a:cubicBezTo>
                    <a:pt x="1972310" y="360680"/>
                    <a:pt x="1993900" y="344170"/>
                    <a:pt x="2032000" y="330200"/>
                  </a:cubicBezTo>
                  <a:cubicBezTo>
                    <a:pt x="2098040" y="306070"/>
                    <a:pt x="2203450" y="316230"/>
                    <a:pt x="2330450" y="298450"/>
                  </a:cubicBezTo>
                  <a:cubicBezTo>
                    <a:pt x="2556510" y="266700"/>
                    <a:pt x="3048000" y="160020"/>
                    <a:pt x="3267710" y="137160"/>
                  </a:cubicBezTo>
                  <a:cubicBezTo>
                    <a:pt x="3384550" y="125730"/>
                    <a:pt x="3448050" y="102870"/>
                    <a:pt x="3539490" y="128270"/>
                  </a:cubicBezTo>
                  <a:cubicBezTo>
                    <a:pt x="3651250" y="160020"/>
                    <a:pt x="3877310" y="269240"/>
                    <a:pt x="3881120" y="350520"/>
                  </a:cubicBezTo>
                  <a:cubicBezTo>
                    <a:pt x="3884930" y="438150"/>
                    <a:pt x="3685540" y="571500"/>
                    <a:pt x="3516630" y="638810"/>
                  </a:cubicBezTo>
                  <a:cubicBezTo>
                    <a:pt x="3249930" y="744220"/>
                    <a:pt x="2665730" y="704850"/>
                    <a:pt x="2363470" y="739140"/>
                  </a:cubicBezTo>
                  <a:cubicBezTo>
                    <a:pt x="2167890" y="760730"/>
                    <a:pt x="1979930" y="805180"/>
                    <a:pt x="1880870" y="806450"/>
                  </a:cubicBezTo>
                  <a:cubicBezTo>
                    <a:pt x="1837690" y="806450"/>
                    <a:pt x="1814830" y="806450"/>
                    <a:pt x="1786890" y="795020"/>
                  </a:cubicBezTo>
                  <a:cubicBezTo>
                    <a:pt x="1757680" y="783590"/>
                    <a:pt x="1729740" y="763270"/>
                    <a:pt x="1709420" y="740410"/>
                  </a:cubicBezTo>
                  <a:cubicBezTo>
                    <a:pt x="1689100" y="717550"/>
                    <a:pt x="1673860" y="685800"/>
                    <a:pt x="1666240" y="656590"/>
                  </a:cubicBezTo>
                  <a:cubicBezTo>
                    <a:pt x="1658620" y="626110"/>
                    <a:pt x="1658620" y="591820"/>
                    <a:pt x="1666240" y="561340"/>
                  </a:cubicBezTo>
                  <a:cubicBezTo>
                    <a:pt x="1673860" y="532130"/>
                    <a:pt x="1690370" y="500380"/>
                    <a:pt x="1710690" y="477520"/>
                  </a:cubicBezTo>
                  <a:cubicBezTo>
                    <a:pt x="1731010" y="454660"/>
                    <a:pt x="1750060" y="439420"/>
                    <a:pt x="1788160" y="424180"/>
                  </a:cubicBezTo>
                  <a:cubicBezTo>
                    <a:pt x="1868170" y="393700"/>
                    <a:pt x="2040890" y="392430"/>
                    <a:pt x="2190750" y="368300"/>
                  </a:cubicBezTo>
                  <a:cubicBezTo>
                    <a:pt x="2379980" y="337820"/>
                    <a:pt x="2649220" y="271780"/>
                    <a:pt x="2832100" y="248920"/>
                  </a:cubicBezTo>
                  <a:cubicBezTo>
                    <a:pt x="2966720" y="232410"/>
                    <a:pt x="3070860" y="224790"/>
                    <a:pt x="3186430" y="224790"/>
                  </a:cubicBezTo>
                  <a:cubicBezTo>
                    <a:pt x="3298190" y="224790"/>
                    <a:pt x="3406140" y="232410"/>
                    <a:pt x="3514090" y="245110"/>
                  </a:cubicBezTo>
                  <a:cubicBezTo>
                    <a:pt x="3619500" y="257810"/>
                    <a:pt x="3724910" y="274320"/>
                    <a:pt x="3826510" y="302260"/>
                  </a:cubicBezTo>
                  <a:cubicBezTo>
                    <a:pt x="3925570" y="330200"/>
                    <a:pt x="4024630" y="368300"/>
                    <a:pt x="4116070" y="410210"/>
                  </a:cubicBezTo>
                  <a:cubicBezTo>
                    <a:pt x="4202430" y="449580"/>
                    <a:pt x="4271010" y="491490"/>
                    <a:pt x="4359910" y="543560"/>
                  </a:cubicBezTo>
                  <a:cubicBezTo>
                    <a:pt x="4469130" y="608330"/>
                    <a:pt x="4658360" y="706120"/>
                    <a:pt x="4721860" y="770890"/>
                  </a:cubicBezTo>
                  <a:cubicBezTo>
                    <a:pt x="4753610" y="802640"/>
                    <a:pt x="4765040" y="826770"/>
                    <a:pt x="4775200" y="858520"/>
                  </a:cubicBezTo>
                  <a:cubicBezTo>
                    <a:pt x="4785360" y="890270"/>
                    <a:pt x="4785360" y="932180"/>
                    <a:pt x="4781550" y="960120"/>
                  </a:cubicBezTo>
                  <a:cubicBezTo>
                    <a:pt x="4779010" y="979170"/>
                    <a:pt x="4775200" y="990600"/>
                    <a:pt x="4766310" y="1008380"/>
                  </a:cubicBezTo>
                  <a:cubicBezTo>
                    <a:pt x="4753610" y="1032510"/>
                    <a:pt x="4729480" y="1069340"/>
                    <a:pt x="4704080" y="1089660"/>
                  </a:cubicBezTo>
                  <a:cubicBezTo>
                    <a:pt x="4678680" y="1109980"/>
                    <a:pt x="4638040" y="1125220"/>
                    <a:pt x="4611370" y="1131570"/>
                  </a:cubicBezTo>
                  <a:cubicBezTo>
                    <a:pt x="4592320" y="1136650"/>
                    <a:pt x="4584700" y="1136650"/>
                    <a:pt x="4559300" y="1134110"/>
                  </a:cubicBezTo>
                  <a:cubicBezTo>
                    <a:pt x="4490720" y="1126490"/>
                    <a:pt x="4333240" y="1052830"/>
                    <a:pt x="4185920" y="1027430"/>
                  </a:cubicBezTo>
                  <a:cubicBezTo>
                    <a:pt x="3981450" y="991870"/>
                    <a:pt x="3629660" y="994410"/>
                    <a:pt x="3439160" y="975360"/>
                  </a:cubicBezTo>
                  <a:cubicBezTo>
                    <a:pt x="3321050" y="963930"/>
                    <a:pt x="3239770" y="966470"/>
                    <a:pt x="3153410" y="938530"/>
                  </a:cubicBezTo>
                  <a:cubicBezTo>
                    <a:pt x="3073400" y="913130"/>
                    <a:pt x="2980690" y="883920"/>
                    <a:pt x="2934970" y="820420"/>
                  </a:cubicBezTo>
                  <a:cubicBezTo>
                    <a:pt x="2885440" y="751840"/>
                    <a:pt x="2854960" y="607060"/>
                    <a:pt x="2880360" y="530860"/>
                  </a:cubicBezTo>
                  <a:cubicBezTo>
                    <a:pt x="2903220" y="463550"/>
                    <a:pt x="2983230" y="417830"/>
                    <a:pt x="3049270" y="375920"/>
                  </a:cubicBezTo>
                  <a:cubicBezTo>
                    <a:pt x="3120390" y="331470"/>
                    <a:pt x="3205480" y="307340"/>
                    <a:pt x="3294380" y="278130"/>
                  </a:cubicBezTo>
                  <a:cubicBezTo>
                    <a:pt x="3395980" y="243840"/>
                    <a:pt x="3511550" y="210820"/>
                    <a:pt x="3625850" y="187960"/>
                  </a:cubicBezTo>
                  <a:cubicBezTo>
                    <a:pt x="3745230" y="163830"/>
                    <a:pt x="3870960" y="151130"/>
                    <a:pt x="3997960" y="140970"/>
                  </a:cubicBezTo>
                  <a:cubicBezTo>
                    <a:pt x="4128770" y="130810"/>
                    <a:pt x="4245610" y="130810"/>
                    <a:pt x="4398010" y="130810"/>
                  </a:cubicBezTo>
                  <a:cubicBezTo>
                    <a:pt x="4601210" y="129540"/>
                    <a:pt x="4914900" y="93980"/>
                    <a:pt x="5109210" y="143510"/>
                  </a:cubicBezTo>
                  <a:cubicBezTo>
                    <a:pt x="5259070" y="181610"/>
                    <a:pt x="5441950" y="245110"/>
                    <a:pt x="5482590" y="339090"/>
                  </a:cubicBezTo>
                  <a:cubicBezTo>
                    <a:pt x="5518150" y="422910"/>
                    <a:pt x="5452110" y="595630"/>
                    <a:pt x="5389880" y="659130"/>
                  </a:cubicBezTo>
                  <a:cubicBezTo>
                    <a:pt x="5339080" y="712470"/>
                    <a:pt x="5260340" y="713740"/>
                    <a:pt x="5173980" y="730250"/>
                  </a:cubicBezTo>
                  <a:cubicBezTo>
                    <a:pt x="5049520" y="753110"/>
                    <a:pt x="4890770" y="750570"/>
                    <a:pt x="4707890" y="754380"/>
                  </a:cubicBezTo>
                  <a:cubicBezTo>
                    <a:pt x="4448810" y="759460"/>
                    <a:pt x="4057650" y="758190"/>
                    <a:pt x="3765550" y="745490"/>
                  </a:cubicBezTo>
                  <a:cubicBezTo>
                    <a:pt x="3512820" y="735330"/>
                    <a:pt x="3289300" y="706120"/>
                    <a:pt x="3056890" y="693420"/>
                  </a:cubicBezTo>
                  <a:cubicBezTo>
                    <a:pt x="2830830" y="680720"/>
                    <a:pt x="2633980" y="671830"/>
                    <a:pt x="2390140" y="669290"/>
                  </a:cubicBezTo>
                  <a:cubicBezTo>
                    <a:pt x="2094230" y="665480"/>
                    <a:pt x="1731010" y="684530"/>
                    <a:pt x="1409700" y="679450"/>
                  </a:cubicBezTo>
                  <a:cubicBezTo>
                    <a:pt x="1097280" y="674370"/>
                    <a:pt x="694690" y="668020"/>
                    <a:pt x="487680" y="642620"/>
                  </a:cubicBezTo>
                  <a:cubicBezTo>
                    <a:pt x="381000" y="629920"/>
                    <a:pt x="247650" y="604520"/>
                    <a:pt x="248920" y="591820"/>
                  </a:cubicBezTo>
                  <a:cubicBezTo>
                    <a:pt x="248920" y="579120"/>
                    <a:pt x="472440" y="558800"/>
                    <a:pt x="474980" y="567690"/>
                  </a:cubicBezTo>
                  <a:cubicBezTo>
                    <a:pt x="476250" y="574040"/>
                    <a:pt x="408940" y="603250"/>
                    <a:pt x="374650" y="608330"/>
                  </a:cubicBezTo>
                  <a:cubicBezTo>
                    <a:pt x="339090" y="613410"/>
                    <a:pt x="298450" y="609600"/>
                    <a:pt x="265430" y="596900"/>
                  </a:cubicBezTo>
                  <a:cubicBezTo>
                    <a:pt x="232410" y="584200"/>
                    <a:pt x="196850" y="556260"/>
                    <a:pt x="175260" y="535940"/>
                  </a:cubicBezTo>
                  <a:cubicBezTo>
                    <a:pt x="160020" y="520700"/>
                    <a:pt x="152400" y="510540"/>
                    <a:pt x="143510" y="491490"/>
                  </a:cubicBezTo>
                  <a:cubicBezTo>
                    <a:pt x="130810" y="464820"/>
                    <a:pt x="118110" y="415290"/>
                    <a:pt x="115570" y="386080"/>
                  </a:cubicBezTo>
                  <a:cubicBezTo>
                    <a:pt x="114300" y="365760"/>
                    <a:pt x="118110" y="350520"/>
                    <a:pt x="121920" y="332740"/>
                  </a:cubicBezTo>
                  <a:cubicBezTo>
                    <a:pt x="125730" y="314960"/>
                    <a:pt x="129540" y="298450"/>
                    <a:pt x="139700" y="280670"/>
                  </a:cubicBezTo>
                  <a:cubicBezTo>
                    <a:pt x="154940" y="255270"/>
                    <a:pt x="180340" y="222250"/>
                    <a:pt x="210820" y="198120"/>
                  </a:cubicBezTo>
                  <a:cubicBezTo>
                    <a:pt x="247650" y="170180"/>
                    <a:pt x="297180" y="147320"/>
                    <a:pt x="350520" y="129540"/>
                  </a:cubicBezTo>
                  <a:cubicBezTo>
                    <a:pt x="414020" y="109220"/>
                    <a:pt x="490220" y="97790"/>
                    <a:pt x="570230" y="90170"/>
                  </a:cubicBezTo>
                  <a:cubicBezTo>
                    <a:pt x="664210" y="80010"/>
                    <a:pt x="773430" y="81280"/>
                    <a:pt x="878840" y="81280"/>
                  </a:cubicBezTo>
                  <a:cubicBezTo>
                    <a:pt x="988060" y="81280"/>
                    <a:pt x="1135380" y="74930"/>
                    <a:pt x="1212850" y="92710"/>
                  </a:cubicBezTo>
                  <a:cubicBezTo>
                    <a:pt x="1256030" y="102870"/>
                    <a:pt x="1286510" y="120650"/>
                    <a:pt x="1310640" y="137160"/>
                  </a:cubicBezTo>
                  <a:cubicBezTo>
                    <a:pt x="1327150" y="148590"/>
                    <a:pt x="1337310" y="158750"/>
                    <a:pt x="1348740" y="176530"/>
                  </a:cubicBezTo>
                  <a:cubicBezTo>
                    <a:pt x="1365250" y="200660"/>
                    <a:pt x="1386840" y="246380"/>
                    <a:pt x="1393190" y="274320"/>
                  </a:cubicBezTo>
                  <a:cubicBezTo>
                    <a:pt x="1398270" y="294640"/>
                    <a:pt x="1398270" y="307340"/>
                    <a:pt x="1395730" y="327660"/>
                  </a:cubicBezTo>
                  <a:cubicBezTo>
                    <a:pt x="1391920" y="356870"/>
                    <a:pt x="1381760" y="401320"/>
                    <a:pt x="1363980" y="430530"/>
                  </a:cubicBezTo>
                  <a:cubicBezTo>
                    <a:pt x="1346200" y="459740"/>
                    <a:pt x="1316990" y="487680"/>
                    <a:pt x="1287780" y="505460"/>
                  </a:cubicBezTo>
                  <a:cubicBezTo>
                    <a:pt x="1257300" y="523240"/>
                    <a:pt x="1231900" y="528320"/>
                    <a:pt x="1184910" y="537210"/>
                  </a:cubicBezTo>
                  <a:cubicBezTo>
                    <a:pt x="1084580" y="556260"/>
                    <a:pt x="858520" y="572770"/>
                    <a:pt x="709930" y="576580"/>
                  </a:cubicBezTo>
                  <a:cubicBezTo>
                    <a:pt x="577850" y="580390"/>
                    <a:pt x="419100" y="580390"/>
                    <a:pt x="334010" y="563880"/>
                  </a:cubicBezTo>
                  <a:cubicBezTo>
                    <a:pt x="289560" y="554990"/>
                    <a:pt x="262890" y="547370"/>
                    <a:pt x="233680" y="528320"/>
                  </a:cubicBezTo>
                  <a:cubicBezTo>
                    <a:pt x="205740" y="509270"/>
                    <a:pt x="179070" y="480060"/>
                    <a:pt x="162560" y="449580"/>
                  </a:cubicBezTo>
                  <a:cubicBezTo>
                    <a:pt x="146050" y="419100"/>
                    <a:pt x="137160" y="375920"/>
                    <a:pt x="134620" y="346710"/>
                  </a:cubicBezTo>
                  <a:cubicBezTo>
                    <a:pt x="133350" y="326390"/>
                    <a:pt x="133350" y="313690"/>
                    <a:pt x="139700" y="293370"/>
                  </a:cubicBezTo>
                  <a:cubicBezTo>
                    <a:pt x="147320" y="265430"/>
                    <a:pt x="165100" y="224790"/>
                    <a:pt x="187960" y="198120"/>
                  </a:cubicBezTo>
                  <a:cubicBezTo>
                    <a:pt x="210820" y="171450"/>
                    <a:pt x="247650" y="148590"/>
                    <a:pt x="274320" y="135890"/>
                  </a:cubicBezTo>
                  <a:cubicBezTo>
                    <a:pt x="293370" y="127000"/>
                    <a:pt x="299720" y="127000"/>
                    <a:pt x="326390" y="121920"/>
                  </a:cubicBezTo>
                  <a:cubicBezTo>
                    <a:pt x="403860" y="106680"/>
                    <a:pt x="654050" y="71120"/>
                    <a:pt x="786130" y="58420"/>
                  </a:cubicBezTo>
                  <a:cubicBezTo>
                    <a:pt x="885190" y="49530"/>
                    <a:pt x="951230" y="44450"/>
                    <a:pt x="1049020" y="44450"/>
                  </a:cubicBezTo>
                  <a:cubicBezTo>
                    <a:pt x="1170940" y="44450"/>
                    <a:pt x="1370330" y="49530"/>
                    <a:pt x="1460500" y="68580"/>
                  </a:cubicBezTo>
                  <a:cubicBezTo>
                    <a:pt x="1507490" y="78740"/>
                    <a:pt x="1537970" y="91440"/>
                    <a:pt x="1563370" y="107950"/>
                  </a:cubicBezTo>
                  <a:cubicBezTo>
                    <a:pt x="1581150" y="119380"/>
                    <a:pt x="1591310" y="132080"/>
                    <a:pt x="1604010" y="146050"/>
                  </a:cubicBezTo>
                  <a:cubicBezTo>
                    <a:pt x="1615440" y="160020"/>
                    <a:pt x="1626870" y="172720"/>
                    <a:pt x="1635760" y="191770"/>
                  </a:cubicBezTo>
                  <a:cubicBezTo>
                    <a:pt x="1648460" y="218440"/>
                    <a:pt x="1659890" y="269240"/>
                    <a:pt x="1661160" y="298450"/>
                  </a:cubicBezTo>
                  <a:cubicBezTo>
                    <a:pt x="1662430" y="320040"/>
                    <a:pt x="1661160" y="332740"/>
                    <a:pt x="1654810" y="353060"/>
                  </a:cubicBezTo>
                  <a:cubicBezTo>
                    <a:pt x="1645920" y="382270"/>
                    <a:pt x="1626870" y="424180"/>
                    <a:pt x="1602740" y="450850"/>
                  </a:cubicBezTo>
                  <a:cubicBezTo>
                    <a:pt x="1578610" y="477520"/>
                    <a:pt x="1550670" y="495300"/>
                    <a:pt x="1511300" y="511810"/>
                  </a:cubicBezTo>
                  <a:cubicBezTo>
                    <a:pt x="1452880" y="535940"/>
                    <a:pt x="1362710" y="547370"/>
                    <a:pt x="1280160" y="558800"/>
                  </a:cubicBezTo>
                  <a:cubicBezTo>
                    <a:pt x="1186180" y="572770"/>
                    <a:pt x="1084580" y="580390"/>
                    <a:pt x="977900" y="584200"/>
                  </a:cubicBezTo>
                  <a:cubicBezTo>
                    <a:pt x="857250" y="588010"/>
                    <a:pt x="676910" y="600710"/>
                    <a:pt x="593090" y="579120"/>
                  </a:cubicBezTo>
                  <a:cubicBezTo>
                    <a:pt x="548640" y="567690"/>
                    <a:pt x="523240" y="552450"/>
                    <a:pt x="496570" y="528320"/>
                  </a:cubicBezTo>
                  <a:cubicBezTo>
                    <a:pt x="469900" y="504190"/>
                    <a:pt x="445770" y="464820"/>
                    <a:pt x="433070" y="436880"/>
                  </a:cubicBezTo>
                  <a:cubicBezTo>
                    <a:pt x="424180" y="417830"/>
                    <a:pt x="422910" y="401320"/>
                    <a:pt x="420370" y="383540"/>
                  </a:cubicBezTo>
                  <a:cubicBezTo>
                    <a:pt x="417830" y="365760"/>
                    <a:pt x="416560" y="349250"/>
                    <a:pt x="420370" y="327660"/>
                  </a:cubicBezTo>
                  <a:cubicBezTo>
                    <a:pt x="425450" y="298450"/>
                    <a:pt x="439420" y="255270"/>
                    <a:pt x="459740" y="226060"/>
                  </a:cubicBezTo>
                  <a:cubicBezTo>
                    <a:pt x="480060" y="196850"/>
                    <a:pt x="510540" y="168910"/>
                    <a:pt x="542290" y="152400"/>
                  </a:cubicBezTo>
                  <a:cubicBezTo>
                    <a:pt x="574040" y="135890"/>
                    <a:pt x="603250" y="132080"/>
                    <a:pt x="648970" y="127000"/>
                  </a:cubicBezTo>
                  <a:cubicBezTo>
                    <a:pt x="728980" y="118110"/>
                    <a:pt x="882650" y="113030"/>
                    <a:pt x="979170" y="130810"/>
                  </a:cubicBezTo>
                  <a:cubicBezTo>
                    <a:pt x="1060450" y="144780"/>
                    <a:pt x="1136650" y="208280"/>
                    <a:pt x="1195070" y="208280"/>
                  </a:cubicBezTo>
                  <a:cubicBezTo>
                    <a:pt x="1235710" y="208280"/>
                    <a:pt x="1262380" y="176530"/>
                    <a:pt x="1296670" y="172720"/>
                  </a:cubicBezTo>
                  <a:cubicBezTo>
                    <a:pt x="1330960" y="168910"/>
                    <a:pt x="1371600" y="175260"/>
                    <a:pt x="1403350" y="189230"/>
                  </a:cubicBezTo>
                  <a:cubicBezTo>
                    <a:pt x="1435100" y="203200"/>
                    <a:pt x="1466850" y="227330"/>
                    <a:pt x="1488440" y="254000"/>
                  </a:cubicBezTo>
                  <a:cubicBezTo>
                    <a:pt x="1510030" y="280670"/>
                    <a:pt x="1527810" y="322580"/>
                    <a:pt x="1535430" y="350520"/>
                  </a:cubicBezTo>
                  <a:cubicBezTo>
                    <a:pt x="1540510" y="370840"/>
                    <a:pt x="1541780" y="383540"/>
                    <a:pt x="1540510" y="403860"/>
                  </a:cubicBezTo>
                  <a:cubicBezTo>
                    <a:pt x="1537970" y="433070"/>
                    <a:pt x="1527810" y="476250"/>
                    <a:pt x="1511300" y="506730"/>
                  </a:cubicBezTo>
                  <a:cubicBezTo>
                    <a:pt x="1493520" y="537210"/>
                    <a:pt x="1469390" y="558800"/>
                    <a:pt x="1437640" y="585470"/>
                  </a:cubicBezTo>
                  <a:cubicBezTo>
                    <a:pt x="1394460" y="622300"/>
                    <a:pt x="1333500" y="664210"/>
                    <a:pt x="1270000" y="698500"/>
                  </a:cubicBezTo>
                  <a:cubicBezTo>
                    <a:pt x="1196340" y="737870"/>
                    <a:pt x="1098550" y="774700"/>
                    <a:pt x="1016000" y="803910"/>
                  </a:cubicBezTo>
                  <a:cubicBezTo>
                    <a:pt x="939800" y="830580"/>
                    <a:pt x="868680" y="850900"/>
                    <a:pt x="789940" y="868680"/>
                  </a:cubicBezTo>
                  <a:cubicBezTo>
                    <a:pt x="706120" y="887730"/>
                    <a:pt x="621030" y="901700"/>
                    <a:pt x="528320" y="911860"/>
                  </a:cubicBezTo>
                  <a:cubicBezTo>
                    <a:pt x="424180" y="923290"/>
                    <a:pt x="270510" y="938530"/>
                    <a:pt x="193040" y="927100"/>
                  </a:cubicBezTo>
                  <a:cubicBezTo>
                    <a:pt x="149860" y="920750"/>
                    <a:pt x="124460" y="910590"/>
                    <a:pt x="96520" y="891540"/>
                  </a:cubicBezTo>
                  <a:cubicBezTo>
                    <a:pt x="68580" y="872490"/>
                    <a:pt x="41910" y="844550"/>
                    <a:pt x="26670" y="815340"/>
                  </a:cubicBezTo>
                  <a:cubicBezTo>
                    <a:pt x="10160" y="786130"/>
                    <a:pt x="1270" y="748030"/>
                    <a:pt x="1270" y="715010"/>
                  </a:cubicBezTo>
                  <a:cubicBezTo>
                    <a:pt x="1270" y="681990"/>
                    <a:pt x="12700" y="640080"/>
                    <a:pt x="24130" y="614680"/>
                  </a:cubicBezTo>
                  <a:cubicBezTo>
                    <a:pt x="31750" y="596900"/>
                    <a:pt x="39370" y="585470"/>
                    <a:pt x="53340" y="571500"/>
                  </a:cubicBezTo>
                  <a:cubicBezTo>
                    <a:pt x="72390" y="551180"/>
                    <a:pt x="96520" y="529590"/>
                    <a:pt x="134620" y="511810"/>
                  </a:cubicBezTo>
                  <a:cubicBezTo>
                    <a:pt x="199390" y="481330"/>
                    <a:pt x="311150" y="461010"/>
                    <a:pt x="425450" y="440690"/>
                  </a:cubicBezTo>
                  <a:cubicBezTo>
                    <a:pt x="585470" y="411480"/>
                    <a:pt x="857250" y="381000"/>
                    <a:pt x="1010920" y="373380"/>
                  </a:cubicBezTo>
                  <a:cubicBezTo>
                    <a:pt x="1109980" y="368300"/>
                    <a:pt x="1162050" y="368300"/>
                    <a:pt x="1256030" y="377190"/>
                  </a:cubicBezTo>
                  <a:cubicBezTo>
                    <a:pt x="1386840" y="388620"/>
                    <a:pt x="1633220" y="416560"/>
                    <a:pt x="1723390" y="452120"/>
                  </a:cubicBezTo>
                  <a:cubicBezTo>
                    <a:pt x="1765300" y="468630"/>
                    <a:pt x="1784350" y="483870"/>
                    <a:pt x="1805940" y="508000"/>
                  </a:cubicBezTo>
                  <a:cubicBezTo>
                    <a:pt x="1827530" y="532130"/>
                    <a:pt x="1845310" y="570230"/>
                    <a:pt x="1854200" y="596900"/>
                  </a:cubicBezTo>
                  <a:cubicBezTo>
                    <a:pt x="1860550" y="615950"/>
                    <a:pt x="1861820" y="628650"/>
                    <a:pt x="1860550" y="647700"/>
                  </a:cubicBezTo>
                  <a:cubicBezTo>
                    <a:pt x="1859280" y="675640"/>
                    <a:pt x="1847850" y="720090"/>
                    <a:pt x="1836420" y="745490"/>
                  </a:cubicBezTo>
                  <a:cubicBezTo>
                    <a:pt x="1828800" y="763270"/>
                    <a:pt x="1822450" y="773430"/>
                    <a:pt x="1808480" y="787400"/>
                  </a:cubicBezTo>
                  <a:cubicBezTo>
                    <a:pt x="1789430" y="806450"/>
                    <a:pt x="1760220" y="829310"/>
                    <a:pt x="1725930" y="844550"/>
                  </a:cubicBezTo>
                  <a:cubicBezTo>
                    <a:pt x="1677670" y="866140"/>
                    <a:pt x="1620520" y="882650"/>
                    <a:pt x="1541780" y="890270"/>
                  </a:cubicBezTo>
                  <a:cubicBezTo>
                    <a:pt x="1410970" y="902970"/>
                    <a:pt x="1181100" y="881380"/>
                    <a:pt x="1005840" y="866140"/>
                  </a:cubicBezTo>
                  <a:cubicBezTo>
                    <a:pt x="834390" y="850900"/>
                    <a:pt x="574040" y="821690"/>
                    <a:pt x="500380" y="797560"/>
                  </a:cubicBezTo>
                  <a:cubicBezTo>
                    <a:pt x="477520" y="789940"/>
                    <a:pt x="473710" y="786130"/>
                    <a:pt x="459740" y="774700"/>
                  </a:cubicBezTo>
                  <a:cubicBezTo>
                    <a:pt x="440690" y="758190"/>
                    <a:pt x="414020" y="731520"/>
                    <a:pt x="401320" y="704850"/>
                  </a:cubicBezTo>
                  <a:cubicBezTo>
                    <a:pt x="388620" y="678180"/>
                    <a:pt x="381000" y="645160"/>
                    <a:pt x="382270" y="614680"/>
                  </a:cubicBezTo>
                  <a:cubicBezTo>
                    <a:pt x="383540" y="585470"/>
                    <a:pt x="391160" y="551180"/>
                    <a:pt x="406400" y="525780"/>
                  </a:cubicBezTo>
                  <a:cubicBezTo>
                    <a:pt x="420370" y="500380"/>
                    <a:pt x="449580" y="474980"/>
                    <a:pt x="469900" y="459740"/>
                  </a:cubicBezTo>
                  <a:cubicBezTo>
                    <a:pt x="483870" y="449580"/>
                    <a:pt x="495300" y="445770"/>
                    <a:pt x="511810" y="439420"/>
                  </a:cubicBezTo>
                  <a:cubicBezTo>
                    <a:pt x="535940" y="430530"/>
                    <a:pt x="556260" y="425450"/>
                    <a:pt x="603250" y="417830"/>
                  </a:cubicBezTo>
                  <a:cubicBezTo>
                    <a:pt x="758190" y="392430"/>
                    <a:pt x="1287780" y="341630"/>
                    <a:pt x="1615440" y="325120"/>
                  </a:cubicBezTo>
                  <a:cubicBezTo>
                    <a:pt x="1922780" y="309880"/>
                    <a:pt x="2265680" y="304800"/>
                    <a:pt x="2509520" y="316230"/>
                  </a:cubicBezTo>
                  <a:cubicBezTo>
                    <a:pt x="2678430" y="323850"/>
                    <a:pt x="2846070" y="358140"/>
                    <a:pt x="2938780" y="361950"/>
                  </a:cubicBezTo>
                  <a:cubicBezTo>
                    <a:pt x="2983230" y="364490"/>
                    <a:pt x="3006090" y="353060"/>
                    <a:pt x="3037840" y="360680"/>
                  </a:cubicBezTo>
                  <a:cubicBezTo>
                    <a:pt x="3069590" y="368300"/>
                    <a:pt x="3102610" y="384810"/>
                    <a:pt x="3126740" y="406400"/>
                  </a:cubicBezTo>
                  <a:cubicBezTo>
                    <a:pt x="3150870" y="427990"/>
                    <a:pt x="3172460" y="463550"/>
                    <a:pt x="3183890" y="487680"/>
                  </a:cubicBezTo>
                  <a:cubicBezTo>
                    <a:pt x="3191510" y="505460"/>
                    <a:pt x="3195320" y="518160"/>
                    <a:pt x="3196590" y="537210"/>
                  </a:cubicBezTo>
                  <a:cubicBezTo>
                    <a:pt x="3197860" y="563880"/>
                    <a:pt x="3196590" y="605790"/>
                    <a:pt x="3185160" y="636270"/>
                  </a:cubicBezTo>
                  <a:cubicBezTo>
                    <a:pt x="3173730" y="666750"/>
                    <a:pt x="3153410" y="697230"/>
                    <a:pt x="3129280" y="718820"/>
                  </a:cubicBezTo>
                  <a:cubicBezTo>
                    <a:pt x="3105150" y="740410"/>
                    <a:pt x="3077210" y="750570"/>
                    <a:pt x="3040380" y="765810"/>
                  </a:cubicBezTo>
                  <a:cubicBezTo>
                    <a:pt x="2985770" y="787400"/>
                    <a:pt x="2915920" y="806450"/>
                    <a:pt x="2828290" y="824230"/>
                  </a:cubicBezTo>
                  <a:cubicBezTo>
                    <a:pt x="2689860" y="852170"/>
                    <a:pt x="2484120" y="882650"/>
                    <a:pt x="2286000" y="897890"/>
                  </a:cubicBezTo>
                  <a:cubicBezTo>
                    <a:pt x="2045970" y="915670"/>
                    <a:pt x="1704340" y="910590"/>
                    <a:pt x="1488440" y="911860"/>
                  </a:cubicBezTo>
                  <a:cubicBezTo>
                    <a:pt x="1341120" y="913130"/>
                    <a:pt x="1182370" y="918210"/>
                    <a:pt x="1115060" y="909320"/>
                  </a:cubicBezTo>
                  <a:cubicBezTo>
                    <a:pt x="1089660" y="906780"/>
                    <a:pt x="1080770" y="902970"/>
                    <a:pt x="1064260" y="896620"/>
                  </a:cubicBezTo>
                  <a:cubicBezTo>
                    <a:pt x="1049020" y="890270"/>
                    <a:pt x="1035050" y="885190"/>
                    <a:pt x="1019810" y="872490"/>
                  </a:cubicBezTo>
                  <a:cubicBezTo>
                    <a:pt x="998220" y="854710"/>
                    <a:pt x="967740" y="825500"/>
                    <a:pt x="952500" y="796290"/>
                  </a:cubicBezTo>
                  <a:cubicBezTo>
                    <a:pt x="937260" y="767080"/>
                    <a:pt x="928370" y="728980"/>
                    <a:pt x="928370" y="695960"/>
                  </a:cubicBezTo>
                  <a:cubicBezTo>
                    <a:pt x="928370" y="662940"/>
                    <a:pt x="938530" y="626110"/>
                    <a:pt x="953770" y="596900"/>
                  </a:cubicBezTo>
                  <a:cubicBezTo>
                    <a:pt x="969010" y="567690"/>
                    <a:pt x="994410" y="539750"/>
                    <a:pt x="1021080" y="520700"/>
                  </a:cubicBezTo>
                  <a:cubicBezTo>
                    <a:pt x="1049020" y="501650"/>
                    <a:pt x="1065530" y="497840"/>
                    <a:pt x="1117600" y="485140"/>
                  </a:cubicBezTo>
                  <a:cubicBezTo>
                    <a:pt x="1316990" y="438150"/>
                    <a:pt x="2195830" y="347980"/>
                    <a:pt x="2597150" y="328930"/>
                  </a:cubicBezTo>
                  <a:cubicBezTo>
                    <a:pt x="2872740" y="316230"/>
                    <a:pt x="3169920" y="261620"/>
                    <a:pt x="3294380" y="335280"/>
                  </a:cubicBezTo>
                  <a:cubicBezTo>
                    <a:pt x="3364230" y="377190"/>
                    <a:pt x="3383280" y="530860"/>
                    <a:pt x="3401060" y="529590"/>
                  </a:cubicBezTo>
                  <a:cubicBezTo>
                    <a:pt x="3409950" y="528320"/>
                    <a:pt x="3406140" y="500380"/>
                    <a:pt x="3415030" y="483870"/>
                  </a:cubicBezTo>
                  <a:cubicBezTo>
                    <a:pt x="3427730" y="461010"/>
                    <a:pt x="3450590" y="427990"/>
                    <a:pt x="3474720" y="408940"/>
                  </a:cubicBezTo>
                  <a:cubicBezTo>
                    <a:pt x="3498850" y="389890"/>
                    <a:pt x="3535680" y="377190"/>
                    <a:pt x="3561080" y="370840"/>
                  </a:cubicBezTo>
                  <a:cubicBezTo>
                    <a:pt x="3578860" y="367030"/>
                    <a:pt x="3592830" y="367030"/>
                    <a:pt x="3609340" y="368300"/>
                  </a:cubicBezTo>
                  <a:cubicBezTo>
                    <a:pt x="3624580" y="369570"/>
                    <a:pt x="3639820" y="370840"/>
                    <a:pt x="3656330" y="377190"/>
                  </a:cubicBezTo>
                  <a:cubicBezTo>
                    <a:pt x="3680460" y="386080"/>
                    <a:pt x="3717290" y="408940"/>
                    <a:pt x="3736340" y="426720"/>
                  </a:cubicBezTo>
                  <a:cubicBezTo>
                    <a:pt x="3750310" y="439420"/>
                    <a:pt x="3756660" y="448310"/>
                    <a:pt x="3765550" y="464820"/>
                  </a:cubicBezTo>
                  <a:cubicBezTo>
                    <a:pt x="3776980" y="487680"/>
                    <a:pt x="3790950" y="529590"/>
                    <a:pt x="3793490" y="554990"/>
                  </a:cubicBezTo>
                  <a:cubicBezTo>
                    <a:pt x="3796030" y="572770"/>
                    <a:pt x="3794760" y="582930"/>
                    <a:pt x="3789680" y="603250"/>
                  </a:cubicBezTo>
                  <a:cubicBezTo>
                    <a:pt x="3779520" y="645160"/>
                    <a:pt x="3763010" y="728980"/>
                    <a:pt x="3717290" y="783590"/>
                  </a:cubicBezTo>
                  <a:cubicBezTo>
                    <a:pt x="3655060" y="858520"/>
                    <a:pt x="3510280" y="928370"/>
                    <a:pt x="3407410" y="976630"/>
                  </a:cubicBezTo>
                  <a:cubicBezTo>
                    <a:pt x="3315970" y="1019810"/>
                    <a:pt x="3229610" y="1042670"/>
                    <a:pt x="3131820" y="1069340"/>
                  </a:cubicBezTo>
                  <a:cubicBezTo>
                    <a:pt x="3023870" y="1098550"/>
                    <a:pt x="2901950" y="1121410"/>
                    <a:pt x="2783840" y="1140460"/>
                  </a:cubicBezTo>
                  <a:cubicBezTo>
                    <a:pt x="2664460" y="1159510"/>
                    <a:pt x="2553970" y="1176020"/>
                    <a:pt x="2419350" y="1183640"/>
                  </a:cubicBezTo>
                  <a:cubicBezTo>
                    <a:pt x="2254250" y="1192530"/>
                    <a:pt x="1946910" y="1183640"/>
                    <a:pt x="1863090" y="1176020"/>
                  </a:cubicBezTo>
                  <a:cubicBezTo>
                    <a:pt x="1838960" y="1173480"/>
                    <a:pt x="1832610" y="1174750"/>
                    <a:pt x="1816100" y="1168400"/>
                  </a:cubicBezTo>
                  <a:cubicBezTo>
                    <a:pt x="1791970" y="1159510"/>
                    <a:pt x="1756410" y="1141730"/>
                    <a:pt x="1734820" y="1120140"/>
                  </a:cubicBezTo>
                  <a:cubicBezTo>
                    <a:pt x="1713230" y="1098550"/>
                    <a:pt x="1694180" y="1069340"/>
                    <a:pt x="1684020" y="1040130"/>
                  </a:cubicBezTo>
                  <a:cubicBezTo>
                    <a:pt x="1673860" y="1010920"/>
                    <a:pt x="1673860" y="971550"/>
                    <a:pt x="1676400" y="946150"/>
                  </a:cubicBezTo>
                  <a:cubicBezTo>
                    <a:pt x="1678940" y="928370"/>
                    <a:pt x="1681480" y="916940"/>
                    <a:pt x="1690370" y="900430"/>
                  </a:cubicBezTo>
                  <a:cubicBezTo>
                    <a:pt x="1701800" y="877570"/>
                    <a:pt x="1722120" y="845820"/>
                    <a:pt x="1747520" y="824230"/>
                  </a:cubicBezTo>
                  <a:cubicBezTo>
                    <a:pt x="1778000" y="798830"/>
                    <a:pt x="1816100" y="782320"/>
                    <a:pt x="1866900" y="767080"/>
                  </a:cubicBezTo>
                  <a:cubicBezTo>
                    <a:pt x="1945640" y="742950"/>
                    <a:pt x="2080260" y="731520"/>
                    <a:pt x="2183130" y="720090"/>
                  </a:cubicBezTo>
                  <a:cubicBezTo>
                    <a:pt x="2279650" y="709930"/>
                    <a:pt x="2339340" y="704850"/>
                    <a:pt x="2463800" y="702310"/>
                  </a:cubicBezTo>
                  <a:cubicBezTo>
                    <a:pt x="2707640" y="695960"/>
                    <a:pt x="3281680" y="699770"/>
                    <a:pt x="3545840" y="716280"/>
                  </a:cubicBezTo>
                  <a:cubicBezTo>
                    <a:pt x="3699510" y="726440"/>
                    <a:pt x="3796030" y="707390"/>
                    <a:pt x="3907790" y="758190"/>
                  </a:cubicBezTo>
                  <a:cubicBezTo>
                    <a:pt x="4037330" y="816610"/>
                    <a:pt x="4257040" y="975360"/>
                    <a:pt x="4262120" y="1083310"/>
                  </a:cubicBezTo>
                  <a:cubicBezTo>
                    <a:pt x="4267200" y="1179830"/>
                    <a:pt x="4098290" y="1320800"/>
                    <a:pt x="4005580" y="1371600"/>
                  </a:cubicBezTo>
                  <a:cubicBezTo>
                    <a:pt x="3933190" y="1410970"/>
                    <a:pt x="3869690" y="1399540"/>
                    <a:pt x="3774440" y="1405890"/>
                  </a:cubicBezTo>
                  <a:cubicBezTo>
                    <a:pt x="3625850" y="1414780"/>
                    <a:pt x="3369310" y="1402080"/>
                    <a:pt x="3195320" y="1393190"/>
                  </a:cubicBezTo>
                  <a:cubicBezTo>
                    <a:pt x="3053080" y="1386840"/>
                    <a:pt x="2945130" y="1385570"/>
                    <a:pt x="2806700" y="1363980"/>
                  </a:cubicBezTo>
                  <a:cubicBezTo>
                    <a:pt x="2645410" y="1338580"/>
                    <a:pt x="2371090" y="1248410"/>
                    <a:pt x="2289810" y="1238250"/>
                  </a:cubicBezTo>
                  <a:cubicBezTo>
                    <a:pt x="2265680" y="1235710"/>
                    <a:pt x="2259330" y="1242060"/>
                    <a:pt x="2241550" y="1238250"/>
                  </a:cubicBezTo>
                  <a:cubicBezTo>
                    <a:pt x="2216150" y="1233170"/>
                    <a:pt x="2176780" y="1221740"/>
                    <a:pt x="2151380" y="1203960"/>
                  </a:cubicBezTo>
                  <a:cubicBezTo>
                    <a:pt x="2125980" y="1186180"/>
                    <a:pt x="2101850" y="1159510"/>
                    <a:pt x="2086610" y="1131570"/>
                  </a:cubicBezTo>
                  <a:cubicBezTo>
                    <a:pt x="2072640" y="1103630"/>
                    <a:pt x="2065020" y="1064260"/>
                    <a:pt x="2063750" y="1037590"/>
                  </a:cubicBezTo>
                  <a:cubicBezTo>
                    <a:pt x="2062480" y="1018540"/>
                    <a:pt x="2065020" y="1007110"/>
                    <a:pt x="2070100" y="989330"/>
                  </a:cubicBezTo>
                  <a:cubicBezTo>
                    <a:pt x="2077720" y="963930"/>
                    <a:pt x="2094230" y="927100"/>
                    <a:pt x="2114550" y="904240"/>
                  </a:cubicBezTo>
                  <a:cubicBezTo>
                    <a:pt x="2134870" y="881380"/>
                    <a:pt x="2170430" y="859790"/>
                    <a:pt x="2194560" y="849630"/>
                  </a:cubicBezTo>
                  <a:cubicBezTo>
                    <a:pt x="2211070" y="842010"/>
                    <a:pt x="2214880" y="843280"/>
                    <a:pt x="2241550" y="838200"/>
                  </a:cubicBezTo>
                  <a:cubicBezTo>
                    <a:pt x="2404110" y="810260"/>
                    <a:pt x="3806190" y="666750"/>
                    <a:pt x="3972560" y="666750"/>
                  </a:cubicBezTo>
                  <a:cubicBezTo>
                    <a:pt x="4000500" y="666750"/>
                    <a:pt x="4004310" y="666750"/>
                    <a:pt x="4022090" y="671830"/>
                  </a:cubicBezTo>
                  <a:cubicBezTo>
                    <a:pt x="4047490" y="679450"/>
                    <a:pt x="4084320" y="695960"/>
                    <a:pt x="4108450" y="717550"/>
                  </a:cubicBezTo>
                  <a:cubicBezTo>
                    <a:pt x="4132580" y="739140"/>
                    <a:pt x="4152900" y="768350"/>
                    <a:pt x="4164330" y="798830"/>
                  </a:cubicBezTo>
                  <a:cubicBezTo>
                    <a:pt x="4175760" y="828040"/>
                    <a:pt x="4180840" y="864870"/>
                    <a:pt x="4177030" y="896620"/>
                  </a:cubicBezTo>
                  <a:cubicBezTo>
                    <a:pt x="4173220" y="928370"/>
                    <a:pt x="4159250" y="962660"/>
                    <a:pt x="4141470" y="989330"/>
                  </a:cubicBezTo>
                  <a:cubicBezTo>
                    <a:pt x="4123690" y="1016000"/>
                    <a:pt x="4095750" y="1038860"/>
                    <a:pt x="4067810" y="1054100"/>
                  </a:cubicBezTo>
                  <a:cubicBezTo>
                    <a:pt x="4039870" y="1069340"/>
                    <a:pt x="4023360" y="1071880"/>
                    <a:pt x="3972560" y="1078230"/>
                  </a:cubicBezTo>
                  <a:cubicBezTo>
                    <a:pt x="3776980" y="1102360"/>
                    <a:pt x="2893060" y="1088390"/>
                    <a:pt x="2532380" y="1070610"/>
                  </a:cubicBezTo>
                  <a:cubicBezTo>
                    <a:pt x="2313940" y="1059180"/>
                    <a:pt x="2108200" y="1052830"/>
                    <a:pt x="2009140" y="1021080"/>
                  </a:cubicBezTo>
                  <a:cubicBezTo>
                    <a:pt x="1965960" y="1007110"/>
                    <a:pt x="1945640" y="993140"/>
                    <a:pt x="1921510" y="970280"/>
                  </a:cubicBezTo>
                  <a:cubicBezTo>
                    <a:pt x="1897380" y="947420"/>
                    <a:pt x="1877060" y="915670"/>
                    <a:pt x="1865630" y="885190"/>
                  </a:cubicBezTo>
                  <a:cubicBezTo>
                    <a:pt x="1854200" y="853440"/>
                    <a:pt x="1854200" y="811530"/>
                    <a:pt x="1856740" y="783590"/>
                  </a:cubicBezTo>
                  <a:cubicBezTo>
                    <a:pt x="1858010" y="764540"/>
                    <a:pt x="1861820" y="751840"/>
                    <a:pt x="1870710" y="734060"/>
                  </a:cubicBezTo>
                  <a:cubicBezTo>
                    <a:pt x="1883410" y="708660"/>
                    <a:pt x="1903730" y="676910"/>
                    <a:pt x="1931670" y="652780"/>
                  </a:cubicBezTo>
                  <a:cubicBezTo>
                    <a:pt x="1964690" y="624840"/>
                    <a:pt x="2006600" y="601980"/>
                    <a:pt x="2061210" y="582930"/>
                  </a:cubicBezTo>
                  <a:cubicBezTo>
                    <a:pt x="2138680" y="556260"/>
                    <a:pt x="2258060" y="542290"/>
                    <a:pt x="2362200" y="530860"/>
                  </a:cubicBezTo>
                  <a:cubicBezTo>
                    <a:pt x="2472690" y="518160"/>
                    <a:pt x="2570480" y="515620"/>
                    <a:pt x="2703830" y="513080"/>
                  </a:cubicBezTo>
                  <a:cubicBezTo>
                    <a:pt x="2889250" y="509270"/>
                    <a:pt x="3178810" y="511810"/>
                    <a:pt x="3370580" y="519430"/>
                  </a:cubicBezTo>
                  <a:cubicBezTo>
                    <a:pt x="3515360" y="525780"/>
                    <a:pt x="3648710" y="519430"/>
                    <a:pt x="3751580" y="546100"/>
                  </a:cubicBezTo>
                  <a:cubicBezTo>
                    <a:pt x="3827780" y="566420"/>
                    <a:pt x="3886200" y="623570"/>
                    <a:pt x="3940810" y="636270"/>
                  </a:cubicBezTo>
                  <a:cubicBezTo>
                    <a:pt x="3978910" y="645160"/>
                    <a:pt x="4014470" y="633730"/>
                    <a:pt x="4041140" y="638810"/>
                  </a:cubicBezTo>
                  <a:cubicBezTo>
                    <a:pt x="4060190" y="642620"/>
                    <a:pt x="4071620" y="647700"/>
                    <a:pt x="4088130" y="657860"/>
                  </a:cubicBezTo>
                  <a:cubicBezTo>
                    <a:pt x="4110990" y="671830"/>
                    <a:pt x="4144010" y="698500"/>
                    <a:pt x="4161790" y="725170"/>
                  </a:cubicBezTo>
                  <a:cubicBezTo>
                    <a:pt x="4179570" y="751840"/>
                    <a:pt x="4192270" y="787400"/>
                    <a:pt x="4194810" y="820420"/>
                  </a:cubicBezTo>
                  <a:cubicBezTo>
                    <a:pt x="4197350" y="852170"/>
                    <a:pt x="4189730" y="894080"/>
                    <a:pt x="4180840" y="919480"/>
                  </a:cubicBezTo>
                  <a:cubicBezTo>
                    <a:pt x="4174490" y="938530"/>
                    <a:pt x="4168140" y="948690"/>
                    <a:pt x="4155440" y="963930"/>
                  </a:cubicBezTo>
                  <a:cubicBezTo>
                    <a:pt x="4137660" y="985520"/>
                    <a:pt x="4112260" y="1009650"/>
                    <a:pt x="4079240" y="1028700"/>
                  </a:cubicBezTo>
                  <a:cubicBezTo>
                    <a:pt x="4033520" y="1055370"/>
                    <a:pt x="3970020" y="1076960"/>
                    <a:pt x="3896360" y="1090930"/>
                  </a:cubicBezTo>
                  <a:cubicBezTo>
                    <a:pt x="3793490" y="1109980"/>
                    <a:pt x="3681730" y="1104900"/>
                    <a:pt x="3516630" y="1108710"/>
                  </a:cubicBezTo>
                  <a:cubicBezTo>
                    <a:pt x="3206750" y="1115060"/>
                    <a:pt x="2481580" y="1107440"/>
                    <a:pt x="2181860" y="1099820"/>
                  </a:cubicBezTo>
                  <a:cubicBezTo>
                    <a:pt x="2029460" y="1096010"/>
                    <a:pt x="1916430" y="1094740"/>
                    <a:pt x="1836420" y="1083310"/>
                  </a:cubicBezTo>
                  <a:cubicBezTo>
                    <a:pt x="1793240" y="1076960"/>
                    <a:pt x="1767840" y="1074420"/>
                    <a:pt x="1738630" y="1059180"/>
                  </a:cubicBezTo>
                  <a:cubicBezTo>
                    <a:pt x="1709420" y="1043940"/>
                    <a:pt x="1680210" y="1013460"/>
                    <a:pt x="1662430" y="991870"/>
                  </a:cubicBezTo>
                  <a:cubicBezTo>
                    <a:pt x="1649730" y="976630"/>
                    <a:pt x="1644650" y="962660"/>
                    <a:pt x="1638300" y="947420"/>
                  </a:cubicBezTo>
                  <a:cubicBezTo>
                    <a:pt x="1631950" y="932180"/>
                    <a:pt x="1628140" y="916940"/>
                    <a:pt x="1626870" y="897890"/>
                  </a:cubicBezTo>
                  <a:cubicBezTo>
                    <a:pt x="1625600" y="869950"/>
                    <a:pt x="1630680" y="824230"/>
                    <a:pt x="1638300" y="797560"/>
                  </a:cubicBezTo>
                  <a:cubicBezTo>
                    <a:pt x="1644650" y="778510"/>
                    <a:pt x="1649730" y="767080"/>
                    <a:pt x="1662430" y="751840"/>
                  </a:cubicBezTo>
                  <a:cubicBezTo>
                    <a:pt x="1680210" y="730250"/>
                    <a:pt x="1708150" y="699770"/>
                    <a:pt x="1738630" y="684530"/>
                  </a:cubicBezTo>
                  <a:cubicBezTo>
                    <a:pt x="1770380" y="668020"/>
                    <a:pt x="1789430" y="666750"/>
                    <a:pt x="1847850" y="660400"/>
                  </a:cubicBezTo>
                  <a:cubicBezTo>
                    <a:pt x="2062480" y="638810"/>
                    <a:pt x="2987040" y="671830"/>
                    <a:pt x="3384550" y="681990"/>
                  </a:cubicBezTo>
                  <a:cubicBezTo>
                    <a:pt x="3636010" y="688340"/>
                    <a:pt x="3848100" y="692150"/>
                    <a:pt x="4000500" y="703580"/>
                  </a:cubicBezTo>
                  <a:cubicBezTo>
                    <a:pt x="4091940" y="709930"/>
                    <a:pt x="4163060" y="715010"/>
                    <a:pt x="4217670" y="727710"/>
                  </a:cubicBezTo>
                  <a:cubicBezTo>
                    <a:pt x="4251960" y="735330"/>
                    <a:pt x="4278630" y="744220"/>
                    <a:pt x="4298950" y="755650"/>
                  </a:cubicBezTo>
                  <a:cubicBezTo>
                    <a:pt x="4312920" y="763270"/>
                    <a:pt x="4321810" y="773430"/>
                    <a:pt x="4331970" y="783590"/>
                  </a:cubicBezTo>
                  <a:cubicBezTo>
                    <a:pt x="4342130" y="793750"/>
                    <a:pt x="4349750" y="802640"/>
                    <a:pt x="4357370" y="817880"/>
                  </a:cubicBezTo>
                  <a:cubicBezTo>
                    <a:pt x="4367530" y="838200"/>
                    <a:pt x="4380230" y="872490"/>
                    <a:pt x="4381500" y="900430"/>
                  </a:cubicBezTo>
                  <a:cubicBezTo>
                    <a:pt x="4382770" y="928370"/>
                    <a:pt x="4375150" y="960120"/>
                    <a:pt x="4362450" y="985520"/>
                  </a:cubicBezTo>
                  <a:cubicBezTo>
                    <a:pt x="4349750" y="1010920"/>
                    <a:pt x="4330700" y="1035050"/>
                    <a:pt x="4307840" y="1051560"/>
                  </a:cubicBezTo>
                  <a:cubicBezTo>
                    <a:pt x="4284980" y="1068070"/>
                    <a:pt x="4250690" y="1079500"/>
                    <a:pt x="4227830" y="1084580"/>
                  </a:cubicBezTo>
                  <a:cubicBezTo>
                    <a:pt x="4211320" y="1088390"/>
                    <a:pt x="4184650" y="1085850"/>
                    <a:pt x="4184650" y="10858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0" id="80"/>
          <p:cNvGrpSpPr/>
          <p:nvPr/>
        </p:nvGrpSpPr>
        <p:grpSpPr>
          <a:xfrm rot="0">
            <a:off x="2443162" y="1891665"/>
            <a:ext cx="2232660" cy="1110615"/>
            <a:chOff x="0" y="0"/>
            <a:chExt cx="2976880" cy="148082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46990" y="30480"/>
              <a:ext cx="2898140" cy="1399540"/>
            </a:xfrm>
            <a:custGeom>
              <a:avLst/>
              <a:gdLst/>
              <a:ahLst/>
              <a:cxnLst/>
              <a:rect r="r" b="b" t="t" l="l"/>
              <a:pathLst>
                <a:path h="1399540" w="2898140">
                  <a:moveTo>
                    <a:pt x="2593340" y="1399540"/>
                  </a:moveTo>
                  <a:cubicBezTo>
                    <a:pt x="2113280" y="1376680"/>
                    <a:pt x="1908810" y="1389380"/>
                    <a:pt x="1798320" y="1380490"/>
                  </a:cubicBezTo>
                  <a:cubicBezTo>
                    <a:pt x="1734820" y="1375410"/>
                    <a:pt x="1689100" y="1371600"/>
                    <a:pt x="1649730" y="1356360"/>
                  </a:cubicBezTo>
                  <a:cubicBezTo>
                    <a:pt x="1617980" y="1343660"/>
                    <a:pt x="1591310" y="1323340"/>
                    <a:pt x="1573530" y="1305560"/>
                  </a:cubicBezTo>
                  <a:cubicBezTo>
                    <a:pt x="1560830" y="1292860"/>
                    <a:pt x="1554480" y="1283970"/>
                    <a:pt x="1546860" y="1268730"/>
                  </a:cubicBezTo>
                  <a:cubicBezTo>
                    <a:pt x="1536700" y="1245870"/>
                    <a:pt x="1524000" y="1210310"/>
                    <a:pt x="1524000" y="1181100"/>
                  </a:cubicBezTo>
                  <a:cubicBezTo>
                    <a:pt x="1524000" y="1151890"/>
                    <a:pt x="1531620" y="1118870"/>
                    <a:pt x="1544320" y="1092200"/>
                  </a:cubicBezTo>
                  <a:cubicBezTo>
                    <a:pt x="1558290" y="1065530"/>
                    <a:pt x="1579880" y="1040130"/>
                    <a:pt x="1604010" y="1022350"/>
                  </a:cubicBezTo>
                  <a:cubicBezTo>
                    <a:pt x="1628140" y="1005840"/>
                    <a:pt x="1658620" y="993140"/>
                    <a:pt x="1687830" y="989330"/>
                  </a:cubicBezTo>
                  <a:cubicBezTo>
                    <a:pt x="1717040" y="985520"/>
                    <a:pt x="1737360" y="1002030"/>
                    <a:pt x="1778000" y="998220"/>
                  </a:cubicBezTo>
                  <a:cubicBezTo>
                    <a:pt x="1866900" y="990600"/>
                    <a:pt x="2096770" y="845820"/>
                    <a:pt x="2198370" y="877570"/>
                  </a:cubicBezTo>
                  <a:cubicBezTo>
                    <a:pt x="2278380" y="902970"/>
                    <a:pt x="2381250" y="1045210"/>
                    <a:pt x="2366010" y="1085850"/>
                  </a:cubicBezTo>
                  <a:cubicBezTo>
                    <a:pt x="2350770" y="1125220"/>
                    <a:pt x="2225040" y="1117600"/>
                    <a:pt x="2123440" y="1126490"/>
                  </a:cubicBezTo>
                  <a:cubicBezTo>
                    <a:pt x="1955800" y="1140460"/>
                    <a:pt x="1574800" y="1144270"/>
                    <a:pt x="1449070" y="1129030"/>
                  </a:cubicBezTo>
                  <a:cubicBezTo>
                    <a:pt x="1398270" y="1122680"/>
                    <a:pt x="1375410" y="1120140"/>
                    <a:pt x="1344930" y="1103630"/>
                  </a:cubicBezTo>
                  <a:cubicBezTo>
                    <a:pt x="1314450" y="1088390"/>
                    <a:pt x="1283970" y="1061720"/>
                    <a:pt x="1264920" y="1033780"/>
                  </a:cubicBezTo>
                  <a:cubicBezTo>
                    <a:pt x="1245870" y="1005840"/>
                    <a:pt x="1233170" y="962660"/>
                    <a:pt x="1228090" y="933450"/>
                  </a:cubicBezTo>
                  <a:cubicBezTo>
                    <a:pt x="1224280" y="913130"/>
                    <a:pt x="1224280" y="900430"/>
                    <a:pt x="1228090" y="880110"/>
                  </a:cubicBezTo>
                  <a:cubicBezTo>
                    <a:pt x="1233170" y="852170"/>
                    <a:pt x="1249680" y="806450"/>
                    <a:pt x="1264920" y="781050"/>
                  </a:cubicBezTo>
                  <a:cubicBezTo>
                    <a:pt x="1275080" y="763270"/>
                    <a:pt x="1283970" y="753110"/>
                    <a:pt x="1300480" y="740410"/>
                  </a:cubicBezTo>
                  <a:cubicBezTo>
                    <a:pt x="1323340" y="722630"/>
                    <a:pt x="1350010" y="702310"/>
                    <a:pt x="1395730" y="690880"/>
                  </a:cubicBezTo>
                  <a:cubicBezTo>
                    <a:pt x="1493520" y="666750"/>
                    <a:pt x="1747520" y="707390"/>
                    <a:pt x="1880870" y="683260"/>
                  </a:cubicBezTo>
                  <a:cubicBezTo>
                    <a:pt x="1978660" y="665480"/>
                    <a:pt x="2045970" y="645160"/>
                    <a:pt x="2127250" y="595630"/>
                  </a:cubicBezTo>
                  <a:cubicBezTo>
                    <a:pt x="2228850" y="533400"/>
                    <a:pt x="2387600" y="372110"/>
                    <a:pt x="2425700" y="311150"/>
                  </a:cubicBezTo>
                  <a:cubicBezTo>
                    <a:pt x="2439670" y="288290"/>
                    <a:pt x="2433320" y="276860"/>
                    <a:pt x="2443480" y="257810"/>
                  </a:cubicBezTo>
                  <a:cubicBezTo>
                    <a:pt x="2457450" y="231140"/>
                    <a:pt x="2484120" y="193040"/>
                    <a:pt x="2512060" y="171450"/>
                  </a:cubicBezTo>
                  <a:cubicBezTo>
                    <a:pt x="2540000" y="149860"/>
                    <a:pt x="2584450" y="133350"/>
                    <a:pt x="2613660" y="127000"/>
                  </a:cubicBezTo>
                  <a:cubicBezTo>
                    <a:pt x="2633980" y="121920"/>
                    <a:pt x="2647950" y="121920"/>
                    <a:pt x="2669540" y="124460"/>
                  </a:cubicBezTo>
                  <a:cubicBezTo>
                    <a:pt x="2698750" y="128270"/>
                    <a:pt x="2747010" y="144780"/>
                    <a:pt x="2773680" y="158750"/>
                  </a:cubicBezTo>
                  <a:cubicBezTo>
                    <a:pt x="2792730" y="168910"/>
                    <a:pt x="2804160" y="176530"/>
                    <a:pt x="2818130" y="193040"/>
                  </a:cubicBezTo>
                  <a:cubicBezTo>
                    <a:pt x="2838450" y="215900"/>
                    <a:pt x="2863850" y="255270"/>
                    <a:pt x="2874010" y="289560"/>
                  </a:cubicBezTo>
                  <a:cubicBezTo>
                    <a:pt x="2884170" y="323850"/>
                    <a:pt x="2898140" y="364490"/>
                    <a:pt x="2879090" y="400050"/>
                  </a:cubicBezTo>
                  <a:cubicBezTo>
                    <a:pt x="2846070" y="463550"/>
                    <a:pt x="2706370" y="549910"/>
                    <a:pt x="2586990" y="584200"/>
                  </a:cubicBezTo>
                  <a:cubicBezTo>
                    <a:pt x="2435860" y="628650"/>
                    <a:pt x="2236470" y="574040"/>
                    <a:pt x="2032000" y="586740"/>
                  </a:cubicBezTo>
                  <a:cubicBezTo>
                    <a:pt x="1778000" y="601980"/>
                    <a:pt x="1322070" y="707390"/>
                    <a:pt x="1178560" y="688340"/>
                  </a:cubicBezTo>
                  <a:cubicBezTo>
                    <a:pt x="1127760" y="681990"/>
                    <a:pt x="1106170" y="669290"/>
                    <a:pt x="1078230" y="648970"/>
                  </a:cubicBezTo>
                  <a:cubicBezTo>
                    <a:pt x="1050290" y="628650"/>
                    <a:pt x="1023620" y="593090"/>
                    <a:pt x="1008380" y="567690"/>
                  </a:cubicBezTo>
                  <a:cubicBezTo>
                    <a:pt x="998220" y="549910"/>
                    <a:pt x="993140" y="534670"/>
                    <a:pt x="989330" y="516890"/>
                  </a:cubicBezTo>
                  <a:cubicBezTo>
                    <a:pt x="985520" y="499110"/>
                    <a:pt x="982980" y="483870"/>
                    <a:pt x="984250" y="463550"/>
                  </a:cubicBezTo>
                  <a:cubicBezTo>
                    <a:pt x="986790" y="434340"/>
                    <a:pt x="994410" y="389890"/>
                    <a:pt x="1010920" y="359410"/>
                  </a:cubicBezTo>
                  <a:cubicBezTo>
                    <a:pt x="1027430" y="328930"/>
                    <a:pt x="1060450" y="298450"/>
                    <a:pt x="1083310" y="280670"/>
                  </a:cubicBezTo>
                  <a:cubicBezTo>
                    <a:pt x="1099820" y="267970"/>
                    <a:pt x="1104900" y="265430"/>
                    <a:pt x="1131570" y="256540"/>
                  </a:cubicBezTo>
                  <a:cubicBezTo>
                    <a:pt x="1231900" y="224790"/>
                    <a:pt x="1654810" y="187960"/>
                    <a:pt x="1882140" y="144780"/>
                  </a:cubicBezTo>
                  <a:cubicBezTo>
                    <a:pt x="2073910" y="107950"/>
                    <a:pt x="2301240" y="20320"/>
                    <a:pt x="2407920" y="20320"/>
                  </a:cubicBezTo>
                  <a:cubicBezTo>
                    <a:pt x="2454910" y="20320"/>
                    <a:pt x="2479040" y="29210"/>
                    <a:pt x="2508250" y="44450"/>
                  </a:cubicBezTo>
                  <a:cubicBezTo>
                    <a:pt x="2537460" y="59690"/>
                    <a:pt x="2567940" y="91440"/>
                    <a:pt x="2585720" y="113030"/>
                  </a:cubicBezTo>
                  <a:cubicBezTo>
                    <a:pt x="2598420" y="128270"/>
                    <a:pt x="2603500" y="142240"/>
                    <a:pt x="2609850" y="158750"/>
                  </a:cubicBezTo>
                  <a:cubicBezTo>
                    <a:pt x="2616200" y="175260"/>
                    <a:pt x="2621280" y="189230"/>
                    <a:pt x="2622550" y="209550"/>
                  </a:cubicBezTo>
                  <a:cubicBezTo>
                    <a:pt x="2623820" y="237490"/>
                    <a:pt x="2618740" y="284480"/>
                    <a:pt x="2609850" y="311150"/>
                  </a:cubicBezTo>
                  <a:cubicBezTo>
                    <a:pt x="2603500" y="330200"/>
                    <a:pt x="2598420" y="341630"/>
                    <a:pt x="2585720" y="358140"/>
                  </a:cubicBezTo>
                  <a:cubicBezTo>
                    <a:pt x="2569210" y="381000"/>
                    <a:pt x="2555240" y="403860"/>
                    <a:pt x="2509520" y="426720"/>
                  </a:cubicBezTo>
                  <a:cubicBezTo>
                    <a:pt x="2340610" y="511810"/>
                    <a:pt x="1560830" y="628650"/>
                    <a:pt x="1168400" y="699770"/>
                  </a:cubicBezTo>
                  <a:cubicBezTo>
                    <a:pt x="863600" y="755650"/>
                    <a:pt x="463550" y="824230"/>
                    <a:pt x="354330" y="831850"/>
                  </a:cubicBezTo>
                  <a:cubicBezTo>
                    <a:pt x="326390" y="833120"/>
                    <a:pt x="321310" y="834390"/>
                    <a:pt x="302260" y="830580"/>
                  </a:cubicBezTo>
                  <a:cubicBezTo>
                    <a:pt x="274320" y="825500"/>
                    <a:pt x="233680" y="812800"/>
                    <a:pt x="205740" y="793750"/>
                  </a:cubicBezTo>
                  <a:cubicBezTo>
                    <a:pt x="179070" y="774700"/>
                    <a:pt x="153670" y="745490"/>
                    <a:pt x="138430" y="716280"/>
                  </a:cubicBezTo>
                  <a:cubicBezTo>
                    <a:pt x="123190" y="687070"/>
                    <a:pt x="115570" y="643890"/>
                    <a:pt x="114300" y="615950"/>
                  </a:cubicBezTo>
                  <a:cubicBezTo>
                    <a:pt x="113030" y="595630"/>
                    <a:pt x="114300" y="582930"/>
                    <a:pt x="120650" y="563880"/>
                  </a:cubicBezTo>
                  <a:cubicBezTo>
                    <a:pt x="129540" y="537210"/>
                    <a:pt x="151130" y="495300"/>
                    <a:pt x="168910" y="473710"/>
                  </a:cubicBezTo>
                  <a:cubicBezTo>
                    <a:pt x="181610" y="458470"/>
                    <a:pt x="190500" y="449580"/>
                    <a:pt x="208280" y="439420"/>
                  </a:cubicBezTo>
                  <a:cubicBezTo>
                    <a:pt x="232410" y="425450"/>
                    <a:pt x="260350" y="414020"/>
                    <a:pt x="304800" y="402590"/>
                  </a:cubicBezTo>
                  <a:cubicBezTo>
                    <a:pt x="398780" y="377190"/>
                    <a:pt x="585470" y="363220"/>
                    <a:pt x="754380" y="332740"/>
                  </a:cubicBezTo>
                  <a:cubicBezTo>
                    <a:pt x="975360" y="293370"/>
                    <a:pt x="1311910" y="217170"/>
                    <a:pt x="1513840" y="181610"/>
                  </a:cubicBezTo>
                  <a:cubicBezTo>
                    <a:pt x="1647190" y="157480"/>
                    <a:pt x="1769110" y="130810"/>
                    <a:pt x="1847850" y="129540"/>
                  </a:cubicBezTo>
                  <a:cubicBezTo>
                    <a:pt x="1891030" y="129540"/>
                    <a:pt x="1917700" y="130810"/>
                    <a:pt x="1948180" y="142240"/>
                  </a:cubicBezTo>
                  <a:cubicBezTo>
                    <a:pt x="1978660" y="153670"/>
                    <a:pt x="2007870" y="176530"/>
                    <a:pt x="2029460" y="200660"/>
                  </a:cubicBezTo>
                  <a:cubicBezTo>
                    <a:pt x="2051050" y="226060"/>
                    <a:pt x="2067560" y="259080"/>
                    <a:pt x="2075180" y="290830"/>
                  </a:cubicBezTo>
                  <a:cubicBezTo>
                    <a:pt x="2082800" y="322580"/>
                    <a:pt x="2078990" y="365760"/>
                    <a:pt x="2073910" y="392430"/>
                  </a:cubicBezTo>
                  <a:cubicBezTo>
                    <a:pt x="2070100" y="411480"/>
                    <a:pt x="2065020" y="422910"/>
                    <a:pt x="2054860" y="439420"/>
                  </a:cubicBezTo>
                  <a:cubicBezTo>
                    <a:pt x="2040890" y="462280"/>
                    <a:pt x="2014220" y="495300"/>
                    <a:pt x="1987550" y="513080"/>
                  </a:cubicBezTo>
                  <a:cubicBezTo>
                    <a:pt x="1960880" y="530860"/>
                    <a:pt x="1943100" y="538480"/>
                    <a:pt x="1892300" y="547370"/>
                  </a:cubicBezTo>
                  <a:cubicBezTo>
                    <a:pt x="1708150" y="579120"/>
                    <a:pt x="760730" y="588010"/>
                    <a:pt x="580390" y="543560"/>
                  </a:cubicBezTo>
                  <a:cubicBezTo>
                    <a:pt x="529590" y="530860"/>
                    <a:pt x="510540" y="513080"/>
                    <a:pt x="488950" y="495300"/>
                  </a:cubicBezTo>
                  <a:cubicBezTo>
                    <a:pt x="473710" y="482600"/>
                    <a:pt x="464820" y="473710"/>
                    <a:pt x="454660" y="457200"/>
                  </a:cubicBezTo>
                  <a:cubicBezTo>
                    <a:pt x="440690" y="433070"/>
                    <a:pt x="422910" y="393700"/>
                    <a:pt x="419100" y="360680"/>
                  </a:cubicBezTo>
                  <a:cubicBezTo>
                    <a:pt x="415290" y="327660"/>
                    <a:pt x="422910" y="284480"/>
                    <a:pt x="430530" y="257810"/>
                  </a:cubicBezTo>
                  <a:cubicBezTo>
                    <a:pt x="436880" y="238760"/>
                    <a:pt x="441960" y="227330"/>
                    <a:pt x="454660" y="212090"/>
                  </a:cubicBezTo>
                  <a:cubicBezTo>
                    <a:pt x="472440" y="190500"/>
                    <a:pt x="502920" y="160020"/>
                    <a:pt x="532130" y="144780"/>
                  </a:cubicBezTo>
                  <a:cubicBezTo>
                    <a:pt x="561340" y="129540"/>
                    <a:pt x="584200" y="125730"/>
                    <a:pt x="632460" y="119380"/>
                  </a:cubicBezTo>
                  <a:cubicBezTo>
                    <a:pt x="744220" y="104140"/>
                    <a:pt x="1010920" y="121920"/>
                    <a:pt x="1202690" y="106680"/>
                  </a:cubicBezTo>
                  <a:cubicBezTo>
                    <a:pt x="1398270" y="91440"/>
                    <a:pt x="1680210" y="26670"/>
                    <a:pt x="1795780" y="25400"/>
                  </a:cubicBezTo>
                  <a:cubicBezTo>
                    <a:pt x="1842770" y="25400"/>
                    <a:pt x="1865630" y="25400"/>
                    <a:pt x="1896110" y="36830"/>
                  </a:cubicBezTo>
                  <a:cubicBezTo>
                    <a:pt x="1926590" y="48260"/>
                    <a:pt x="1958340" y="69850"/>
                    <a:pt x="1981200" y="93980"/>
                  </a:cubicBezTo>
                  <a:cubicBezTo>
                    <a:pt x="2002790" y="118110"/>
                    <a:pt x="2020570" y="151130"/>
                    <a:pt x="2029460" y="182880"/>
                  </a:cubicBezTo>
                  <a:cubicBezTo>
                    <a:pt x="2038350" y="214630"/>
                    <a:pt x="2038350" y="252730"/>
                    <a:pt x="2030730" y="284480"/>
                  </a:cubicBezTo>
                  <a:cubicBezTo>
                    <a:pt x="2023110" y="316230"/>
                    <a:pt x="2000250" y="353060"/>
                    <a:pt x="1983740" y="374650"/>
                  </a:cubicBezTo>
                  <a:cubicBezTo>
                    <a:pt x="1972310" y="389890"/>
                    <a:pt x="1962150" y="398780"/>
                    <a:pt x="1945640" y="408940"/>
                  </a:cubicBezTo>
                  <a:cubicBezTo>
                    <a:pt x="1922780" y="424180"/>
                    <a:pt x="1899920" y="438150"/>
                    <a:pt x="1851660" y="447040"/>
                  </a:cubicBezTo>
                  <a:cubicBezTo>
                    <a:pt x="1705610" y="474980"/>
                    <a:pt x="1210310" y="426720"/>
                    <a:pt x="946150" y="440690"/>
                  </a:cubicBezTo>
                  <a:cubicBezTo>
                    <a:pt x="739140" y="452120"/>
                    <a:pt x="529590" y="480060"/>
                    <a:pt x="394970" y="504190"/>
                  </a:cubicBezTo>
                  <a:cubicBezTo>
                    <a:pt x="316230" y="518160"/>
                    <a:pt x="252730" y="547370"/>
                    <a:pt x="210820" y="549910"/>
                  </a:cubicBezTo>
                  <a:cubicBezTo>
                    <a:pt x="189230" y="551180"/>
                    <a:pt x="179070" y="548640"/>
                    <a:pt x="160020" y="542290"/>
                  </a:cubicBezTo>
                  <a:cubicBezTo>
                    <a:pt x="133350" y="533400"/>
                    <a:pt x="92710" y="511810"/>
                    <a:pt x="71120" y="494030"/>
                  </a:cubicBezTo>
                  <a:cubicBezTo>
                    <a:pt x="55880" y="481330"/>
                    <a:pt x="48260" y="471170"/>
                    <a:pt x="38100" y="454660"/>
                  </a:cubicBezTo>
                  <a:cubicBezTo>
                    <a:pt x="24130" y="430530"/>
                    <a:pt x="7620" y="386080"/>
                    <a:pt x="3810" y="359410"/>
                  </a:cubicBezTo>
                  <a:cubicBezTo>
                    <a:pt x="1270" y="340360"/>
                    <a:pt x="1270" y="327660"/>
                    <a:pt x="5080" y="308610"/>
                  </a:cubicBezTo>
                  <a:cubicBezTo>
                    <a:pt x="10160" y="281940"/>
                    <a:pt x="27940" y="236220"/>
                    <a:pt x="43180" y="213360"/>
                  </a:cubicBezTo>
                  <a:cubicBezTo>
                    <a:pt x="53340" y="196850"/>
                    <a:pt x="62230" y="187960"/>
                    <a:pt x="77470" y="176530"/>
                  </a:cubicBezTo>
                  <a:cubicBezTo>
                    <a:pt x="99060" y="160020"/>
                    <a:pt x="123190" y="140970"/>
                    <a:pt x="168910" y="130810"/>
                  </a:cubicBezTo>
                  <a:cubicBezTo>
                    <a:pt x="280670" y="105410"/>
                    <a:pt x="574040" y="144780"/>
                    <a:pt x="779780" y="140970"/>
                  </a:cubicBezTo>
                  <a:cubicBezTo>
                    <a:pt x="988060" y="137160"/>
                    <a:pt x="1296670" y="87630"/>
                    <a:pt x="1410970" y="110490"/>
                  </a:cubicBezTo>
                  <a:cubicBezTo>
                    <a:pt x="1456690" y="119380"/>
                    <a:pt x="1479550" y="138430"/>
                    <a:pt x="1502410" y="154940"/>
                  </a:cubicBezTo>
                  <a:cubicBezTo>
                    <a:pt x="1518920" y="166370"/>
                    <a:pt x="1527810" y="179070"/>
                    <a:pt x="1537970" y="193040"/>
                  </a:cubicBezTo>
                  <a:cubicBezTo>
                    <a:pt x="1548130" y="207010"/>
                    <a:pt x="1557020" y="218440"/>
                    <a:pt x="1563370" y="237490"/>
                  </a:cubicBezTo>
                  <a:cubicBezTo>
                    <a:pt x="1572260" y="264160"/>
                    <a:pt x="1582420" y="306070"/>
                    <a:pt x="1578610" y="339090"/>
                  </a:cubicBezTo>
                  <a:cubicBezTo>
                    <a:pt x="1574800" y="372110"/>
                    <a:pt x="1558290" y="411480"/>
                    <a:pt x="1544320" y="435610"/>
                  </a:cubicBezTo>
                  <a:cubicBezTo>
                    <a:pt x="1534160" y="452120"/>
                    <a:pt x="1524000" y="463550"/>
                    <a:pt x="1511300" y="474980"/>
                  </a:cubicBezTo>
                  <a:cubicBezTo>
                    <a:pt x="1498600" y="486410"/>
                    <a:pt x="1488440" y="496570"/>
                    <a:pt x="1470660" y="505460"/>
                  </a:cubicBezTo>
                  <a:cubicBezTo>
                    <a:pt x="1445260" y="518160"/>
                    <a:pt x="1414780" y="524510"/>
                    <a:pt x="1371600" y="532130"/>
                  </a:cubicBezTo>
                  <a:cubicBezTo>
                    <a:pt x="1292860" y="544830"/>
                    <a:pt x="1113790" y="557530"/>
                    <a:pt x="1033780" y="552450"/>
                  </a:cubicBezTo>
                  <a:cubicBezTo>
                    <a:pt x="989330" y="549910"/>
                    <a:pt x="961390" y="547370"/>
                    <a:pt x="930910" y="533400"/>
                  </a:cubicBezTo>
                  <a:cubicBezTo>
                    <a:pt x="900430" y="519430"/>
                    <a:pt x="867410" y="488950"/>
                    <a:pt x="848360" y="467360"/>
                  </a:cubicBezTo>
                  <a:cubicBezTo>
                    <a:pt x="835660" y="452120"/>
                    <a:pt x="828040" y="441960"/>
                    <a:pt x="821690" y="422910"/>
                  </a:cubicBezTo>
                  <a:cubicBezTo>
                    <a:pt x="811530" y="396240"/>
                    <a:pt x="801370" y="354330"/>
                    <a:pt x="803910" y="320040"/>
                  </a:cubicBezTo>
                  <a:cubicBezTo>
                    <a:pt x="806450" y="285750"/>
                    <a:pt x="817880" y="248920"/>
                    <a:pt x="835660" y="219710"/>
                  </a:cubicBezTo>
                  <a:cubicBezTo>
                    <a:pt x="853440" y="190500"/>
                    <a:pt x="886460" y="161290"/>
                    <a:pt x="910590" y="146050"/>
                  </a:cubicBezTo>
                  <a:cubicBezTo>
                    <a:pt x="927100" y="134620"/>
                    <a:pt x="938530" y="130810"/>
                    <a:pt x="958850" y="125730"/>
                  </a:cubicBezTo>
                  <a:cubicBezTo>
                    <a:pt x="988060" y="118110"/>
                    <a:pt x="1037590" y="114300"/>
                    <a:pt x="1070610" y="115570"/>
                  </a:cubicBezTo>
                  <a:cubicBezTo>
                    <a:pt x="1097280" y="116840"/>
                    <a:pt x="1118870" y="119380"/>
                    <a:pt x="1140460" y="127000"/>
                  </a:cubicBezTo>
                  <a:cubicBezTo>
                    <a:pt x="1163320" y="134620"/>
                    <a:pt x="1184910" y="146050"/>
                    <a:pt x="1203960" y="160020"/>
                  </a:cubicBezTo>
                  <a:cubicBezTo>
                    <a:pt x="1223010" y="173990"/>
                    <a:pt x="1239520" y="193040"/>
                    <a:pt x="1252220" y="212090"/>
                  </a:cubicBezTo>
                  <a:cubicBezTo>
                    <a:pt x="1264920" y="231140"/>
                    <a:pt x="1275080" y="252730"/>
                    <a:pt x="1281430" y="275590"/>
                  </a:cubicBezTo>
                  <a:cubicBezTo>
                    <a:pt x="1287780" y="298450"/>
                    <a:pt x="1290320" y="323850"/>
                    <a:pt x="1289050" y="346710"/>
                  </a:cubicBezTo>
                  <a:cubicBezTo>
                    <a:pt x="1287780" y="369570"/>
                    <a:pt x="1282700" y="393700"/>
                    <a:pt x="1273810" y="415290"/>
                  </a:cubicBezTo>
                  <a:cubicBezTo>
                    <a:pt x="1264920" y="436880"/>
                    <a:pt x="1253490" y="458470"/>
                    <a:pt x="1238250" y="476250"/>
                  </a:cubicBezTo>
                  <a:cubicBezTo>
                    <a:pt x="1223010" y="494030"/>
                    <a:pt x="1203960" y="510540"/>
                    <a:pt x="1183640" y="521970"/>
                  </a:cubicBezTo>
                  <a:cubicBezTo>
                    <a:pt x="1163320" y="534670"/>
                    <a:pt x="1140460" y="543560"/>
                    <a:pt x="1117600" y="548640"/>
                  </a:cubicBezTo>
                  <a:cubicBezTo>
                    <a:pt x="1094740" y="553720"/>
                    <a:pt x="1069340" y="554990"/>
                    <a:pt x="1046480" y="552450"/>
                  </a:cubicBezTo>
                  <a:cubicBezTo>
                    <a:pt x="1023620" y="549910"/>
                    <a:pt x="1000760" y="543560"/>
                    <a:pt x="979170" y="533400"/>
                  </a:cubicBezTo>
                  <a:cubicBezTo>
                    <a:pt x="957580" y="523240"/>
                    <a:pt x="935990" y="510540"/>
                    <a:pt x="919480" y="494030"/>
                  </a:cubicBezTo>
                  <a:cubicBezTo>
                    <a:pt x="902970" y="477520"/>
                    <a:pt x="887730" y="457200"/>
                    <a:pt x="877570" y="436880"/>
                  </a:cubicBezTo>
                  <a:cubicBezTo>
                    <a:pt x="866140" y="416560"/>
                    <a:pt x="858520" y="392430"/>
                    <a:pt x="854710" y="369570"/>
                  </a:cubicBezTo>
                  <a:cubicBezTo>
                    <a:pt x="850900" y="346710"/>
                    <a:pt x="850900" y="321310"/>
                    <a:pt x="854710" y="298450"/>
                  </a:cubicBezTo>
                  <a:cubicBezTo>
                    <a:pt x="858520" y="275590"/>
                    <a:pt x="866140" y="252730"/>
                    <a:pt x="877570" y="232410"/>
                  </a:cubicBezTo>
                  <a:cubicBezTo>
                    <a:pt x="889000" y="212090"/>
                    <a:pt x="904240" y="191770"/>
                    <a:pt x="920750" y="175260"/>
                  </a:cubicBezTo>
                  <a:cubicBezTo>
                    <a:pt x="937260" y="158750"/>
                    <a:pt x="957580" y="146050"/>
                    <a:pt x="979170" y="135890"/>
                  </a:cubicBezTo>
                  <a:cubicBezTo>
                    <a:pt x="1000760" y="125730"/>
                    <a:pt x="1024890" y="119380"/>
                    <a:pt x="1047750" y="116840"/>
                  </a:cubicBezTo>
                  <a:cubicBezTo>
                    <a:pt x="1070610" y="114300"/>
                    <a:pt x="1094740" y="115570"/>
                    <a:pt x="1117600" y="120650"/>
                  </a:cubicBezTo>
                  <a:cubicBezTo>
                    <a:pt x="1140460" y="125730"/>
                    <a:pt x="1163320" y="135890"/>
                    <a:pt x="1183640" y="147320"/>
                  </a:cubicBezTo>
                  <a:cubicBezTo>
                    <a:pt x="1203960" y="158750"/>
                    <a:pt x="1223010" y="175260"/>
                    <a:pt x="1238250" y="193040"/>
                  </a:cubicBezTo>
                  <a:cubicBezTo>
                    <a:pt x="1253490" y="210820"/>
                    <a:pt x="1266190" y="232410"/>
                    <a:pt x="1275080" y="254000"/>
                  </a:cubicBezTo>
                  <a:cubicBezTo>
                    <a:pt x="1283970" y="275590"/>
                    <a:pt x="1287780" y="299720"/>
                    <a:pt x="1289050" y="322580"/>
                  </a:cubicBezTo>
                  <a:cubicBezTo>
                    <a:pt x="1290320" y="345440"/>
                    <a:pt x="1287780" y="370840"/>
                    <a:pt x="1281430" y="393700"/>
                  </a:cubicBezTo>
                  <a:cubicBezTo>
                    <a:pt x="1275080" y="416560"/>
                    <a:pt x="1264920" y="438150"/>
                    <a:pt x="1252220" y="457200"/>
                  </a:cubicBezTo>
                  <a:cubicBezTo>
                    <a:pt x="1239520" y="476250"/>
                    <a:pt x="1223010" y="495300"/>
                    <a:pt x="1203960" y="509270"/>
                  </a:cubicBezTo>
                  <a:cubicBezTo>
                    <a:pt x="1184910" y="523240"/>
                    <a:pt x="1167130" y="534670"/>
                    <a:pt x="1140460" y="542290"/>
                  </a:cubicBezTo>
                  <a:cubicBezTo>
                    <a:pt x="1099820" y="552450"/>
                    <a:pt x="1018540" y="553720"/>
                    <a:pt x="980440" y="548640"/>
                  </a:cubicBezTo>
                  <a:cubicBezTo>
                    <a:pt x="958850" y="546100"/>
                    <a:pt x="948690" y="542290"/>
                    <a:pt x="930910" y="533400"/>
                  </a:cubicBezTo>
                  <a:cubicBezTo>
                    <a:pt x="905510" y="520700"/>
                    <a:pt x="868680" y="494030"/>
                    <a:pt x="848360" y="467360"/>
                  </a:cubicBezTo>
                  <a:cubicBezTo>
                    <a:pt x="828040" y="440690"/>
                    <a:pt x="812800" y="400050"/>
                    <a:pt x="806450" y="372110"/>
                  </a:cubicBezTo>
                  <a:cubicBezTo>
                    <a:pt x="801370" y="353060"/>
                    <a:pt x="801370" y="340360"/>
                    <a:pt x="803910" y="320040"/>
                  </a:cubicBezTo>
                  <a:cubicBezTo>
                    <a:pt x="807720" y="292100"/>
                    <a:pt x="817880" y="248920"/>
                    <a:pt x="835660" y="219710"/>
                  </a:cubicBezTo>
                  <a:cubicBezTo>
                    <a:pt x="853440" y="190500"/>
                    <a:pt x="886460" y="161290"/>
                    <a:pt x="910590" y="146050"/>
                  </a:cubicBezTo>
                  <a:cubicBezTo>
                    <a:pt x="927100" y="134620"/>
                    <a:pt x="933450" y="130810"/>
                    <a:pt x="958850" y="125730"/>
                  </a:cubicBezTo>
                  <a:cubicBezTo>
                    <a:pt x="1032510" y="109220"/>
                    <a:pt x="1318260" y="91440"/>
                    <a:pt x="1410970" y="110490"/>
                  </a:cubicBezTo>
                  <a:cubicBezTo>
                    <a:pt x="1454150" y="119380"/>
                    <a:pt x="1479550" y="138430"/>
                    <a:pt x="1502410" y="154940"/>
                  </a:cubicBezTo>
                  <a:cubicBezTo>
                    <a:pt x="1518920" y="166370"/>
                    <a:pt x="1527810" y="179070"/>
                    <a:pt x="1537970" y="193040"/>
                  </a:cubicBezTo>
                  <a:cubicBezTo>
                    <a:pt x="1548130" y="207010"/>
                    <a:pt x="1557020" y="218440"/>
                    <a:pt x="1563370" y="237490"/>
                  </a:cubicBezTo>
                  <a:cubicBezTo>
                    <a:pt x="1572260" y="264160"/>
                    <a:pt x="1579880" y="311150"/>
                    <a:pt x="1578610" y="339090"/>
                  </a:cubicBezTo>
                  <a:cubicBezTo>
                    <a:pt x="1577340" y="358140"/>
                    <a:pt x="1574800" y="370840"/>
                    <a:pt x="1567180" y="388620"/>
                  </a:cubicBezTo>
                  <a:cubicBezTo>
                    <a:pt x="1555750" y="414020"/>
                    <a:pt x="1530350" y="454660"/>
                    <a:pt x="1511300" y="474980"/>
                  </a:cubicBezTo>
                  <a:cubicBezTo>
                    <a:pt x="1497330" y="488950"/>
                    <a:pt x="1488440" y="496570"/>
                    <a:pt x="1470660" y="505460"/>
                  </a:cubicBezTo>
                  <a:cubicBezTo>
                    <a:pt x="1445260" y="518160"/>
                    <a:pt x="1418590" y="524510"/>
                    <a:pt x="1371600" y="532130"/>
                  </a:cubicBezTo>
                  <a:cubicBezTo>
                    <a:pt x="1257300" y="549910"/>
                    <a:pt x="977900" y="558800"/>
                    <a:pt x="778510" y="560070"/>
                  </a:cubicBezTo>
                  <a:cubicBezTo>
                    <a:pt x="574040" y="561340"/>
                    <a:pt x="271780" y="572770"/>
                    <a:pt x="160020" y="542290"/>
                  </a:cubicBezTo>
                  <a:cubicBezTo>
                    <a:pt x="114300" y="529590"/>
                    <a:pt x="92710" y="511810"/>
                    <a:pt x="71120" y="494030"/>
                  </a:cubicBezTo>
                  <a:cubicBezTo>
                    <a:pt x="55880" y="481330"/>
                    <a:pt x="48260" y="471170"/>
                    <a:pt x="38100" y="454660"/>
                  </a:cubicBezTo>
                  <a:cubicBezTo>
                    <a:pt x="24130" y="430530"/>
                    <a:pt x="7620" y="392430"/>
                    <a:pt x="3810" y="359410"/>
                  </a:cubicBezTo>
                  <a:cubicBezTo>
                    <a:pt x="0" y="326390"/>
                    <a:pt x="6350" y="289560"/>
                    <a:pt x="19050" y="259080"/>
                  </a:cubicBezTo>
                  <a:cubicBezTo>
                    <a:pt x="31750" y="228600"/>
                    <a:pt x="52070" y="198120"/>
                    <a:pt x="77470" y="176530"/>
                  </a:cubicBezTo>
                  <a:cubicBezTo>
                    <a:pt x="102870" y="154940"/>
                    <a:pt x="133350" y="143510"/>
                    <a:pt x="168910" y="130810"/>
                  </a:cubicBezTo>
                  <a:cubicBezTo>
                    <a:pt x="212090" y="114300"/>
                    <a:pt x="252730" y="105410"/>
                    <a:pt x="321310" y="92710"/>
                  </a:cubicBezTo>
                  <a:cubicBezTo>
                    <a:pt x="458470" y="68580"/>
                    <a:pt x="718820" y="39370"/>
                    <a:pt x="946150" y="26670"/>
                  </a:cubicBezTo>
                  <a:cubicBezTo>
                    <a:pt x="1219200" y="12700"/>
                    <a:pt x="1700530" y="0"/>
                    <a:pt x="1846580" y="25400"/>
                  </a:cubicBezTo>
                  <a:cubicBezTo>
                    <a:pt x="1896110" y="34290"/>
                    <a:pt x="1917700" y="45720"/>
                    <a:pt x="1941830" y="59690"/>
                  </a:cubicBezTo>
                  <a:cubicBezTo>
                    <a:pt x="1959610" y="69850"/>
                    <a:pt x="1968500" y="78740"/>
                    <a:pt x="1981200" y="93980"/>
                  </a:cubicBezTo>
                  <a:cubicBezTo>
                    <a:pt x="1998980" y="115570"/>
                    <a:pt x="2020570" y="151130"/>
                    <a:pt x="2029460" y="182880"/>
                  </a:cubicBezTo>
                  <a:cubicBezTo>
                    <a:pt x="2038350" y="214630"/>
                    <a:pt x="2038350" y="252730"/>
                    <a:pt x="2030730" y="284480"/>
                  </a:cubicBezTo>
                  <a:cubicBezTo>
                    <a:pt x="2023110" y="316230"/>
                    <a:pt x="2005330" y="349250"/>
                    <a:pt x="1983740" y="374650"/>
                  </a:cubicBezTo>
                  <a:cubicBezTo>
                    <a:pt x="1962150" y="398780"/>
                    <a:pt x="1945640" y="415290"/>
                    <a:pt x="1901190" y="433070"/>
                  </a:cubicBezTo>
                  <a:cubicBezTo>
                    <a:pt x="1788160" y="477520"/>
                    <a:pt x="1409700" y="504190"/>
                    <a:pt x="1231900" y="523240"/>
                  </a:cubicBezTo>
                  <a:cubicBezTo>
                    <a:pt x="1115060" y="535940"/>
                    <a:pt x="1037590" y="542290"/>
                    <a:pt x="938530" y="547370"/>
                  </a:cubicBezTo>
                  <a:cubicBezTo>
                    <a:pt x="838200" y="552450"/>
                    <a:pt x="692150" y="553720"/>
                    <a:pt x="632460" y="549910"/>
                  </a:cubicBezTo>
                  <a:cubicBezTo>
                    <a:pt x="608330" y="548640"/>
                    <a:pt x="599440" y="549910"/>
                    <a:pt x="580390" y="543560"/>
                  </a:cubicBezTo>
                  <a:cubicBezTo>
                    <a:pt x="553720" y="534670"/>
                    <a:pt x="514350" y="516890"/>
                    <a:pt x="488950" y="495300"/>
                  </a:cubicBezTo>
                  <a:cubicBezTo>
                    <a:pt x="463550" y="473710"/>
                    <a:pt x="441960" y="441960"/>
                    <a:pt x="430530" y="411480"/>
                  </a:cubicBezTo>
                  <a:cubicBezTo>
                    <a:pt x="419100" y="379730"/>
                    <a:pt x="415290" y="341630"/>
                    <a:pt x="419100" y="308610"/>
                  </a:cubicBezTo>
                  <a:cubicBezTo>
                    <a:pt x="422910" y="275590"/>
                    <a:pt x="435610" y="240030"/>
                    <a:pt x="454660" y="212090"/>
                  </a:cubicBezTo>
                  <a:cubicBezTo>
                    <a:pt x="473710" y="185420"/>
                    <a:pt x="502920" y="160020"/>
                    <a:pt x="532130" y="144780"/>
                  </a:cubicBezTo>
                  <a:cubicBezTo>
                    <a:pt x="561340" y="129540"/>
                    <a:pt x="579120" y="125730"/>
                    <a:pt x="632460" y="119380"/>
                  </a:cubicBezTo>
                  <a:cubicBezTo>
                    <a:pt x="817880" y="96520"/>
                    <a:pt x="1719580" y="95250"/>
                    <a:pt x="1898650" y="129540"/>
                  </a:cubicBezTo>
                  <a:cubicBezTo>
                    <a:pt x="1949450" y="139700"/>
                    <a:pt x="1965960" y="147320"/>
                    <a:pt x="1992630" y="166370"/>
                  </a:cubicBezTo>
                  <a:cubicBezTo>
                    <a:pt x="2019300" y="185420"/>
                    <a:pt x="2044700" y="219710"/>
                    <a:pt x="2058670" y="243840"/>
                  </a:cubicBezTo>
                  <a:cubicBezTo>
                    <a:pt x="2068830" y="260350"/>
                    <a:pt x="2072640" y="271780"/>
                    <a:pt x="2075180" y="290830"/>
                  </a:cubicBezTo>
                  <a:cubicBezTo>
                    <a:pt x="2080260" y="317500"/>
                    <a:pt x="2082800" y="360680"/>
                    <a:pt x="2073910" y="392430"/>
                  </a:cubicBezTo>
                  <a:cubicBezTo>
                    <a:pt x="2065020" y="424180"/>
                    <a:pt x="2047240" y="455930"/>
                    <a:pt x="2025650" y="480060"/>
                  </a:cubicBezTo>
                  <a:cubicBezTo>
                    <a:pt x="2004060" y="504190"/>
                    <a:pt x="1981200" y="520700"/>
                    <a:pt x="1941830" y="535940"/>
                  </a:cubicBezTo>
                  <a:cubicBezTo>
                    <a:pt x="1868170" y="563880"/>
                    <a:pt x="1732280" y="560070"/>
                    <a:pt x="1595120" y="584200"/>
                  </a:cubicBezTo>
                  <a:cubicBezTo>
                    <a:pt x="1390650" y="621030"/>
                    <a:pt x="1059180" y="703580"/>
                    <a:pt x="834390" y="748030"/>
                  </a:cubicBezTo>
                  <a:cubicBezTo>
                    <a:pt x="656590" y="782320"/>
                    <a:pt x="434340" y="825500"/>
                    <a:pt x="354330" y="831850"/>
                  </a:cubicBezTo>
                  <a:cubicBezTo>
                    <a:pt x="328930" y="834390"/>
                    <a:pt x="321310" y="834390"/>
                    <a:pt x="302260" y="830580"/>
                  </a:cubicBezTo>
                  <a:cubicBezTo>
                    <a:pt x="274320" y="825500"/>
                    <a:pt x="229870" y="807720"/>
                    <a:pt x="205740" y="793750"/>
                  </a:cubicBezTo>
                  <a:cubicBezTo>
                    <a:pt x="189230" y="783590"/>
                    <a:pt x="179070" y="774700"/>
                    <a:pt x="167640" y="759460"/>
                  </a:cubicBezTo>
                  <a:cubicBezTo>
                    <a:pt x="151130" y="737870"/>
                    <a:pt x="128270" y="701040"/>
                    <a:pt x="120650" y="668020"/>
                  </a:cubicBezTo>
                  <a:cubicBezTo>
                    <a:pt x="113030" y="635000"/>
                    <a:pt x="115570" y="591820"/>
                    <a:pt x="120650" y="563880"/>
                  </a:cubicBezTo>
                  <a:cubicBezTo>
                    <a:pt x="124460" y="544830"/>
                    <a:pt x="129540" y="532130"/>
                    <a:pt x="139700" y="515620"/>
                  </a:cubicBezTo>
                  <a:cubicBezTo>
                    <a:pt x="154940" y="491490"/>
                    <a:pt x="185420" y="455930"/>
                    <a:pt x="208280" y="439420"/>
                  </a:cubicBezTo>
                  <a:cubicBezTo>
                    <a:pt x="224790" y="426720"/>
                    <a:pt x="229870" y="424180"/>
                    <a:pt x="255270" y="415290"/>
                  </a:cubicBezTo>
                  <a:cubicBezTo>
                    <a:pt x="339090" y="387350"/>
                    <a:pt x="609600" y="364490"/>
                    <a:pt x="829310" y="323850"/>
                  </a:cubicBezTo>
                  <a:cubicBezTo>
                    <a:pt x="1127760" y="269240"/>
                    <a:pt x="1597660" y="161290"/>
                    <a:pt x="1879600" y="107950"/>
                  </a:cubicBezTo>
                  <a:cubicBezTo>
                    <a:pt x="2068830" y="72390"/>
                    <a:pt x="2277110" y="38100"/>
                    <a:pt x="2355850" y="26670"/>
                  </a:cubicBezTo>
                  <a:cubicBezTo>
                    <a:pt x="2381250" y="22860"/>
                    <a:pt x="2387600" y="19050"/>
                    <a:pt x="2407920" y="20320"/>
                  </a:cubicBezTo>
                  <a:cubicBezTo>
                    <a:pt x="2435860" y="21590"/>
                    <a:pt x="2479040" y="29210"/>
                    <a:pt x="2508250" y="44450"/>
                  </a:cubicBezTo>
                  <a:cubicBezTo>
                    <a:pt x="2537460" y="59690"/>
                    <a:pt x="2567940" y="91440"/>
                    <a:pt x="2585720" y="113030"/>
                  </a:cubicBezTo>
                  <a:cubicBezTo>
                    <a:pt x="2598420" y="128270"/>
                    <a:pt x="2603500" y="139700"/>
                    <a:pt x="2609850" y="158750"/>
                  </a:cubicBezTo>
                  <a:cubicBezTo>
                    <a:pt x="2618740" y="185420"/>
                    <a:pt x="2626360" y="228600"/>
                    <a:pt x="2622550" y="261620"/>
                  </a:cubicBezTo>
                  <a:cubicBezTo>
                    <a:pt x="2618740" y="294640"/>
                    <a:pt x="2604770" y="330200"/>
                    <a:pt x="2585720" y="358140"/>
                  </a:cubicBezTo>
                  <a:cubicBezTo>
                    <a:pt x="2566670" y="386080"/>
                    <a:pt x="2533650" y="411480"/>
                    <a:pt x="2509520" y="426720"/>
                  </a:cubicBezTo>
                  <a:cubicBezTo>
                    <a:pt x="2493010" y="436880"/>
                    <a:pt x="2487930" y="438150"/>
                    <a:pt x="2461260" y="445770"/>
                  </a:cubicBezTo>
                  <a:cubicBezTo>
                    <a:pt x="2358390" y="477520"/>
                    <a:pt x="1916430" y="574040"/>
                    <a:pt x="1691640" y="615950"/>
                  </a:cubicBezTo>
                  <a:cubicBezTo>
                    <a:pt x="1518920" y="648970"/>
                    <a:pt x="1309370" y="681990"/>
                    <a:pt x="1231900" y="688340"/>
                  </a:cubicBezTo>
                  <a:cubicBezTo>
                    <a:pt x="1205230" y="690880"/>
                    <a:pt x="1198880" y="692150"/>
                    <a:pt x="1178560" y="688340"/>
                  </a:cubicBezTo>
                  <a:cubicBezTo>
                    <a:pt x="1149350" y="683260"/>
                    <a:pt x="1106170" y="669290"/>
                    <a:pt x="1078230" y="648970"/>
                  </a:cubicBezTo>
                  <a:cubicBezTo>
                    <a:pt x="1050290" y="628650"/>
                    <a:pt x="1023620" y="598170"/>
                    <a:pt x="1008380" y="567690"/>
                  </a:cubicBezTo>
                  <a:cubicBezTo>
                    <a:pt x="993140" y="537210"/>
                    <a:pt x="984250" y="497840"/>
                    <a:pt x="984250" y="463550"/>
                  </a:cubicBezTo>
                  <a:cubicBezTo>
                    <a:pt x="984250" y="429260"/>
                    <a:pt x="998220" y="386080"/>
                    <a:pt x="1010920" y="359410"/>
                  </a:cubicBezTo>
                  <a:cubicBezTo>
                    <a:pt x="1019810" y="340360"/>
                    <a:pt x="1031240" y="328930"/>
                    <a:pt x="1042670" y="316230"/>
                  </a:cubicBezTo>
                  <a:cubicBezTo>
                    <a:pt x="1055370" y="303530"/>
                    <a:pt x="1065530" y="290830"/>
                    <a:pt x="1083310" y="280670"/>
                  </a:cubicBezTo>
                  <a:cubicBezTo>
                    <a:pt x="1108710" y="265430"/>
                    <a:pt x="1132840" y="256540"/>
                    <a:pt x="1183640" y="243840"/>
                  </a:cubicBezTo>
                  <a:cubicBezTo>
                    <a:pt x="1325880" y="209550"/>
                    <a:pt x="1760220" y="154940"/>
                    <a:pt x="2014220" y="135890"/>
                  </a:cubicBezTo>
                  <a:cubicBezTo>
                    <a:pt x="2226310" y="119380"/>
                    <a:pt x="2576830" y="66040"/>
                    <a:pt x="2602230" y="121920"/>
                  </a:cubicBezTo>
                  <a:cubicBezTo>
                    <a:pt x="2618740" y="158750"/>
                    <a:pt x="2434590" y="317500"/>
                    <a:pt x="2425700" y="311150"/>
                  </a:cubicBezTo>
                  <a:cubicBezTo>
                    <a:pt x="2419350" y="307340"/>
                    <a:pt x="2449830" y="238760"/>
                    <a:pt x="2472690" y="210820"/>
                  </a:cubicBezTo>
                  <a:cubicBezTo>
                    <a:pt x="2495550" y="182880"/>
                    <a:pt x="2527300" y="157480"/>
                    <a:pt x="2560320" y="143510"/>
                  </a:cubicBezTo>
                  <a:cubicBezTo>
                    <a:pt x="2593340" y="129540"/>
                    <a:pt x="2633980" y="121920"/>
                    <a:pt x="2669540" y="124460"/>
                  </a:cubicBezTo>
                  <a:cubicBezTo>
                    <a:pt x="2705100" y="127000"/>
                    <a:pt x="2747010" y="144780"/>
                    <a:pt x="2773680" y="158750"/>
                  </a:cubicBezTo>
                  <a:cubicBezTo>
                    <a:pt x="2792730" y="168910"/>
                    <a:pt x="2804160" y="176530"/>
                    <a:pt x="2818130" y="193040"/>
                  </a:cubicBezTo>
                  <a:cubicBezTo>
                    <a:pt x="2838450" y="215900"/>
                    <a:pt x="2863850" y="255270"/>
                    <a:pt x="2874010" y="289560"/>
                  </a:cubicBezTo>
                  <a:cubicBezTo>
                    <a:pt x="2884170" y="323850"/>
                    <a:pt x="2890520" y="356870"/>
                    <a:pt x="2879090" y="400050"/>
                  </a:cubicBezTo>
                  <a:cubicBezTo>
                    <a:pt x="2858770" y="473710"/>
                    <a:pt x="2763520" y="600710"/>
                    <a:pt x="2701290" y="678180"/>
                  </a:cubicBezTo>
                  <a:cubicBezTo>
                    <a:pt x="2650490" y="742950"/>
                    <a:pt x="2600960" y="788670"/>
                    <a:pt x="2542540" y="839470"/>
                  </a:cubicBezTo>
                  <a:cubicBezTo>
                    <a:pt x="2481580" y="892810"/>
                    <a:pt x="2410460" y="948690"/>
                    <a:pt x="2341880" y="990600"/>
                  </a:cubicBezTo>
                  <a:cubicBezTo>
                    <a:pt x="2278380" y="1029970"/>
                    <a:pt x="2217420" y="1062990"/>
                    <a:pt x="2145030" y="1085850"/>
                  </a:cubicBezTo>
                  <a:cubicBezTo>
                    <a:pt x="2065020" y="1111250"/>
                    <a:pt x="1983740" y="1123950"/>
                    <a:pt x="1882140" y="1131570"/>
                  </a:cubicBezTo>
                  <a:cubicBezTo>
                    <a:pt x="1744980" y="1141730"/>
                    <a:pt x="1474470" y="1137920"/>
                    <a:pt x="1395730" y="1122680"/>
                  </a:cubicBezTo>
                  <a:cubicBezTo>
                    <a:pt x="1369060" y="1117600"/>
                    <a:pt x="1362710" y="1113790"/>
                    <a:pt x="1344930" y="1103630"/>
                  </a:cubicBezTo>
                  <a:cubicBezTo>
                    <a:pt x="1319530" y="1088390"/>
                    <a:pt x="1283970" y="1061720"/>
                    <a:pt x="1264920" y="1033780"/>
                  </a:cubicBezTo>
                  <a:cubicBezTo>
                    <a:pt x="1245870" y="1005840"/>
                    <a:pt x="1233170" y="962660"/>
                    <a:pt x="1228090" y="933450"/>
                  </a:cubicBezTo>
                  <a:cubicBezTo>
                    <a:pt x="1224280" y="913130"/>
                    <a:pt x="1224280" y="900430"/>
                    <a:pt x="1228090" y="880110"/>
                  </a:cubicBezTo>
                  <a:cubicBezTo>
                    <a:pt x="1233170" y="852170"/>
                    <a:pt x="1249680" y="806450"/>
                    <a:pt x="1264920" y="781050"/>
                  </a:cubicBezTo>
                  <a:cubicBezTo>
                    <a:pt x="1275080" y="763270"/>
                    <a:pt x="1283970" y="753110"/>
                    <a:pt x="1300480" y="740410"/>
                  </a:cubicBezTo>
                  <a:cubicBezTo>
                    <a:pt x="1323340" y="722630"/>
                    <a:pt x="1344930" y="703580"/>
                    <a:pt x="1395730" y="690880"/>
                  </a:cubicBezTo>
                  <a:cubicBezTo>
                    <a:pt x="1549400" y="654050"/>
                    <a:pt x="2147570" y="637540"/>
                    <a:pt x="2376170" y="693420"/>
                  </a:cubicBezTo>
                  <a:cubicBezTo>
                    <a:pt x="2509520" y="726440"/>
                    <a:pt x="2637790" y="770890"/>
                    <a:pt x="2675890" y="849630"/>
                  </a:cubicBezTo>
                  <a:cubicBezTo>
                    <a:pt x="2712720" y="924560"/>
                    <a:pt x="2669540" y="1080770"/>
                    <a:pt x="2620010" y="1146810"/>
                  </a:cubicBezTo>
                  <a:cubicBezTo>
                    <a:pt x="2578100" y="1201420"/>
                    <a:pt x="2500630" y="1216660"/>
                    <a:pt x="2429510" y="1242060"/>
                  </a:cubicBezTo>
                  <a:cubicBezTo>
                    <a:pt x="2348230" y="1271270"/>
                    <a:pt x="2260600" y="1287780"/>
                    <a:pt x="2155190" y="1305560"/>
                  </a:cubicBezTo>
                  <a:cubicBezTo>
                    <a:pt x="2012950" y="1329690"/>
                    <a:pt x="1742440" y="1379220"/>
                    <a:pt x="1649730" y="1356360"/>
                  </a:cubicBezTo>
                  <a:cubicBezTo>
                    <a:pt x="1610360" y="1346200"/>
                    <a:pt x="1593850" y="1327150"/>
                    <a:pt x="1573530" y="1305560"/>
                  </a:cubicBezTo>
                  <a:cubicBezTo>
                    <a:pt x="1553210" y="1283970"/>
                    <a:pt x="1537970" y="1249680"/>
                    <a:pt x="1530350" y="1226820"/>
                  </a:cubicBezTo>
                  <a:cubicBezTo>
                    <a:pt x="1525270" y="1210310"/>
                    <a:pt x="1522730" y="1198880"/>
                    <a:pt x="1524000" y="1181100"/>
                  </a:cubicBezTo>
                  <a:cubicBezTo>
                    <a:pt x="1525270" y="1155700"/>
                    <a:pt x="1531620" y="1118870"/>
                    <a:pt x="1544320" y="1092200"/>
                  </a:cubicBezTo>
                  <a:cubicBezTo>
                    <a:pt x="1558290" y="1065530"/>
                    <a:pt x="1579880" y="1040130"/>
                    <a:pt x="1604010" y="1022350"/>
                  </a:cubicBezTo>
                  <a:cubicBezTo>
                    <a:pt x="1628140" y="1005840"/>
                    <a:pt x="1657350" y="993140"/>
                    <a:pt x="1687830" y="989330"/>
                  </a:cubicBezTo>
                  <a:cubicBezTo>
                    <a:pt x="1723390" y="985520"/>
                    <a:pt x="1747520" y="1002030"/>
                    <a:pt x="1803400" y="1008380"/>
                  </a:cubicBezTo>
                  <a:cubicBezTo>
                    <a:pt x="1950720" y="1024890"/>
                    <a:pt x="2513330" y="1042670"/>
                    <a:pt x="2612390" y="1054100"/>
                  </a:cubicBezTo>
                  <a:cubicBezTo>
                    <a:pt x="2635250" y="1056640"/>
                    <a:pt x="2637790" y="1056640"/>
                    <a:pt x="2653030" y="1061720"/>
                  </a:cubicBezTo>
                  <a:cubicBezTo>
                    <a:pt x="2674620" y="1069340"/>
                    <a:pt x="2705100" y="1085850"/>
                    <a:pt x="2724150" y="1104900"/>
                  </a:cubicBezTo>
                  <a:cubicBezTo>
                    <a:pt x="2743200" y="1123950"/>
                    <a:pt x="2759710" y="1154430"/>
                    <a:pt x="2767330" y="1174750"/>
                  </a:cubicBezTo>
                  <a:cubicBezTo>
                    <a:pt x="2773680" y="1189990"/>
                    <a:pt x="2774950" y="1200150"/>
                    <a:pt x="2774950" y="1215390"/>
                  </a:cubicBezTo>
                  <a:cubicBezTo>
                    <a:pt x="2774950" y="1238250"/>
                    <a:pt x="2771140" y="1272540"/>
                    <a:pt x="2759710" y="1296670"/>
                  </a:cubicBezTo>
                  <a:cubicBezTo>
                    <a:pt x="2748280" y="1320800"/>
                    <a:pt x="2725420" y="1347470"/>
                    <a:pt x="2708910" y="1362710"/>
                  </a:cubicBezTo>
                  <a:cubicBezTo>
                    <a:pt x="2697480" y="1372870"/>
                    <a:pt x="2688590" y="1379220"/>
                    <a:pt x="2673350" y="1384300"/>
                  </a:cubicBezTo>
                  <a:cubicBezTo>
                    <a:pt x="2651760" y="1391920"/>
                    <a:pt x="2592070" y="1399540"/>
                    <a:pt x="2592070" y="13995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2" id="82"/>
          <p:cNvGrpSpPr/>
          <p:nvPr/>
        </p:nvGrpSpPr>
        <p:grpSpPr>
          <a:xfrm rot="0">
            <a:off x="1704023" y="1906905"/>
            <a:ext cx="1699260" cy="598170"/>
            <a:chOff x="0" y="0"/>
            <a:chExt cx="2265680" cy="79756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49530" y="48260"/>
              <a:ext cx="2167890" cy="699770"/>
            </a:xfrm>
            <a:custGeom>
              <a:avLst/>
              <a:gdLst/>
              <a:ahLst/>
              <a:cxnLst/>
              <a:rect r="r" b="b" t="t" l="l"/>
              <a:pathLst>
                <a:path h="699770" w="2167890">
                  <a:moveTo>
                    <a:pt x="2019300" y="354330"/>
                  </a:moveTo>
                  <a:cubicBezTo>
                    <a:pt x="1343660" y="458470"/>
                    <a:pt x="998220" y="473710"/>
                    <a:pt x="807720" y="497840"/>
                  </a:cubicBezTo>
                  <a:cubicBezTo>
                    <a:pt x="692150" y="511810"/>
                    <a:pt x="612140" y="511810"/>
                    <a:pt x="529590" y="542290"/>
                  </a:cubicBezTo>
                  <a:cubicBezTo>
                    <a:pt x="454660" y="570230"/>
                    <a:pt x="378460" y="637540"/>
                    <a:pt x="330200" y="662940"/>
                  </a:cubicBezTo>
                  <a:cubicBezTo>
                    <a:pt x="303530" y="676910"/>
                    <a:pt x="288290" y="685800"/>
                    <a:pt x="266700" y="690880"/>
                  </a:cubicBezTo>
                  <a:cubicBezTo>
                    <a:pt x="245110" y="695960"/>
                    <a:pt x="222250" y="698500"/>
                    <a:pt x="199390" y="697230"/>
                  </a:cubicBezTo>
                  <a:cubicBezTo>
                    <a:pt x="176530" y="695960"/>
                    <a:pt x="153670" y="690880"/>
                    <a:pt x="132080" y="681990"/>
                  </a:cubicBezTo>
                  <a:cubicBezTo>
                    <a:pt x="111760" y="673100"/>
                    <a:pt x="90170" y="661670"/>
                    <a:pt x="73660" y="646430"/>
                  </a:cubicBezTo>
                  <a:cubicBezTo>
                    <a:pt x="57150" y="631190"/>
                    <a:pt x="41910" y="612140"/>
                    <a:pt x="30480" y="593090"/>
                  </a:cubicBezTo>
                  <a:cubicBezTo>
                    <a:pt x="19050" y="574040"/>
                    <a:pt x="10160" y="551180"/>
                    <a:pt x="5080" y="529590"/>
                  </a:cubicBezTo>
                  <a:cubicBezTo>
                    <a:pt x="0" y="508000"/>
                    <a:pt x="0" y="483870"/>
                    <a:pt x="2540" y="461010"/>
                  </a:cubicBezTo>
                  <a:cubicBezTo>
                    <a:pt x="5080" y="438150"/>
                    <a:pt x="11430" y="415290"/>
                    <a:pt x="21590" y="394970"/>
                  </a:cubicBezTo>
                  <a:cubicBezTo>
                    <a:pt x="31750" y="374650"/>
                    <a:pt x="45720" y="355600"/>
                    <a:pt x="60960" y="339090"/>
                  </a:cubicBezTo>
                  <a:cubicBezTo>
                    <a:pt x="76200" y="322580"/>
                    <a:pt x="95250" y="308610"/>
                    <a:pt x="115570" y="298450"/>
                  </a:cubicBezTo>
                  <a:cubicBezTo>
                    <a:pt x="135890" y="288290"/>
                    <a:pt x="158750" y="280670"/>
                    <a:pt x="181610" y="276860"/>
                  </a:cubicBezTo>
                  <a:cubicBezTo>
                    <a:pt x="204470" y="273050"/>
                    <a:pt x="228600" y="274320"/>
                    <a:pt x="250190" y="278130"/>
                  </a:cubicBezTo>
                  <a:cubicBezTo>
                    <a:pt x="273050" y="281940"/>
                    <a:pt x="294640" y="289560"/>
                    <a:pt x="314960" y="300990"/>
                  </a:cubicBezTo>
                  <a:cubicBezTo>
                    <a:pt x="334010" y="311150"/>
                    <a:pt x="353060" y="326390"/>
                    <a:pt x="368300" y="342900"/>
                  </a:cubicBezTo>
                  <a:cubicBezTo>
                    <a:pt x="383540" y="359410"/>
                    <a:pt x="397510" y="379730"/>
                    <a:pt x="406400" y="400050"/>
                  </a:cubicBezTo>
                  <a:cubicBezTo>
                    <a:pt x="415290" y="420370"/>
                    <a:pt x="421640" y="443230"/>
                    <a:pt x="424180" y="466090"/>
                  </a:cubicBezTo>
                  <a:cubicBezTo>
                    <a:pt x="426720" y="488950"/>
                    <a:pt x="424180" y="513080"/>
                    <a:pt x="419100" y="534670"/>
                  </a:cubicBezTo>
                  <a:cubicBezTo>
                    <a:pt x="414020" y="556260"/>
                    <a:pt x="405130" y="579120"/>
                    <a:pt x="393700" y="598170"/>
                  </a:cubicBezTo>
                  <a:cubicBezTo>
                    <a:pt x="382270" y="617220"/>
                    <a:pt x="365760" y="635000"/>
                    <a:pt x="347980" y="648970"/>
                  </a:cubicBezTo>
                  <a:cubicBezTo>
                    <a:pt x="330200" y="662940"/>
                    <a:pt x="309880" y="675640"/>
                    <a:pt x="288290" y="684530"/>
                  </a:cubicBezTo>
                  <a:cubicBezTo>
                    <a:pt x="267970" y="692150"/>
                    <a:pt x="245110" y="697230"/>
                    <a:pt x="222250" y="698500"/>
                  </a:cubicBezTo>
                  <a:cubicBezTo>
                    <a:pt x="199390" y="699770"/>
                    <a:pt x="175260" y="695960"/>
                    <a:pt x="153670" y="689610"/>
                  </a:cubicBezTo>
                  <a:cubicBezTo>
                    <a:pt x="132080" y="683260"/>
                    <a:pt x="110490" y="673100"/>
                    <a:pt x="91440" y="660400"/>
                  </a:cubicBezTo>
                  <a:cubicBezTo>
                    <a:pt x="73660" y="647700"/>
                    <a:pt x="55880" y="629920"/>
                    <a:pt x="43180" y="612140"/>
                  </a:cubicBezTo>
                  <a:cubicBezTo>
                    <a:pt x="29210" y="594360"/>
                    <a:pt x="17780" y="572770"/>
                    <a:pt x="11430" y="551180"/>
                  </a:cubicBezTo>
                  <a:cubicBezTo>
                    <a:pt x="5080" y="529590"/>
                    <a:pt x="1270" y="506730"/>
                    <a:pt x="1270" y="483870"/>
                  </a:cubicBezTo>
                  <a:cubicBezTo>
                    <a:pt x="1270" y="461010"/>
                    <a:pt x="5080" y="438150"/>
                    <a:pt x="12700" y="416560"/>
                  </a:cubicBezTo>
                  <a:cubicBezTo>
                    <a:pt x="20320" y="394970"/>
                    <a:pt x="31750" y="373380"/>
                    <a:pt x="45720" y="355600"/>
                  </a:cubicBezTo>
                  <a:cubicBezTo>
                    <a:pt x="59690" y="337820"/>
                    <a:pt x="69850" y="327660"/>
                    <a:pt x="96520" y="309880"/>
                  </a:cubicBezTo>
                  <a:cubicBezTo>
                    <a:pt x="158750" y="266700"/>
                    <a:pt x="321310" y="171450"/>
                    <a:pt x="438150" y="134620"/>
                  </a:cubicBezTo>
                  <a:cubicBezTo>
                    <a:pt x="548640" y="100330"/>
                    <a:pt x="636270" y="101600"/>
                    <a:pt x="778510" y="87630"/>
                  </a:cubicBezTo>
                  <a:cubicBezTo>
                    <a:pt x="1018540" y="64770"/>
                    <a:pt x="1545590" y="60960"/>
                    <a:pt x="1748790" y="38100"/>
                  </a:cubicBezTo>
                  <a:cubicBezTo>
                    <a:pt x="1842770" y="27940"/>
                    <a:pt x="1899920" y="5080"/>
                    <a:pt x="1953260" y="2540"/>
                  </a:cubicBezTo>
                  <a:cubicBezTo>
                    <a:pt x="1987550" y="0"/>
                    <a:pt x="2015490" y="2540"/>
                    <a:pt x="2038350" y="7620"/>
                  </a:cubicBezTo>
                  <a:cubicBezTo>
                    <a:pt x="2054860" y="11430"/>
                    <a:pt x="2063750" y="16510"/>
                    <a:pt x="2077720" y="25400"/>
                  </a:cubicBezTo>
                  <a:cubicBezTo>
                    <a:pt x="2096770" y="38100"/>
                    <a:pt x="2124710" y="62230"/>
                    <a:pt x="2138680" y="85090"/>
                  </a:cubicBezTo>
                  <a:cubicBezTo>
                    <a:pt x="2153920" y="109220"/>
                    <a:pt x="2162810" y="143510"/>
                    <a:pt x="2165350" y="166370"/>
                  </a:cubicBezTo>
                  <a:cubicBezTo>
                    <a:pt x="2167890" y="182880"/>
                    <a:pt x="2166620" y="193040"/>
                    <a:pt x="2162810" y="209550"/>
                  </a:cubicBezTo>
                  <a:cubicBezTo>
                    <a:pt x="2157730" y="232410"/>
                    <a:pt x="2145030" y="266700"/>
                    <a:pt x="2128520" y="288290"/>
                  </a:cubicBezTo>
                  <a:cubicBezTo>
                    <a:pt x="2112010" y="309880"/>
                    <a:pt x="2081530" y="330200"/>
                    <a:pt x="2061210" y="341630"/>
                  </a:cubicBezTo>
                  <a:cubicBezTo>
                    <a:pt x="2045970" y="349250"/>
                    <a:pt x="2019300" y="354330"/>
                    <a:pt x="2019300" y="3543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4" id="84"/>
          <p:cNvGrpSpPr/>
          <p:nvPr/>
        </p:nvGrpSpPr>
        <p:grpSpPr>
          <a:xfrm rot="0">
            <a:off x="1042988" y="1952625"/>
            <a:ext cx="1238250" cy="608648"/>
            <a:chOff x="0" y="0"/>
            <a:chExt cx="1651000" cy="81153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49530" y="41910"/>
              <a:ext cx="1553210" cy="720090"/>
            </a:xfrm>
            <a:custGeom>
              <a:avLst/>
              <a:gdLst/>
              <a:ahLst/>
              <a:cxnLst/>
              <a:rect r="r" b="b" t="t" l="l"/>
              <a:pathLst>
                <a:path h="720090" w="1553210">
                  <a:moveTo>
                    <a:pt x="1410970" y="355600"/>
                  </a:moveTo>
                  <a:cubicBezTo>
                    <a:pt x="863600" y="455930"/>
                    <a:pt x="643890" y="494030"/>
                    <a:pt x="511810" y="553720"/>
                  </a:cubicBezTo>
                  <a:cubicBezTo>
                    <a:pt x="416560" y="595630"/>
                    <a:pt x="340360" y="681990"/>
                    <a:pt x="285750" y="704850"/>
                  </a:cubicBezTo>
                  <a:cubicBezTo>
                    <a:pt x="259080" y="716280"/>
                    <a:pt x="241300" y="717550"/>
                    <a:pt x="219710" y="718820"/>
                  </a:cubicBezTo>
                  <a:cubicBezTo>
                    <a:pt x="196850" y="720090"/>
                    <a:pt x="173990" y="716280"/>
                    <a:pt x="152400" y="709930"/>
                  </a:cubicBezTo>
                  <a:cubicBezTo>
                    <a:pt x="130810" y="703580"/>
                    <a:pt x="109220" y="693420"/>
                    <a:pt x="91440" y="680720"/>
                  </a:cubicBezTo>
                  <a:cubicBezTo>
                    <a:pt x="73660" y="668020"/>
                    <a:pt x="55880" y="651510"/>
                    <a:pt x="43180" y="633730"/>
                  </a:cubicBezTo>
                  <a:cubicBezTo>
                    <a:pt x="29210" y="615950"/>
                    <a:pt x="19050" y="595630"/>
                    <a:pt x="11430" y="574040"/>
                  </a:cubicBezTo>
                  <a:cubicBezTo>
                    <a:pt x="3810" y="552450"/>
                    <a:pt x="1270" y="529590"/>
                    <a:pt x="1270" y="506730"/>
                  </a:cubicBezTo>
                  <a:cubicBezTo>
                    <a:pt x="1270" y="483870"/>
                    <a:pt x="5080" y="461010"/>
                    <a:pt x="12700" y="439420"/>
                  </a:cubicBezTo>
                  <a:cubicBezTo>
                    <a:pt x="20320" y="417830"/>
                    <a:pt x="31750" y="397510"/>
                    <a:pt x="45720" y="379730"/>
                  </a:cubicBezTo>
                  <a:cubicBezTo>
                    <a:pt x="59690" y="361950"/>
                    <a:pt x="76200" y="346710"/>
                    <a:pt x="95250" y="334010"/>
                  </a:cubicBezTo>
                  <a:cubicBezTo>
                    <a:pt x="113030" y="321310"/>
                    <a:pt x="134620" y="312420"/>
                    <a:pt x="156210" y="306070"/>
                  </a:cubicBezTo>
                  <a:cubicBezTo>
                    <a:pt x="177800" y="299720"/>
                    <a:pt x="201930" y="298450"/>
                    <a:pt x="224790" y="299720"/>
                  </a:cubicBezTo>
                  <a:cubicBezTo>
                    <a:pt x="247650" y="300990"/>
                    <a:pt x="270510" y="306070"/>
                    <a:pt x="290830" y="314960"/>
                  </a:cubicBezTo>
                  <a:cubicBezTo>
                    <a:pt x="311150" y="323850"/>
                    <a:pt x="331470" y="336550"/>
                    <a:pt x="347980" y="350520"/>
                  </a:cubicBezTo>
                  <a:cubicBezTo>
                    <a:pt x="364490" y="365760"/>
                    <a:pt x="379730" y="383540"/>
                    <a:pt x="391160" y="402590"/>
                  </a:cubicBezTo>
                  <a:cubicBezTo>
                    <a:pt x="402590" y="421640"/>
                    <a:pt x="410210" y="444500"/>
                    <a:pt x="415290" y="466090"/>
                  </a:cubicBezTo>
                  <a:cubicBezTo>
                    <a:pt x="420370" y="487680"/>
                    <a:pt x="421640" y="511810"/>
                    <a:pt x="419100" y="533400"/>
                  </a:cubicBezTo>
                  <a:cubicBezTo>
                    <a:pt x="416560" y="554990"/>
                    <a:pt x="408940" y="577850"/>
                    <a:pt x="400050" y="598170"/>
                  </a:cubicBezTo>
                  <a:cubicBezTo>
                    <a:pt x="389890" y="618490"/>
                    <a:pt x="377190" y="637540"/>
                    <a:pt x="361950" y="654050"/>
                  </a:cubicBezTo>
                  <a:cubicBezTo>
                    <a:pt x="346710" y="670560"/>
                    <a:pt x="327660" y="684530"/>
                    <a:pt x="307340" y="694690"/>
                  </a:cubicBezTo>
                  <a:cubicBezTo>
                    <a:pt x="287020" y="704850"/>
                    <a:pt x="264160" y="712470"/>
                    <a:pt x="242570" y="716280"/>
                  </a:cubicBezTo>
                  <a:cubicBezTo>
                    <a:pt x="220980" y="720090"/>
                    <a:pt x="196850" y="718820"/>
                    <a:pt x="175260" y="715010"/>
                  </a:cubicBezTo>
                  <a:cubicBezTo>
                    <a:pt x="153670" y="711200"/>
                    <a:pt x="130810" y="703580"/>
                    <a:pt x="110490" y="693420"/>
                  </a:cubicBezTo>
                  <a:cubicBezTo>
                    <a:pt x="91440" y="683260"/>
                    <a:pt x="72390" y="668020"/>
                    <a:pt x="57150" y="651510"/>
                  </a:cubicBezTo>
                  <a:cubicBezTo>
                    <a:pt x="41910" y="635000"/>
                    <a:pt x="27940" y="614680"/>
                    <a:pt x="19050" y="594360"/>
                  </a:cubicBezTo>
                  <a:cubicBezTo>
                    <a:pt x="10160" y="574040"/>
                    <a:pt x="5080" y="551180"/>
                    <a:pt x="2540" y="529590"/>
                  </a:cubicBezTo>
                  <a:cubicBezTo>
                    <a:pt x="0" y="508000"/>
                    <a:pt x="1270" y="483870"/>
                    <a:pt x="6350" y="462280"/>
                  </a:cubicBezTo>
                  <a:cubicBezTo>
                    <a:pt x="11430" y="440690"/>
                    <a:pt x="20320" y="417830"/>
                    <a:pt x="31750" y="398780"/>
                  </a:cubicBezTo>
                  <a:cubicBezTo>
                    <a:pt x="43180" y="379730"/>
                    <a:pt x="58420" y="364490"/>
                    <a:pt x="76200" y="347980"/>
                  </a:cubicBezTo>
                  <a:cubicBezTo>
                    <a:pt x="97790" y="327660"/>
                    <a:pt x="119380" y="312420"/>
                    <a:pt x="153670" y="290830"/>
                  </a:cubicBezTo>
                  <a:cubicBezTo>
                    <a:pt x="214630" y="252730"/>
                    <a:pt x="308610" y="193040"/>
                    <a:pt x="415290" y="156210"/>
                  </a:cubicBezTo>
                  <a:cubicBezTo>
                    <a:pt x="563880" y="104140"/>
                    <a:pt x="801370" y="72390"/>
                    <a:pt x="974090" y="46990"/>
                  </a:cubicBezTo>
                  <a:cubicBezTo>
                    <a:pt x="1121410" y="25400"/>
                    <a:pt x="1300480" y="0"/>
                    <a:pt x="1384300" y="8890"/>
                  </a:cubicBezTo>
                  <a:cubicBezTo>
                    <a:pt x="1422400" y="12700"/>
                    <a:pt x="1441450" y="19050"/>
                    <a:pt x="1464310" y="33020"/>
                  </a:cubicBezTo>
                  <a:cubicBezTo>
                    <a:pt x="1487170" y="46990"/>
                    <a:pt x="1510030" y="68580"/>
                    <a:pt x="1524000" y="91440"/>
                  </a:cubicBezTo>
                  <a:cubicBezTo>
                    <a:pt x="1537970" y="114300"/>
                    <a:pt x="1548130" y="147320"/>
                    <a:pt x="1550670" y="170180"/>
                  </a:cubicBezTo>
                  <a:cubicBezTo>
                    <a:pt x="1553210" y="186690"/>
                    <a:pt x="1551940" y="196850"/>
                    <a:pt x="1548130" y="212090"/>
                  </a:cubicBezTo>
                  <a:cubicBezTo>
                    <a:pt x="1543050" y="234950"/>
                    <a:pt x="1527810" y="270510"/>
                    <a:pt x="1515110" y="289560"/>
                  </a:cubicBezTo>
                  <a:cubicBezTo>
                    <a:pt x="1506220" y="303530"/>
                    <a:pt x="1498600" y="311150"/>
                    <a:pt x="1485900" y="320040"/>
                  </a:cubicBezTo>
                  <a:cubicBezTo>
                    <a:pt x="1468120" y="332740"/>
                    <a:pt x="1410970" y="355600"/>
                    <a:pt x="1410970" y="3556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6" id="86"/>
          <p:cNvGrpSpPr/>
          <p:nvPr/>
        </p:nvGrpSpPr>
        <p:grpSpPr>
          <a:xfrm rot="0">
            <a:off x="963930" y="1897380"/>
            <a:ext cx="1304925" cy="681990"/>
            <a:chOff x="0" y="0"/>
            <a:chExt cx="1739900" cy="90932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49530" y="49530"/>
              <a:ext cx="1642110" cy="810260"/>
            </a:xfrm>
            <a:custGeom>
              <a:avLst/>
              <a:gdLst/>
              <a:ahLst/>
              <a:cxnLst/>
              <a:rect r="r" b="b" t="t" l="l"/>
              <a:pathLst>
                <a:path h="810260" w="1642110">
                  <a:moveTo>
                    <a:pt x="1506220" y="351790"/>
                  </a:moveTo>
                  <a:cubicBezTo>
                    <a:pt x="709930" y="577850"/>
                    <a:pt x="623570" y="601980"/>
                    <a:pt x="529590" y="646430"/>
                  </a:cubicBezTo>
                  <a:cubicBezTo>
                    <a:pt x="439420" y="688340"/>
                    <a:pt x="337820" y="775970"/>
                    <a:pt x="279400" y="797560"/>
                  </a:cubicBezTo>
                  <a:cubicBezTo>
                    <a:pt x="251460" y="807720"/>
                    <a:pt x="234950" y="808990"/>
                    <a:pt x="212090" y="808990"/>
                  </a:cubicBezTo>
                  <a:cubicBezTo>
                    <a:pt x="189230" y="808990"/>
                    <a:pt x="166370" y="806450"/>
                    <a:pt x="144780" y="798830"/>
                  </a:cubicBezTo>
                  <a:cubicBezTo>
                    <a:pt x="123190" y="791210"/>
                    <a:pt x="102870" y="781050"/>
                    <a:pt x="85090" y="767080"/>
                  </a:cubicBezTo>
                  <a:cubicBezTo>
                    <a:pt x="67310" y="754380"/>
                    <a:pt x="50800" y="736600"/>
                    <a:pt x="38100" y="718820"/>
                  </a:cubicBezTo>
                  <a:cubicBezTo>
                    <a:pt x="25400" y="699770"/>
                    <a:pt x="15240" y="678180"/>
                    <a:pt x="8890" y="656590"/>
                  </a:cubicBezTo>
                  <a:cubicBezTo>
                    <a:pt x="2540" y="635000"/>
                    <a:pt x="0" y="612140"/>
                    <a:pt x="1270" y="589280"/>
                  </a:cubicBezTo>
                  <a:cubicBezTo>
                    <a:pt x="2540" y="567690"/>
                    <a:pt x="7620" y="543560"/>
                    <a:pt x="15240" y="523240"/>
                  </a:cubicBezTo>
                  <a:cubicBezTo>
                    <a:pt x="22860" y="502920"/>
                    <a:pt x="35560" y="482600"/>
                    <a:pt x="49530" y="464820"/>
                  </a:cubicBezTo>
                  <a:cubicBezTo>
                    <a:pt x="63500" y="448310"/>
                    <a:pt x="81280" y="431800"/>
                    <a:pt x="100330" y="420370"/>
                  </a:cubicBezTo>
                  <a:cubicBezTo>
                    <a:pt x="119380" y="408940"/>
                    <a:pt x="142240" y="400050"/>
                    <a:pt x="163830" y="394970"/>
                  </a:cubicBezTo>
                  <a:cubicBezTo>
                    <a:pt x="185420" y="389890"/>
                    <a:pt x="209550" y="387350"/>
                    <a:pt x="231140" y="389890"/>
                  </a:cubicBezTo>
                  <a:cubicBezTo>
                    <a:pt x="254000" y="392430"/>
                    <a:pt x="276860" y="398780"/>
                    <a:pt x="297180" y="407670"/>
                  </a:cubicBezTo>
                  <a:cubicBezTo>
                    <a:pt x="317500" y="416560"/>
                    <a:pt x="337820" y="430530"/>
                    <a:pt x="354330" y="445770"/>
                  </a:cubicBezTo>
                  <a:cubicBezTo>
                    <a:pt x="370840" y="461010"/>
                    <a:pt x="384810" y="480060"/>
                    <a:pt x="394970" y="499110"/>
                  </a:cubicBezTo>
                  <a:cubicBezTo>
                    <a:pt x="405130" y="519430"/>
                    <a:pt x="414020" y="541020"/>
                    <a:pt x="417830" y="563880"/>
                  </a:cubicBezTo>
                  <a:cubicBezTo>
                    <a:pt x="421640" y="585470"/>
                    <a:pt x="421640" y="610870"/>
                    <a:pt x="417830" y="632460"/>
                  </a:cubicBezTo>
                  <a:cubicBezTo>
                    <a:pt x="414020" y="654050"/>
                    <a:pt x="406400" y="676910"/>
                    <a:pt x="396240" y="695960"/>
                  </a:cubicBezTo>
                  <a:cubicBezTo>
                    <a:pt x="386080" y="716280"/>
                    <a:pt x="372110" y="735330"/>
                    <a:pt x="355600" y="750570"/>
                  </a:cubicBezTo>
                  <a:cubicBezTo>
                    <a:pt x="339090" y="765810"/>
                    <a:pt x="320040" y="779780"/>
                    <a:pt x="299720" y="789940"/>
                  </a:cubicBezTo>
                  <a:cubicBezTo>
                    <a:pt x="279400" y="798830"/>
                    <a:pt x="256540" y="805180"/>
                    <a:pt x="234950" y="807720"/>
                  </a:cubicBezTo>
                  <a:cubicBezTo>
                    <a:pt x="212090" y="810260"/>
                    <a:pt x="187960" y="810260"/>
                    <a:pt x="166370" y="805180"/>
                  </a:cubicBezTo>
                  <a:cubicBezTo>
                    <a:pt x="144780" y="800100"/>
                    <a:pt x="121920" y="791210"/>
                    <a:pt x="102870" y="779780"/>
                  </a:cubicBezTo>
                  <a:cubicBezTo>
                    <a:pt x="83820" y="768350"/>
                    <a:pt x="64770" y="753110"/>
                    <a:pt x="50800" y="736600"/>
                  </a:cubicBezTo>
                  <a:cubicBezTo>
                    <a:pt x="36830" y="720090"/>
                    <a:pt x="24130" y="698500"/>
                    <a:pt x="16510" y="678180"/>
                  </a:cubicBezTo>
                  <a:cubicBezTo>
                    <a:pt x="7620" y="657860"/>
                    <a:pt x="2540" y="635000"/>
                    <a:pt x="1270" y="612140"/>
                  </a:cubicBezTo>
                  <a:cubicBezTo>
                    <a:pt x="0" y="590550"/>
                    <a:pt x="2540" y="566420"/>
                    <a:pt x="7620" y="544830"/>
                  </a:cubicBezTo>
                  <a:cubicBezTo>
                    <a:pt x="12700" y="523240"/>
                    <a:pt x="19050" y="504190"/>
                    <a:pt x="35560" y="482600"/>
                  </a:cubicBezTo>
                  <a:cubicBezTo>
                    <a:pt x="64770" y="444500"/>
                    <a:pt x="134620" y="392430"/>
                    <a:pt x="191770" y="355600"/>
                  </a:cubicBezTo>
                  <a:cubicBezTo>
                    <a:pt x="252730" y="317500"/>
                    <a:pt x="316230" y="290830"/>
                    <a:pt x="392430" y="261620"/>
                  </a:cubicBezTo>
                  <a:cubicBezTo>
                    <a:pt x="486410" y="224790"/>
                    <a:pt x="585470" y="195580"/>
                    <a:pt x="713740" y="161290"/>
                  </a:cubicBezTo>
                  <a:cubicBezTo>
                    <a:pt x="901700" y="111760"/>
                    <a:pt x="1324610" y="21590"/>
                    <a:pt x="1417320" y="6350"/>
                  </a:cubicBezTo>
                  <a:cubicBezTo>
                    <a:pt x="1440180" y="2540"/>
                    <a:pt x="1442720" y="0"/>
                    <a:pt x="1459230" y="1270"/>
                  </a:cubicBezTo>
                  <a:cubicBezTo>
                    <a:pt x="1482090" y="2540"/>
                    <a:pt x="1517650" y="7620"/>
                    <a:pt x="1543050" y="20320"/>
                  </a:cubicBezTo>
                  <a:cubicBezTo>
                    <a:pt x="1567180" y="33020"/>
                    <a:pt x="1593850" y="58420"/>
                    <a:pt x="1607820" y="76200"/>
                  </a:cubicBezTo>
                  <a:cubicBezTo>
                    <a:pt x="1617980" y="88900"/>
                    <a:pt x="1623060" y="99060"/>
                    <a:pt x="1628140" y="114300"/>
                  </a:cubicBezTo>
                  <a:cubicBezTo>
                    <a:pt x="1635760" y="137160"/>
                    <a:pt x="1642110" y="171450"/>
                    <a:pt x="1639570" y="199390"/>
                  </a:cubicBezTo>
                  <a:cubicBezTo>
                    <a:pt x="1637030" y="227330"/>
                    <a:pt x="1625600" y="256540"/>
                    <a:pt x="1610360" y="279400"/>
                  </a:cubicBezTo>
                  <a:cubicBezTo>
                    <a:pt x="1595120" y="302260"/>
                    <a:pt x="1567180" y="323850"/>
                    <a:pt x="1546860" y="336550"/>
                  </a:cubicBezTo>
                  <a:cubicBezTo>
                    <a:pt x="1532890" y="345440"/>
                    <a:pt x="1506220" y="351790"/>
                    <a:pt x="1506220" y="3517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8" id="88"/>
          <p:cNvGrpSpPr/>
          <p:nvPr/>
        </p:nvGrpSpPr>
        <p:grpSpPr>
          <a:xfrm rot="0">
            <a:off x="541020" y="2019300"/>
            <a:ext cx="1562100" cy="616268"/>
            <a:chOff x="0" y="0"/>
            <a:chExt cx="2082800" cy="82169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48260" y="49530"/>
              <a:ext cx="1986280" cy="723900"/>
            </a:xfrm>
            <a:custGeom>
              <a:avLst/>
              <a:gdLst/>
              <a:ahLst/>
              <a:cxnLst/>
              <a:rect r="r" b="b" t="t" l="l"/>
              <a:pathLst>
                <a:path h="723900" w="1986280">
                  <a:moveTo>
                    <a:pt x="1797050" y="396240"/>
                  </a:moveTo>
                  <a:cubicBezTo>
                    <a:pt x="1144270" y="391160"/>
                    <a:pt x="923290" y="391160"/>
                    <a:pt x="779780" y="416560"/>
                  </a:cubicBezTo>
                  <a:cubicBezTo>
                    <a:pt x="680720" y="434340"/>
                    <a:pt x="605790" y="448310"/>
                    <a:pt x="532130" y="491490"/>
                  </a:cubicBezTo>
                  <a:cubicBezTo>
                    <a:pt x="455930" y="537210"/>
                    <a:pt x="382270" y="655320"/>
                    <a:pt x="331470" y="689610"/>
                  </a:cubicBezTo>
                  <a:cubicBezTo>
                    <a:pt x="306070" y="706120"/>
                    <a:pt x="289560" y="711200"/>
                    <a:pt x="266700" y="716280"/>
                  </a:cubicBezTo>
                  <a:cubicBezTo>
                    <a:pt x="243840" y="721360"/>
                    <a:pt x="219710" y="723900"/>
                    <a:pt x="196850" y="721360"/>
                  </a:cubicBezTo>
                  <a:cubicBezTo>
                    <a:pt x="173990" y="718820"/>
                    <a:pt x="151130" y="712470"/>
                    <a:pt x="129540" y="702310"/>
                  </a:cubicBezTo>
                  <a:cubicBezTo>
                    <a:pt x="109220" y="693420"/>
                    <a:pt x="87630" y="679450"/>
                    <a:pt x="71120" y="664210"/>
                  </a:cubicBezTo>
                  <a:cubicBezTo>
                    <a:pt x="54610" y="648970"/>
                    <a:pt x="39370" y="628650"/>
                    <a:pt x="27940" y="608330"/>
                  </a:cubicBezTo>
                  <a:cubicBezTo>
                    <a:pt x="16510" y="588010"/>
                    <a:pt x="8890" y="565150"/>
                    <a:pt x="5080" y="542290"/>
                  </a:cubicBezTo>
                  <a:cubicBezTo>
                    <a:pt x="1270" y="519430"/>
                    <a:pt x="0" y="495300"/>
                    <a:pt x="3810" y="472440"/>
                  </a:cubicBezTo>
                  <a:cubicBezTo>
                    <a:pt x="7620" y="449580"/>
                    <a:pt x="16510" y="426720"/>
                    <a:pt x="26670" y="406400"/>
                  </a:cubicBezTo>
                  <a:cubicBezTo>
                    <a:pt x="36830" y="386080"/>
                    <a:pt x="50800" y="365760"/>
                    <a:pt x="67310" y="350520"/>
                  </a:cubicBezTo>
                  <a:cubicBezTo>
                    <a:pt x="83820" y="334010"/>
                    <a:pt x="104140" y="321310"/>
                    <a:pt x="125730" y="311150"/>
                  </a:cubicBezTo>
                  <a:cubicBezTo>
                    <a:pt x="146050" y="300990"/>
                    <a:pt x="170180" y="293370"/>
                    <a:pt x="193040" y="290830"/>
                  </a:cubicBezTo>
                  <a:cubicBezTo>
                    <a:pt x="215900" y="288290"/>
                    <a:pt x="240030" y="289560"/>
                    <a:pt x="262890" y="294640"/>
                  </a:cubicBezTo>
                  <a:cubicBezTo>
                    <a:pt x="285750" y="299720"/>
                    <a:pt x="307340" y="308610"/>
                    <a:pt x="327660" y="320040"/>
                  </a:cubicBezTo>
                  <a:cubicBezTo>
                    <a:pt x="346710" y="331470"/>
                    <a:pt x="365760" y="346710"/>
                    <a:pt x="381000" y="364490"/>
                  </a:cubicBezTo>
                  <a:cubicBezTo>
                    <a:pt x="396240" y="382270"/>
                    <a:pt x="408940" y="402590"/>
                    <a:pt x="417830" y="424180"/>
                  </a:cubicBezTo>
                  <a:cubicBezTo>
                    <a:pt x="426720" y="445770"/>
                    <a:pt x="431800" y="469900"/>
                    <a:pt x="433070" y="492760"/>
                  </a:cubicBezTo>
                  <a:cubicBezTo>
                    <a:pt x="434340" y="515620"/>
                    <a:pt x="433070" y="539750"/>
                    <a:pt x="426720" y="561340"/>
                  </a:cubicBezTo>
                  <a:cubicBezTo>
                    <a:pt x="420370" y="582930"/>
                    <a:pt x="410210" y="605790"/>
                    <a:pt x="397510" y="624840"/>
                  </a:cubicBezTo>
                  <a:cubicBezTo>
                    <a:pt x="384810" y="643890"/>
                    <a:pt x="368300" y="662940"/>
                    <a:pt x="350520" y="676910"/>
                  </a:cubicBezTo>
                  <a:cubicBezTo>
                    <a:pt x="332740" y="690880"/>
                    <a:pt x="309880" y="702310"/>
                    <a:pt x="288290" y="709930"/>
                  </a:cubicBezTo>
                  <a:cubicBezTo>
                    <a:pt x="266700" y="717550"/>
                    <a:pt x="242570" y="721360"/>
                    <a:pt x="219710" y="721360"/>
                  </a:cubicBezTo>
                  <a:cubicBezTo>
                    <a:pt x="196850" y="721360"/>
                    <a:pt x="172720" y="717550"/>
                    <a:pt x="151130" y="711200"/>
                  </a:cubicBezTo>
                  <a:cubicBezTo>
                    <a:pt x="129540" y="704850"/>
                    <a:pt x="106680" y="693420"/>
                    <a:pt x="88900" y="679450"/>
                  </a:cubicBezTo>
                  <a:cubicBezTo>
                    <a:pt x="69850" y="665480"/>
                    <a:pt x="53340" y="647700"/>
                    <a:pt x="40640" y="628650"/>
                  </a:cubicBezTo>
                  <a:cubicBezTo>
                    <a:pt x="27940" y="609600"/>
                    <a:pt x="16510" y="586740"/>
                    <a:pt x="10160" y="565150"/>
                  </a:cubicBezTo>
                  <a:cubicBezTo>
                    <a:pt x="3810" y="543560"/>
                    <a:pt x="1270" y="519430"/>
                    <a:pt x="2540" y="496570"/>
                  </a:cubicBezTo>
                  <a:cubicBezTo>
                    <a:pt x="3810" y="473710"/>
                    <a:pt x="8890" y="449580"/>
                    <a:pt x="16510" y="427990"/>
                  </a:cubicBezTo>
                  <a:cubicBezTo>
                    <a:pt x="25400" y="406400"/>
                    <a:pt x="33020" y="391160"/>
                    <a:pt x="52070" y="367030"/>
                  </a:cubicBezTo>
                  <a:cubicBezTo>
                    <a:pt x="88900" y="320040"/>
                    <a:pt x="170180" y="233680"/>
                    <a:pt x="243840" y="182880"/>
                  </a:cubicBezTo>
                  <a:cubicBezTo>
                    <a:pt x="320040" y="129540"/>
                    <a:pt x="420370" y="87630"/>
                    <a:pt x="505460" y="58420"/>
                  </a:cubicBezTo>
                  <a:cubicBezTo>
                    <a:pt x="579120" y="33020"/>
                    <a:pt x="641350" y="22860"/>
                    <a:pt x="722630" y="12700"/>
                  </a:cubicBezTo>
                  <a:cubicBezTo>
                    <a:pt x="822960" y="0"/>
                    <a:pt x="927100" y="0"/>
                    <a:pt x="1065530" y="1270"/>
                  </a:cubicBezTo>
                  <a:cubicBezTo>
                    <a:pt x="1275080" y="3810"/>
                    <a:pt x="1734820" y="10160"/>
                    <a:pt x="1856740" y="46990"/>
                  </a:cubicBezTo>
                  <a:cubicBezTo>
                    <a:pt x="1896110" y="59690"/>
                    <a:pt x="1912620" y="74930"/>
                    <a:pt x="1930400" y="90170"/>
                  </a:cubicBezTo>
                  <a:cubicBezTo>
                    <a:pt x="1943100" y="101600"/>
                    <a:pt x="1949450" y="109220"/>
                    <a:pt x="1957070" y="124460"/>
                  </a:cubicBezTo>
                  <a:cubicBezTo>
                    <a:pt x="1968500" y="144780"/>
                    <a:pt x="1981200" y="181610"/>
                    <a:pt x="1983740" y="204470"/>
                  </a:cubicBezTo>
                  <a:cubicBezTo>
                    <a:pt x="1986280" y="220980"/>
                    <a:pt x="1983740" y="233680"/>
                    <a:pt x="1981200" y="247650"/>
                  </a:cubicBezTo>
                  <a:cubicBezTo>
                    <a:pt x="1978660" y="261620"/>
                    <a:pt x="1977390" y="274320"/>
                    <a:pt x="1969770" y="289560"/>
                  </a:cubicBezTo>
                  <a:cubicBezTo>
                    <a:pt x="1959610" y="309880"/>
                    <a:pt x="1935480" y="341630"/>
                    <a:pt x="1917700" y="356870"/>
                  </a:cubicBezTo>
                  <a:cubicBezTo>
                    <a:pt x="1905000" y="368300"/>
                    <a:pt x="1896110" y="373380"/>
                    <a:pt x="1880870" y="379730"/>
                  </a:cubicBezTo>
                  <a:cubicBezTo>
                    <a:pt x="1859280" y="388620"/>
                    <a:pt x="1797050" y="396240"/>
                    <a:pt x="1797050" y="3962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0" id="90"/>
          <p:cNvGrpSpPr/>
          <p:nvPr/>
        </p:nvGrpSpPr>
        <p:grpSpPr>
          <a:xfrm rot="0">
            <a:off x="664845" y="1937385"/>
            <a:ext cx="1285875" cy="461962"/>
            <a:chOff x="0" y="0"/>
            <a:chExt cx="1714500" cy="61595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49530" y="49530"/>
              <a:ext cx="1614170" cy="519430"/>
            </a:xfrm>
            <a:custGeom>
              <a:avLst/>
              <a:gdLst/>
              <a:ahLst/>
              <a:cxnLst/>
              <a:rect r="r" b="b" t="t" l="l"/>
              <a:pathLst>
                <a:path h="519430" w="1614170">
                  <a:moveTo>
                    <a:pt x="1427480" y="392430"/>
                  </a:moveTo>
                  <a:cubicBezTo>
                    <a:pt x="1107440" y="383540"/>
                    <a:pt x="810260" y="384810"/>
                    <a:pt x="659130" y="401320"/>
                  </a:cubicBezTo>
                  <a:cubicBezTo>
                    <a:pt x="562610" y="411480"/>
                    <a:pt x="497840" y="425450"/>
                    <a:pt x="424180" y="445770"/>
                  </a:cubicBezTo>
                  <a:cubicBezTo>
                    <a:pt x="354330" y="464820"/>
                    <a:pt x="275590" y="509270"/>
                    <a:pt x="226060" y="515620"/>
                  </a:cubicBezTo>
                  <a:cubicBezTo>
                    <a:pt x="198120" y="519430"/>
                    <a:pt x="180340" y="514350"/>
                    <a:pt x="158750" y="509270"/>
                  </a:cubicBezTo>
                  <a:cubicBezTo>
                    <a:pt x="137160" y="504190"/>
                    <a:pt x="115570" y="494030"/>
                    <a:pt x="96520" y="482600"/>
                  </a:cubicBezTo>
                  <a:cubicBezTo>
                    <a:pt x="77470" y="469900"/>
                    <a:pt x="59690" y="454660"/>
                    <a:pt x="45720" y="436880"/>
                  </a:cubicBezTo>
                  <a:cubicBezTo>
                    <a:pt x="31750" y="419100"/>
                    <a:pt x="21590" y="398780"/>
                    <a:pt x="13970" y="377190"/>
                  </a:cubicBezTo>
                  <a:cubicBezTo>
                    <a:pt x="6350" y="355600"/>
                    <a:pt x="1270" y="332740"/>
                    <a:pt x="1270" y="309880"/>
                  </a:cubicBezTo>
                  <a:cubicBezTo>
                    <a:pt x="1270" y="288290"/>
                    <a:pt x="5080" y="265430"/>
                    <a:pt x="11430" y="243840"/>
                  </a:cubicBezTo>
                  <a:cubicBezTo>
                    <a:pt x="17780" y="222250"/>
                    <a:pt x="29210" y="200660"/>
                    <a:pt x="41910" y="182880"/>
                  </a:cubicBezTo>
                  <a:cubicBezTo>
                    <a:pt x="54610" y="165100"/>
                    <a:pt x="72390" y="148590"/>
                    <a:pt x="90170" y="135890"/>
                  </a:cubicBezTo>
                  <a:cubicBezTo>
                    <a:pt x="107950" y="123190"/>
                    <a:pt x="129540" y="111760"/>
                    <a:pt x="151130" y="105410"/>
                  </a:cubicBezTo>
                  <a:cubicBezTo>
                    <a:pt x="172720" y="99060"/>
                    <a:pt x="195580" y="96520"/>
                    <a:pt x="218440" y="97790"/>
                  </a:cubicBezTo>
                  <a:cubicBezTo>
                    <a:pt x="241300" y="99060"/>
                    <a:pt x="264160" y="102870"/>
                    <a:pt x="285750" y="110490"/>
                  </a:cubicBezTo>
                  <a:cubicBezTo>
                    <a:pt x="306070" y="118110"/>
                    <a:pt x="326390" y="130810"/>
                    <a:pt x="344170" y="144780"/>
                  </a:cubicBezTo>
                  <a:cubicBezTo>
                    <a:pt x="360680" y="158750"/>
                    <a:pt x="377190" y="176530"/>
                    <a:pt x="388620" y="195580"/>
                  </a:cubicBezTo>
                  <a:cubicBezTo>
                    <a:pt x="400050" y="214630"/>
                    <a:pt x="410210" y="237490"/>
                    <a:pt x="415290" y="259080"/>
                  </a:cubicBezTo>
                  <a:cubicBezTo>
                    <a:pt x="420370" y="280670"/>
                    <a:pt x="421640" y="304800"/>
                    <a:pt x="419100" y="326390"/>
                  </a:cubicBezTo>
                  <a:cubicBezTo>
                    <a:pt x="416560" y="349250"/>
                    <a:pt x="411480" y="372110"/>
                    <a:pt x="402590" y="392430"/>
                  </a:cubicBezTo>
                  <a:cubicBezTo>
                    <a:pt x="393700" y="412750"/>
                    <a:pt x="381000" y="431800"/>
                    <a:pt x="365760" y="448310"/>
                  </a:cubicBezTo>
                  <a:cubicBezTo>
                    <a:pt x="350520" y="464820"/>
                    <a:pt x="331470" y="480060"/>
                    <a:pt x="312420" y="490220"/>
                  </a:cubicBezTo>
                  <a:cubicBezTo>
                    <a:pt x="292100" y="501650"/>
                    <a:pt x="269240" y="509270"/>
                    <a:pt x="247650" y="513080"/>
                  </a:cubicBezTo>
                  <a:cubicBezTo>
                    <a:pt x="226060" y="516890"/>
                    <a:pt x="201930" y="516890"/>
                    <a:pt x="180340" y="514350"/>
                  </a:cubicBezTo>
                  <a:cubicBezTo>
                    <a:pt x="158750" y="511810"/>
                    <a:pt x="135890" y="504190"/>
                    <a:pt x="115570" y="494030"/>
                  </a:cubicBezTo>
                  <a:cubicBezTo>
                    <a:pt x="95250" y="483870"/>
                    <a:pt x="76200" y="469900"/>
                    <a:pt x="60960" y="453390"/>
                  </a:cubicBezTo>
                  <a:cubicBezTo>
                    <a:pt x="45720" y="436880"/>
                    <a:pt x="31750" y="417830"/>
                    <a:pt x="21590" y="397510"/>
                  </a:cubicBezTo>
                  <a:cubicBezTo>
                    <a:pt x="11430" y="377190"/>
                    <a:pt x="5080" y="354330"/>
                    <a:pt x="2540" y="332740"/>
                  </a:cubicBezTo>
                  <a:cubicBezTo>
                    <a:pt x="0" y="311150"/>
                    <a:pt x="1270" y="287020"/>
                    <a:pt x="5080" y="265430"/>
                  </a:cubicBezTo>
                  <a:cubicBezTo>
                    <a:pt x="8890" y="243840"/>
                    <a:pt x="17780" y="220980"/>
                    <a:pt x="29210" y="201930"/>
                  </a:cubicBezTo>
                  <a:cubicBezTo>
                    <a:pt x="40640" y="182880"/>
                    <a:pt x="55880" y="165100"/>
                    <a:pt x="72390" y="149860"/>
                  </a:cubicBezTo>
                  <a:cubicBezTo>
                    <a:pt x="88900" y="134620"/>
                    <a:pt x="101600" y="125730"/>
                    <a:pt x="130810" y="113030"/>
                  </a:cubicBezTo>
                  <a:cubicBezTo>
                    <a:pt x="195580" y="85090"/>
                    <a:pt x="358140" y="41910"/>
                    <a:pt x="469900" y="22860"/>
                  </a:cubicBezTo>
                  <a:cubicBezTo>
                    <a:pt x="576580" y="5080"/>
                    <a:pt x="685800" y="2540"/>
                    <a:pt x="787400" y="1270"/>
                  </a:cubicBezTo>
                  <a:cubicBezTo>
                    <a:pt x="881380" y="0"/>
                    <a:pt x="958850" y="5080"/>
                    <a:pt x="1057910" y="10160"/>
                  </a:cubicBezTo>
                  <a:cubicBezTo>
                    <a:pt x="1176020" y="16510"/>
                    <a:pt x="1369060" y="25400"/>
                    <a:pt x="1450340" y="40640"/>
                  </a:cubicBezTo>
                  <a:cubicBezTo>
                    <a:pt x="1487170" y="48260"/>
                    <a:pt x="1510030" y="54610"/>
                    <a:pt x="1530350" y="66040"/>
                  </a:cubicBezTo>
                  <a:cubicBezTo>
                    <a:pt x="1544320" y="73660"/>
                    <a:pt x="1553210" y="80010"/>
                    <a:pt x="1563370" y="92710"/>
                  </a:cubicBezTo>
                  <a:cubicBezTo>
                    <a:pt x="1578610" y="110490"/>
                    <a:pt x="1598930" y="143510"/>
                    <a:pt x="1606550" y="165100"/>
                  </a:cubicBezTo>
                  <a:cubicBezTo>
                    <a:pt x="1612900" y="180340"/>
                    <a:pt x="1614170" y="190500"/>
                    <a:pt x="1614170" y="207010"/>
                  </a:cubicBezTo>
                  <a:cubicBezTo>
                    <a:pt x="1614170" y="229870"/>
                    <a:pt x="1610360" y="265430"/>
                    <a:pt x="1598930" y="289560"/>
                  </a:cubicBezTo>
                  <a:cubicBezTo>
                    <a:pt x="1587500" y="314960"/>
                    <a:pt x="1568450" y="339090"/>
                    <a:pt x="1546860" y="355600"/>
                  </a:cubicBezTo>
                  <a:cubicBezTo>
                    <a:pt x="1525270" y="372110"/>
                    <a:pt x="1492250" y="384810"/>
                    <a:pt x="1469390" y="389890"/>
                  </a:cubicBezTo>
                  <a:cubicBezTo>
                    <a:pt x="1454150" y="393700"/>
                    <a:pt x="1427480" y="392430"/>
                    <a:pt x="1427480" y="3924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2" id="92"/>
          <p:cNvGrpSpPr/>
          <p:nvPr/>
        </p:nvGrpSpPr>
        <p:grpSpPr>
          <a:xfrm rot="0">
            <a:off x="594360" y="1878330"/>
            <a:ext cx="387668" cy="873443"/>
            <a:chOff x="0" y="0"/>
            <a:chExt cx="516890" cy="116459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39370" y="50800"/>
              <a:ext cx="427990" cy="1065530"/>
            </a:xfrm>
            <a:custGeom>
              <a:avLst/>
              <a:gdLst/>
              <a:ahLst/>
              <a:cxnLst/>
              <a:rect r="r" b="b" t="t" l="l"/>
              <a:pathLst>
                <a:path h="1065530" w="427990">
                  <a:moveTo>
                    <a:pt x="410210" y="187960"/>
                  </a:moveTo>
                  <a:cubicBezTo>
                    <a:pt x="405130" y="803910"/>
                    <a:pt x="408940" y="789940"/>
                    <a:pt x="412750" y="791210"/>
                  </a:cubicBezTo>
                  <a:cubicBezTo>
                    <a:pt x="419100" y="793750"/>
                    <a:pt x="425450" y="833120"/>
                    <a:pt x="426720" y="853440"/>
                  </a:cubicBezTo>
                  <a:cubicBezTo>
                    <a:pt x="427990" y="875030"/>
                    <a:pt x="425450" y="896620"/>
                    <a:pt x="420370" y="916940"/>
                  </a:cubicBezTo>
                  <a:cubicBezTo>
                    <a:pt x="415290" y="937260"/>
                    <a:pt x="405130" y="957580"/>
                    <a:pt x="393700" y="975360"/>
                  </a:cubicBezTo>
                  <a:cubicBezTo>
                    <a:pt x="382270" y="993140"/>
                    <a:pt x="370840" y="1009650"/>
                    <a:pt x="350520" y="1022350"/>
                  </a:cubicBezTo>
                  <a:cubicBezTo>
                    <a:pt x="322580" y="1041400"/>
                    <a:pt x="264160" y="1060450"/>
                    <a:pt x="229870" y="1062990"/>
                  </a:cubicBezTo>
                  <a:cubicBezTo>
                    <a:pt x="205740" y="1065530"/>
                    <a:pt x="187960" y="1059180"/>
                    <a:pt x="167640" y="1052830"/>
                  </a:cubicBezTo>
                  <a:cubicBezTo>
                    <a:pt x="147320" y="1046480"/>
                    <a:pt x="127000" y="1035050"/>
                    <a:pt x="110490" y="1022350"/>
                  </a:cubicBezTo>
                  <a:cubicBezTo>
                    <a:pt x="93980" y="1009650"/>
                    <a:pt x="77470" y="994410"/>
                    <a:pt x="66040" y="976630"/>
                  </a:cubicBezTo>
                  <a:cubicBezTo>
                    <a:pt x="54610" y="958850"/>
                    <a:pt x="44450" y="938530"/>
                    <a:pt x="39370" y="918210"/>
                  </a:cubicBezTo>
                  <a:cubicBezTo>
                    <a:pt x="34290" y="897890"/>
                    <a:pt x="30480" y="876300"/>
                    <a:pt x="31750" y="854710"/>
                  </a:cubicBezTo>
                  <a:cubicBezTo>
                    <a:pt x="33020" y="834390"/>
                    <a:pt x="38100" y="811530"/>
                    <a:pt x="45720" y="792480"/>
                  </a:cubicBezTo>
                  <a:cubicBezTo>
                    <a:pt x="53340" y="773430"/>
                    <a:pt x="63500" y="754380"/>
                    <a:pt x="77470" y="737870"/>
                  </a:cubicBezTo>
                  <a:cubicBezTo>
                    <a:pt x="91440" y="721360"/>
                    <a:pt x="109220" y="707390"/>
                    <a:pt x="127000" y="695960"/>
                  </a:cubicBezTo>
                  <a:cubicBezTo>
                    <a:pt x="144780" y="684530"/>
                    <a:pt x="166370" y="676910"/>
                    <a:pt x="186690" y="671830"/>
                  </a:cubicBezTo>
                  <a:cubicBezTo>
                    <a:pt x="207010" y="666750"/>
                    <a:pt x="229870" y="665480"/>
                    <a:pt x="250190" y="668020"/>
                  </a:cubicBezTo>
                  <a:cubicBezTo>
                    <a:pt x="271780" y="670560"/>
                    <a:pt x="293370" y="675640"/>
                    <a:pt x="312420" y="684530"/>
                  </a:cubicBezTo>
                  <a:cubicBezTo>
                    <a:pt x="331470" y="693420"/>
                    <a:pt x="349250" y="706120"/>
                    <a:pt x="364490" y="720090"/>
                  </a:cubicBezTo>
                  <a:cubicBezTo>
                    <a:pt x="379730" y="734060"/>
                    <a:pt x="393700" y="751840"/>
                    <a:pt x="403860" y="770890"/>
                  </a:cubicBezTo>
                  <a:cubicBezTo>
                    <a:pt x="414020" y="789940"/>
                    <a:pt x="420370" y="811530"/>
                    <a:pt x="424180" y="831850"/>
                  </a:cubicBezTo>
                  <a:cubicBezTo>
                    <a:pt x="427990" y="852170"/>
                    <a:pt x="427990" y="875030"/>
                    <a:pt x="425450" y="895350"/>
                  </a:cubicBezTo>
                  <a:cubicBezTo>
                    <a:pt x="422910" y="915670"/>
                    <a:pt x="415290" y="937260"/>
                    <a:pt x="405130" y="956310"/>
                  </a:cubicBezTo>
                  <a:cubicBezTo>
                    <a:pt x="394970" y="975360"/>
                    <a:pt x="381000" y="993140"/>
                    <a:pt x="365760" y="1008380"/>
                  </a:cubicBezTo>
                  <a:cubicBezTo>
                    <a:pt x="350520" y="1022350"/>
                    <a:pt x="332740" y="1035050"/>
                    <a:pt x="313690" y="1043940"/>
                  </a:cubicBezTo>
                  <a:cubicBezTo>
                    <a:pt x="294640" y="1052830"/>
                    <a:pt x="273050" y="1059180"/>
                    <a:pt x="251460" y="1061720"/>
                  </a:cubicBezTo>
                  <a:cubicBezTo>
                    <a:pt x="231140" y="1064260"/>
                    <a:pt x="208280" y="1061720"/>
                    <a:pt x="187960" y="1057910"/>
                  </a:cubicBezTo>
                  <a:cubicBezTo>
                    <a:pt x="167640" y="1054100"/>
                    <a:pt x="146050" y="1045210"/>
                    <a:pt x="128270" y="1035050"/>
                  </a:cubicBezTo>
                  <a:cubicBezTo>
                    <a:pt x="110490" y="1023620"/>
                    <a:pt x="92710" y="1009650"/>
                    <a:pt x="78740" y="993140"/>
                  </a:cubicBezTo>
                  <a:cubicBezTo>
                    <a:pt x="64770" y="976630"/>
                    <a:pt x="55880" y="961390"/>
                    <a:pt x="45720" y="938530"/>
                  </a:cubicBezTo>
                  <a:cubicBezTo>
                    <a:pt x="31750" y="905510"/>
                    <a:pt x="16510" y="869950"/>
                    <a:pt x="11430" y="812800"/>
                  </a:cubicBezTo>
                  <a:cubicBezTo>
                    <a:pt x="0" y="698500"/>
                    <a:pt x="35560" y="407670"/>
                    <a:pt x="46990" y="290830"/>
                  </a:cubicBezTo>
                  <a:cubicBezTo>
                    <a:pt x="52070" y="232410"/>
                    <a:pt x="54610" y="196850"/>
                    <a:pt x="63500" y="158750"/>
                  </a:cubicBezTo>
                  <a:cubicBezTo>
                    <a:pt x="69850" y="128270"/>
                    <a:pt x="78740" y="100330"/>
                    <a:pt x="90170" y="80010"/>
                  </a:cubicBezTo>
                  <a:cubicBezTo>
                    <a:pt x="97790" y="66040"/>
                    <a:pt x="104140" y="57150"/>
                    <a:pt x="116840" y="46990"/>
                  </a:cubicBezTo>
                  <a:cubicBezTo>
                    <a:pt x="134620" y="31750"/>
                    <a:pt x="167640" y="13970"/>
                    <a:pt x="189230" y="6350"/>
                  </a:cubicBezTo>
                  <a:cubicBezTo>
                    <a:pt x="204470" y="1270"/>
                    <a:pt x="214630" y="0"/>
                    <a:pt x="231140" y="0"/>
                  </a:cubicBezTo>
                  <a:cubicBezTo>
                    <a:pt x="254000" y="0"/>
                    <a:pt x="288290" y="5080"/>
                    <a:pt x="312420" y="16510"/>
                  </a:cubicBezTo>
                  <a:cubicBezTo>
                    <a:pt x="336550" y="27940"/>
                    <a:pt x="360680" y="52070"/>
                    <a:pt x="375920" y="69850"/>
                  </a:cubicBezTo>
                  <a:cubicBezTo>
                    <a:pt x="386080" y="82550"/>
                    <a:pt x="392430" y="91440"/>
                    <a:pt x="397510" y="106680"/>
                  </a:cubicBezTo>
                  <a:cubicBezTo>
                    <a:pt x="405130" y="128270"/>
                    <a:pt x="410210" y="189230"/>
                    <a:pt x="410210" y="1892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4" id="94"/>
          <p:cNvGrpSpPr/>
          <p:nvPr/>
        </p:nvGrpSpPr>
        <p:grpSpPr>
          <a:xfrm rot="0">
            <a:off x="398145" y="1833562"/>
            <a:ext cx="418147" cy="817245"/>
            <a:chOff x="0" y="0"/>
            <a:chExt cx="557530" cy="108966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49530" y="50800"/>
              <a:ext cx="457200" cy="989330"/>
            </a:xfrm>
            <a:custGeom>
              <a:avLst/>
              <a:gdLst/>
              <a:ahLst/>
              <a:cxnLst/>
              <a:rect r="r" b="b" t="t" l="l"/>
              <a:pathLst>
                <a:path h="989330" w="457200">
                  <a:moveTo>
                    <a:pt x="457200" y="196850"/>
                  </a:moveTo>
                  <a:cubicBezTo>
                    <a:pt x="375920" y="877570"/>
                    <a:pt x="372110" y="885190"/>
                    <a:pt x="356870" y="904240"/>
                  </a:cubicBezTo>
                  <a:cubicBezTo>
                    <a:pt x="335280" y="929640"/>
                    <a:pt x="287020" y="965200"/>
                    <a:pt x="256540" y="977900"/>
                  </a:cubicBezTo>
                  <a:cubicBezTo>
                    <a:pt x="234950" y="986790"/>
                    <a:pt x="214630" y="988060"/>
                    <a:pt x="194310" y="988060"/>
                  </a:cubicBezTo>
                  <a:cubicBezTo>
                    <a:pt x="173990" y="988060"/>
                    <a:pt x="151130" y="982980"/>
                    <a:pt x="132080" y="976630"/>
                  </a:cubicBezTo>
                  <a:cubicBezTo>
                    <a:pt x="111760" y="969010"/>
                    <a:pt x="92710" y="958850"/>
                    <a:pt x="76200" y="946150"/>
                  </a:cubicBezTo>
                  <a:cubicBezTo>
                    <a:pt x="59690" y="933450"/>
                    <a:pt x="44450" y="918210"/>
                    <a:pt x="33020" y="900430"/>
                  </a:cubicBezTo>
                  <a:cubicBezTo>
                    <a:pt x="21590" y="882650"/>
                    <a:pt x="12700" y="862330"/>
                    <a:pt x="7620" y="842010"/>
                  </a:cubicBezTo>
                  <a:cubicBezTo>
                    <a:pt x="2540" y="821690"/>
                    <a:pt x="0" y="800100"/>
                    <a:pt x="1270" y="779780"/>
                  </a:cubicBezTo>
                  <a:cubicBezTo>
                    <a:pt x="2540" y="759460"/>
                    <a:pt x="7620" y="736600"/>
                    <a:pt x="15240" y="717550"/>
                  </a:cubicBezTo>
                  <a:cubicBezTo>
                    <a:pt x="22860" y="698500"/>
                    <a:pt x="34290" y="679450"/>
                    <a:pt x="48260" y="664210"/>
                  </a:cubicBezTo>
                  <a:cubicBezTo>
                    <a:pt x="62230" y="648970"/>
                    <a:pt x="80010" y="633730"/>
                    <a:pt x="97790" y="623570"/>
                  </a:cubicBezTo>
                  <a:cubicBezTo>
                    <a:pt x="115570" y="613410"/>
                    <a:pt x="135890" y="604520"/>
                    <a:pt x="156210" y="600710"/>
                  </a:cubicBezTo>
                  <a:cubicBezTo>
                    <a:pt x="176530" y="596900"/>
                    <a:pt x="199390" y="595630"/>
                    <a:pt x="219710" y="598170"/>
                  </a:cubicBezTo>
                  <a:cubicBezTo>
                    <a:pt x="240030" y="600710"/>
                    <a:pt x="261620" y="607060"/>
                    <a:pt x="280670" y="615950"/>
                  </a:cubicBezTo>
                  <a:cubicBezTo>
                    <a:pt x="299720" y="624840"/>
                    <a:pt x="317500" y="637540"/>
                    <a:pt x="332740" y="651510"/>
                  </a:cubicBezTo>
                  <a:cubicBezTo>
                    <a:pt x="347980" y="665480"/>
                    <a:pt x="360680" y="683260"/>
                    <a:pt x="369570" y="702310"/>
                  </a:cubicBezTo>
                  <a:cubicBezTo>
                    <a:pt x="379730" y="721360"/>
                    <a:pt x="387350" y="742950"/>
                    <a:pt x="389890" y="763270"/>
                  </a:cubicBezTo>
                  <a:cubicBezTo>
                    <a:pt x="392430" y="783590"/>
                    <a:pt x="392430" y="805180"/>
                    <a:pt x="388620" y="825500"/>
                  </a:cubicBezTo>
                  <a:cubicBezTo>
                    <a:pt x="384810" y="845820"/>
                    <a:pt x="378460" y="867410"/>
                    <a:pt x="368300" y="885190"/>
                  </a:cubicBezTo>
                  <a:cubicBezTo>
                    <a:pt x="358140" y="904240"/>
                    <a:pt x="344170" y="922020"/>
                    <a:pt x="328930" y="935990"/>
                  </a:cubicBezTo>
                  <a:cubicBezTo>
                    <a:pt x="313690" y="949960"/>
                    <a:pt x="295910" y="961390"/>
                    <a:pt x="276860" y="970280"/>
                  </a:cubicBezTo>
                  <a:cubicBezTo>
                    <a:pt x="257810" y="979170"/>
                    <a:pt x="234950" y="984250"/>
                    <a:pt x="214630" y="986790"/>
                  </a:cubicBezTo>
                  <a:cubicBezTo>
                    <a:pt x="194310" y="989330"/>
                    <a:pt x="172720" y="988060"/>
                    <a:pt x="152400" y="982980"/>
                  </a:cubicBezTo>
                  <a:cubicBezTo>
                    <a:pt x="132080" y="977900"/>
                    <a:pt x="111760" y="970280"/>
                    <a:pt x="93980" y="958850"/>
                  </a:cubicBezTo>
                  <a:cubicBezTo>
                    <a:pt x="76200" y="947420"/>
                    <a:pt x="59690" y="933450"/>
                    <a:pt x="45720" y="916940"/>
                  </a:cubicBezTo>
                  <a:cubicBezTo>
                    <a:pt x="33020" y="900430"/>
                    <a:pt x="21590" y="881380"/>
                    <a:pt x="13970" y="862330"/>
                  </a:cubicBezTo>
                  <a:cubicBezTo>
                    <a:pt x="6350" y="843280"/>
                    <a:pt x="2540" y="820420"/>
                    <a:pt x="1270" y="800100"/>
                  </a:cubicBezTo>
                  <a:cubicBezTo>
                    <a:pt x="0" y="779780"/>
                    <a:pt x="3810" y="769620"/>
                    <a:pt x="8890" y="737870"/>
                  </a:cubicBezTo>
                  <a:cubicBezTo>
                    <a:pt x="24130" y="637540"/>
                    <a:pt x="83820" y="208280"/>
                    <a:pt x="127000" y="107950"/>
                  </a:cubicBezTo>
                  <a:cubicBezTo>
                    <a:pt x="142240" y="72390"/>
                    <a:pt x="158750" y="57150"/>
                    <a:pt x="175260" y="41910"/>
                  </a:cubicBezTo>
                  <a:cubicBezTo>
                    <a:pt x="186690" y="30480"/>
                    <a:pt x="195580" y="25400"/>
                    <a:pt x="209550" y="19050"/>
                  </a:cubicBezTo>
                  <a:cubicBezTo>
                    <a:pt x="229870" y="10160"/>
                    <a:pt x="267970" y="1270"/>
                    <a:pt x="290830" y="0"/>
                  </a:cubicBezTo>
                  <a:cubicBezTo>
                    <a:pt x="306070" y="0"/>
                    <a:pt x="318770" y="2540"/>
                    <a:pt x="331470" y="6350"/>
                  </a:cubicBezTo>
                  <a:cubicBezTo>
                    <a:pt x="345440" y="10160"/>
                    <a:pt x="356870" y="12700"/>
                    <a:pt x="370840" y="21590"/>
                  </a:cubicBezTo>
                  <a:cubicBezTo>
                    <a:pt x="389890" y="33020"/>
                    <a:pt x="416560" y="59690"/>
                    <a:pt x="430530" y="77470"/>
                  </a:cubicBezTo>
                  <a:cubicBezTo>
                    <a:pt x="440690" y="90170"/>
                    <a:pt x="444500" y="100330"/>
                    <a:pt x="449580" y="115570"/>
                  </a:cubicBezTo>
                  <a:cubicBezTo>
                    <a:pt x="455930" y="137160"/>
                    <a:pt x="457200" y="196850"/>
                    <a:pt x="457200" y="1968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96" id="96"/>
          <p:cNvSpPr txBox="true"/>
          <p:nvPr/>
        </p:nvSpPr>
        <p:spPr>
          <a:xfrm rot="0">
            <a:off x="250821" y="1959916"/>
            <a:ext cx="4396740" cy="98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9"/>
              </a:lnSpc>
            </a:pPr>
            <a:r>
              <a:rPr lang="en-US" sz="1442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 área de membros. é o conteúdo do seu produto. é aonde você vai inserir oque o seu cliente vai receber. vou te ensinar como colocar</a:t>
            </a:r>
            <a:r>
              <a:rPr lang="en-US" sz="1442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498471" y="3316400"/>
            <a:ext cx="4370070" cy="50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"/>
              </a:lnSpc>
            </a:pPr>
            <a:r>
              <a:rPr lang="en-US" sz="148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Você poderá inserir QUALQUER infoproduto</a:t>
            </a:r>
            <a:r>
              <a:rPr lang="en-US" sz="148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ao seguir os mesmos passos</a:t>
            </a:r>
          </a:p>
        </p:txBody>
      </p:sp>
      <p:grpSp>
        <p:nvGrpSpPr>
          <p:cNvPr name="Group 98" id="98"/>
          <p:cNvGrpSpPr/>
          <p:nvPr/>
        </p:nvGrpSpPr>
        <p:grpSpPr>
          <a:xfrm rot="0">
            <a:off x="2847022" y="5500688"/>
            <a:ext cx="1082992" cy="424815"/>
            <a:chOff x="0" y="0"/>
            <a:chExt cx="1443990" cy="56642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50800" y="50800"/>
              <a:ext cx="1343660" cy="467360"/>
            </a:xfrm>
            <a:custGeom>
              <a:avLst/>
              <a:gdLst/>
              <a:ahLst/>
              <a:cxnLst/>
              <a:rect r="r" b="b" t="t" l="l"/>
              <a:pathLst>
                <a:path h="467360" w="1343660">
                  <a:moveTo>
                    <a:pt x="184150" y="100330"/>
                  </a:moveTo>
                  <a:cubicBezTo>
                    <a:pt x="505460" y="99060"/>
                    <a:pt x="830580" y="59690"/>
                    <a:pt x="976630" y="38100"/>
                  </a:cubicBezTo>
                  <a:cubicBezTo>
                    <a:pt x="1057910" y="25400"/>
                    <a:pt x="1118870" y="0"/>
                    <a:pt x="1164590" y="1270"/>
                  </a:cubicBezTo>
                  <a:cubicBezTo>
                    <a:pt x="1189990" y="2540"/>
                    <a:pt x="1206500" y="7620"/>
                    <a:pt x="1225550" y="16510"/>
                  </a:cubicBezTo>
                  <a:cubicBezTo>
                    <a:pt x="1244600" y="25400"/>
                    <a:pt x="1263650" y="38100"/>
                    <a:pt x="1278890" y="52070"/>
                  </a:cubicBezTo>
                  <a:cubicBezTo>
                    <a:pt x="1294130" y="66040"/>
                    <a:pt x="1308100" y="83820"/>
                    <a:pt x="1318260" y="102870"/>
                  </a:cubicBezTo>
                  <a:cubicBezTo>
                    <a:pt x="1328420" y="121920"/>
                    <a:pt x="1336040" y="143510"/>
                    <a:pt x="1339850" y="163830"/>
                  </a:cubicBezTo>
                  <a:cubicBezTo>
                    <a:pt x="1343660" y="184150"/>
                    <a:pt x="1343660" y="207010"/>
                    <a:pt x="1341120" y="227330"/>
                  </a:cubicBezTo>
                  <a:cubicBezTo>
                    <a:pt x="1338580" y="247650"/>
                    <a:pt x="1330960" y="269240"/>
                    <a:pt x="1320800" y="288290"/>
                  </a:cubicBezTo>
                  <a:cubicBezTo>
                    <a:pt x="1310640" y="307340"/>
                    <a:pt x="1297940" y="325120"/>
                    <a:pt x="1282700" y="340360"/>
                  </a:cubicBezTo>
                  <a:cubicBezTo>
                    <a:pt x="1267460" y="354330"/>
                    <a:pt x="1249680" y="367030"/>
                    <a:pt x="1230630" y="375920"/>
                  </a:cubicBezTo>
                  <a:cubicBezTo>
                    <a:pt x="1211580" y="384810"/>
                    <a:pt x="1189990" y="391160"/>
                    <a:pt x="1168400" y="393700"/>
                  </a:cubicBezTo>
                  <a:cubicBezTo>
                    <a:pt x="1148080" y="396240"/>
                    <a:pt x="1125220" y="394970"/>
                    <a:pt x="1104900" y="391160"/>
                  </a:cubicBezTo>
                  <a:cubicBezTo>
                    <a:pt x="1084580" y="387350"/>
                    <a:pt x="1062990" y="378460"/>
                    <a:pt x="1045210" y="368300"/>
                  </a:cubicBezTo>
                  <a:cubicBezTo>
                    <a:pt x="1027430" y="358140"/>
                    <a:pt x="1009650" y="342900"/>
                    <a:pt x="995680" y="327660"/>
                  </a:cubicBezTo>
                  <a:cubicBezTo>
                    <a:pt x="981710" y="311150"/>
                    <a:pt x="969010" y="292100"/>
                    <a:pt x="961390" y="273050"/>
                  </a:cubicBezTo>
                  <a:cubicBezTo>
                    <a:pt x="953770" y="254000"/>
                    <a:pt x="948690" y="231140"/>
                    <a:pt x="947420" y="210820"/>
                  </a:cubicBezTo>
                  <a:cubicBezTo>
                    <a:pt x="946150" y="189230"/>
                    <a:pt x="948690" y="167640"/>
                    <a:pt x="953770" y="147320"/>
                  </a:cubicBezTo>
                  <a:cubicBezTo>
                    <a:pt x="958850" y="127000"/>
                    <a:pt x="967740" y="106680"/>
                    <a:pt x="979170" y="88900"/>
                  </a:cubicBezTo>
                  <a:cubicBezTo>
                    <a:pt x="990600" y="71120"/>
                    <a:pt x="1007110" y="54610"/>
                    <a:pt x="1023620" y="41910"/>
                  </a:cubicBezTo>
                  <a:cubicBezTo>
                    <a:pt x="1040130" y="29210"/>
                    <a:pt x="1059180" y="17780"/>
                    <a:pt x="1079500" y="11430"/>
                  </a:cubicBezTo>
                  <a:cubicBezTo>
                    <a:pt x="1099820" y="3810"/>
                    <a:pt x="1121410" y="0"/>
                    <a:pt x="1143000" y="0"/>
                  </a:cubicBezTo>
                  <a:cubicBezTo>
                    <a:pt x="1164590" y="0"/>
                    <a:pt x="1186180" y="2540"/>
                    <a:pt x="1206500" y="8890"/>
                  </a:cubicBezTo>
                  <a:cubicBezTo>
                    <a:pt x="1226820" y="15240"/>
                    <a:pt x="1245870" y="25400"/>
                    <a:pt x="1262380" y="38100"/>
                  </a:cubicBezTo>
                  <a:cubicBezTo>
                    <a:pt x="1278890" y="50800"/>
                    <a:pt x="1295400" y="67310"/>
                    <a:pt x="1308100" y="85090"/>
                  </a:cubicBezTo>
                  <a:cubicBezTo>
                    <a:pt x="1319530" y="102870"/>
                    <a:pt x="1328420" y="121920"/>
                    <a:pt x="1334770" y="142240"/>
                  </a:cubicBezTo>
                  <a:cubicBezTo>
                    <a:pt x="1341120" y="162560"/>
                    <a:pt x="1343660" y="184150"/>
                    <a:pt x="1342390" y="205740"/>
                  </a:cubicBezTo>
                  <a:cubicBezTo>
                    <a:pt x="1341120" y="227330"/>
                    <a:pt x="1337310" y="248920"/>
                    <a:pt x="1329690" y="269240"/>
                  </a:cubicBezTo>
                  <a:cubicBezTo>
                    <a:pt x="1322070" y="288290"/>
                    <a:pt x="1310640" y="307340"/>
                    <a:pt x="1296670" y="323850"/>
                  </a:cubicBezTo>
                  <a:cubicBezTo>
                    <a:pt x="1282700" y="340360"/>
                    <a:pt x="1266190" y="354330"/>
                    <a:pt x="1248410" y="365760"/>
                  </a:cubicBezTo>
                  <a:cubicBezTo>
                    <a:pt x="1230630" y="377190"/>
                    <a:pt x="1215390" y="383540"/>
                    <a:pt x="1189990" y="391160"/>
                  </a:cubicBezTo>
                  <a:cubicBezTo>
                    <a:pt x="1146810" y="405130"/>
                    <a:pt x="1089660" y="416560"/>
                    <a:pt x="1010920" y="426720"/>
                  </a:cubicBezTo>
                  <a:cubicBezTo>
                    <a:pt x="859790" y="445770"/>
                    <a:pt x="494030" y="467360"/>
                    <a:pt x="342900" y="464820"/>
                  </a:cubicBezTo>
                  <a:cubicBezTo>
                    <a:pt x="264160" y="463550"/>
                    <a:pt x="212090" y="458470"/>
                    <a:pt x="165100" y="449580"/>
                  </a:cubicBezTo>
                  <a:cubicBezTo>
                    <a:pt x="133350" y="443230"/>
                    <a:pt x="105410" y="435610"/>
                    <a:pt x="85090" y="425450"/>
                  </a:cubicBezTo>
                  <a:cubicBezTo>
                    <a:pt x="71120" y="417830"/>
                    <a:pt x="63500" y="411480"/>
                    <a:pt x="52070" y="398780"/>
                  </a:cubicBezTo>
                  <a:cubicBezTo>
                    <a:pt x="36830" y="381000"/>
                    <a:pt x="15240" y="349250"/>
                    <a:pt x="7620" y="327660"/>
                  </a:cubicBezTo>
                  <a:cubicBezTo>
                    <a:pt x="1270" y="312420"/>
                    <a:pt x="0" y="302260"/>
                    <a:pt x="0" y="285750"/>
                  </a:cubicBezTo>
                  <a:cubicBezTo>
                    <a:pt x="0" y="262890"/>
                    <a:pt x="3810" y="228600"/>
                    <a:pt x="15240" y="203200"/>
                  </a:cubicBezTo>
                  <a:cubicBezTo>
                    <a:pt x="26670" y="179070"/>
                    <a:pt x="44450" y="153670"/>
                    <a:pt x="66040" y="137160"/>
                  </a:cubicBezTo>
                  <a:cubicBezTo>
                    <a:pt x="87630" y="120650"/>
                    <a:pt x="120650" y="107950"/>
                    <a:pt x="142240" y="102870"/>
                  </a:cubicBezTo>
                  <a:cubicBezTo>
                    <a:pt x="157480" y="99060"/>
                    <a:pt x="184150" y="100330"/>
                    <a:pt x="184150" y="1003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0" id="100"/>
          <p:cNvGrpSpPr/>
          <p:nvPr/>
        </p:nvGrpSpPr>
        <p:grpSpPr>
          <a:xfrm rot="0">
            <a:off x="3320415" y="5652135"/>
            <a:ext cx="898207" cy="341947"/>
            <a:chOff x="0" y="0"/>
            <a:chExt cx="1197610" cy="45593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49530" y="39370"/>
              <a:ext cx="1103630" cy="386080"/>
            </a:xfrm>
            <a:custGeom>
              <a:avLst/>
              <a:gdLst/>
              <a:ahLst/>
              <a:cxnLst/>
              <a:rect r="r" b="b" t="t" l="l"/>
              <a:pathLst>
                <a:path h="386080" w="1103630">
                  <a:moveTo>
                    <a:pt x="162560" y="40640"/>
                  </a:moveTo>
                  <a:cubicBezTo>
                    <a:pt x="745490" y="38100"/>
                    <a:pt x="875030" y="0"/>
                    <a:pt x="951230" y="13970"/>
                  </a:cubicBezTo>
                  <a:cubicBezTo>
                    <a:pt x="995680" y="21590"/>
                    <a:pt x="1027430" y="43180"/>
                    <a:pt x="1050290" y="62230"/>
                  </a:cubicBezTo>
                  <a:cubicBezTo>
                    <a:pt x="1066800" y="76200"/>
                    <a:pt x="1075690" y="87630"/>
                    <a:pt x="1083310" y="107950"/>
                  </a:cubicBezTo>
                  <a:cubicBezTo>
                    <a:pt x="1094740" y="135890"/>
                    <a:pt x="1101090" y="187960"/>
                    <a:pt x="1097280" y="217170"/>
                  </a:cubicBezTo>
                  <a:cubicBezTo>
                    <a:pt x="1094740" y="238760"/>
                    <a:pt x="1089660" y="252730"/>
                    <a:pt x="1078230" y="270510"/>
                  </a:cubicBezTo>
                  <a:cubicBezTo>
                    <a:pt x="1061720" y="294640"/>
                    <a:pt x="1027430" y="330200"/>
                    <a:pt x="995680" y="344170"/>
                  </a:cubicBezTo>
                  <a:cubicBezTo>
                    <a:pt x="963930" y="358140"/>
                    <a:pt x="919480" y="361950"/>
                    <a:pt x="885190" y="353060"/>
                  </a:cubicBezTo>
                  <a:cubicBezTo>
                    <a:pt x="850900" y="344170"/>
                    <a:pt x="814070" y="320040"/>
                    <a:pt x="792480" y="293370"/>
                  </a:cubicBezTo>
                  <a:cubicBezTo>
                    <a:pt x="770890" y="265430"/>
                    <a:pt x="758190" y="218440"/>
                    <a:pt x="754380" y="189230"/>
                  </a:cubicBezTo>
                  <a:cubicBezTo>
                    <a:pt x="751840" y="167640"/>
                    <a:pt x="754380" y="153670"/>
                    <a:pt x="762000" y="133350"/>
                  </a:cubicBezTo>
                  <a:cubicBezTo>
                    <a:pt x="773430" y="105410"/>
                    <a:pt x="803910" y="63500"/>
                    <a:pt x="826770" y="44450"/>
                  </a:cubicBezTo>
                  <a:cubicBezTo>
                    <a:pt x="843280" y="30480"/>
                    <a:pt x="859790" y="24130"/>
                    <a:pt x="877570" y="19050"/>
                  </a:cubicBezTo>
                  <a:cubicBezTo>
                    <a:pt x="895350" y="13970"/>
                    <a:pt x="911860" y="8890"/>
                    <a:pt x="932180" y="11430"/>
                  </a:cubicBezTo>
                  <a:cubicBezTo>
                    <a:pt x="961390" y="13970"/>
                    <a:pt x="1009650" y="27940"/>
                    <a:pt x="1036320" y="49530"/>
                  </a:cubicBezTo>
                  <a:cubicBezTo>
                    <a:pt x="1064260" y="71120"/>
                    <a:pt x="1088390" y="109220"/>
                    <a:pt x="1096010" y="143510"/>
                  </a:cubicBezTo>
                  <a:cubicBezTo>
                    <a:pt x="1103630" y="177800"/>
                    <a:pt x="1099820" y="220980"/>
                    <a:pt x="1085850" y="252730"/>
                  </a:cubicBezTo>
                  <a:cubicBezTo>
                    <a:pt x="1071880" y="284480"/>
                    <a:pt x="1036320" y="318770"/>
                    <a:pt x="1012190" y="335280"/>
                  </a:cubicBezTo>
                  <a:cubicBezTo>
                    <a:pt x="994410" y="346710"/>
                    <a:pt x="985520" y="349250"/>
                    <a:pt x="960120" y="354330"/>
                  </a:cubicBezTo>
                  <a:cubicBezTo>
                    <a:pt x="897890" y="367030"/>
                    <a:pt x="749300" y="364490"/>
                    <a:pt x="627380" y="365760"/>
                  </a:cubicBezTo>
                  <a:cubicBezTo>
                    <a:pt x="477520" y="368300"/>
                    <a:pt x="214630" y="386080"/>
                    <a:pt x="124460" y="363220"/>
                  </a:cubicBezTo>
                  <a:cubicBezTo>
                    <a:pt x="88900" y="354330"/>
                    <a:pt x="71120" y="339090"/>
                    <a:pt x="54610" y="326390"/>
                  </a:cubicBezTo>
                  <a:cubicBezTo>
                    <a:pt x="43180" y="317500"/>
                    <a:pt x="36830" y="307340"/>
                    <a:pt x="29210" y="297180"/>
                  </a:cubicBezTo>
                  <a:cubicBezTo>
                    <a:pt x="21590" y="287020"/>
                    <a:pt x="15240" y="276860"/>
                    <a:pt x="10160" y="262890"/>
                  </a:cubicBezTo>
                  <a:cubicBezTo>
                    <a:pt x="3810" y="242570"/>
                    <a:pt x="0" y="205740"/>
                    <a:pt x="1270" y="184150"/>
                  </a:cubicBezTo>
                  <a:cubicBezTo>
                    <a:pt x="2540" y="168910"/>
                    <a:pt x="3810" y="160020"/>
                    <a:pt x="10160" y="146050"/>
                  </a:cubicBezTo>
                  <a:cubicBezTo>
                    <a:pt x="19050" y="127000"/>
                    <a:pt x="33020" y="99060"/>
                    <a:pt x="54610" y="82550"/>
                  </a:cubicBezTo>
                  <a:cubicBezTo>
                    <a:pt x="81280" y="62230"/>
                    <a:pt x="162560" y="40640"/>
                    <a:pt x="162560" y="406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2" id="102"/>
          <p:cNvGrpSpPr/>
          <p:nvPr/>
        </p:nvGrpSpPr>
        <p:grpSpPr>
          <a:xfrm rot="0">
            <a:off x="3248978" y="5584508"/>
            <a:ext cx="974407" cy="439103"/>
            <a:chOff x="0" y="0"/>
            <a:chExt cx="1299210" cy="58547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50800" y="49530"/>
              <a:ext cx="1198880" cy="492760"/>
            </a:xfrm>
            <a:custGeom>
              <a:avLst/>
              <a:gdLst/>
              <a:ahLst/>
              <a:cxnLst/>
              <a:rect r="r" b="b" t="t" l="l"/>
              <a:pathLst>
                <a:path h="492760" w="1198880">
                  <a:moveTo>
                    <a:pt x="180340" y="113030"/>
                  </a:moveTo>
                  <a:cubicBezTo>
                    <a:pt x="709930" y="97790"/>
                    <a:pt x="882650" y="21590"/>
                    <a:pt x="955040" y="7620"/>
                  </a:cubicBezTo>
                  <a:cubicBezTo>
                    <a:pt x="984250" y="2540"/>
                    <a:pt x="996950" y="0"/>
                    <a:pt x="1017270" y="1270"/>
                  </a:cubicBezTo>
                  <a:cubicBezTo>
                    <a:pt x="1037590" y="2540"/>
                    <a:pt x="1057910" y="6350"/>
                    <a:pt x="1076960" y="13970"/>
                  </a:cubicBezTo>
                  <a:cubicBezTo>
                    <a:pt x="1096010" y="21590"/>
                    <a:pt x="1115060" y="33020"/>
                    <a:pt x="1130300" y="46990"/>
                  </a:cubicBezTo>
                  <a:cubicBezTo>
                    <a:pt x="1145540" y="59690"/>
                    <a:pt x="1159510" y="76200"/>
                    <a:pt x="1169670" y="93980"/>
                  </a:cubicBezTo>
                  <a:cubicBezTo>
                    <a:pt x="1179830" y="111760"/>
                    <a:pt x="1188720" y="130810"/>
                    <a:pt x="1192530" y="151130"/>
                  </a:cubicBezTo>
                  <a:cubicBezTo>
                    <a:pt x="1196340" y="170180"/>
                    <a:pt x="1198880" y="191770"/>
                    <a:pt x="1196340" y="212090"/>
                  </a:cubicBezTo>
                  <a:cubicBezTo>
                    <a:pt x="1193800" y="232410"/>
                    <a:pt x="1191260" y="251460"/>
                    <a:pt x="1179830" y="271780"/>
                  </a:cubicBezTo>
                  <a:cubicBezTo>
                    <a:pt x="1163320" y="299720"/>
                    <a:pt x="1123950" y="341630"/>
                    <a:pt x="1096010" y="359410"/>
                  </a:cubicBezTo>
                  <a:cubicBezTo>
                    <a:pt x="1076960" y="372110"/>
                    <a:pt x="1057910" y="375920"/>
                    <a:pt x="1037590" y="379730"/>
                  </a:cubicBezTo>
                  <a:cubicBezTo>
                    <a:pt x="1017270" y="383540"/>
                    <a:pt x="995680" y="383540"/>
                    <a:pt x="975360" y="379730"/>
                  </a:cubicBezTo>
                  <a:cubicBezTo>
                    <a:pt x="955040" y="375920"/>
                    <a:pt x="935990" y="372110"/>
                    <a:pt x="916940" y="359410"/>
                  </a:cubicBezTo>
                  <a:cubicBezTo>
                    <a:pt x="889000" y="341630"/>
                    <a:pt x="849630" y="299720"/>
                    <a:pt x="833120" y="271780"/>
                  </a:cubicBezTo>
                  <a:cubicBezTo>
                    <a:pt x="821690" y="251460"/>
                    <a:pt x="819150" y="232410"/>
                    <a:pt x="816610" y="212090"/>
                  </a:cubicBezTo>
                  <a:cubicBezTo>
                    <a:pt x="814070" y="191770"/>
                    <a:pt x="815340" y="170180"/>
                    <a:pt x="820420" y="149860"/>
                  </a:cubicBezTo>
                  <a:cubicBezTo>
                    <a:pt x="825500" y="129540"/>
                    <a:pt x="833120" y="110490"/>
                    <a:pt x="843280" y="92710"/>
                  </a:cubicBezTo>
                  <a:cubicBezTo>
                    <a:pt x="853440" y="74930"/>
                    <a:pt x="867410" y="58420"/>
                    <a:pt x="882650" y="45720"/>
                  </a:cubicBezTo>
                  <a:cubicBezTo>
                    <a:pt x="897890" y="33020"/>
                    <a:pt x="916940" y="21590"/>
                    <a:pt x="935990" y="13970"/>
                  </a:cubicBezTo>
                  <a:cubicBezTo>
                    <a:pt x="955040" y="6350"/>
                    <a:pt x="975360" y="2540"/>
                    <a:pt x="995680" y="1270"/>
                  </a:cubicBezTo>
                  <a:cubicBezTo>
                    <a:pt x="1016000" y="0"/>
                    <a:pt x="1036320" y="0"/>
                    <a:pt x="1057910" y="7620"/>
                  </a:cubicBezTo>
                  <a:cubicBezTo>
                    <a:pt x="1088390" y="19050"/>
                    <a:pt x="1136650" y="52070"/>
                    <a:pt x="1158240" y="76200"/>
                  </a:cubicBezTo>
                  <a:cubicBezTo>
                    <a:pt x="1173480" y="93980"/>
                    <a:pt x="1181100" y="111760"/>
                    <a:pt x="1187450" y="130810"/>
                  </a:cubicBezTo>
                  <a:cubicBezTo>
                    <a:pt x="1193800" y="149860"/>
                    <a:pt x="1197610" y="171450"/>
                    <a:pt x="1197610" y="191770"/>
                  </a:cubicBezTo>
                  <a:cubicBezTo>
                    <a:pt x="1197610" y="212090"/>
                    <a:pt x="1193800" y="233680"/>
                    <a:pt x="1187450" y="252730"/>
                  </a:cubicBezTo>
                  <a:cubicBezTo>
                    <a:pt x="1181100" y="271780"/>
                    <a:pt x="1170940" y="290830"/>
                    <a:pt x="1158240" y="307340"/>
                  </a:cubicBezTo>
                  <a:cubicBezTo>
                    <a:pt x="1145540" y="323850"/>
                    <a:pt x="1137920" y="335280"/>
                    <a:pt x="1113790" y="349250"/>
                  </a:cubicBezTo>
                  <a:cubicBezTo>
                    <a:pt x="1061720" y="379730"/>
                    <a:pt x="923290" y="411480"/>
                    <a:pt x="831850" y="434340"/>
                  </a:cubicBezTo>
                  <a:cubicBezTo>
                    <a:pt x="746760" y="455930"/>
                    <a:pt x="675640" y="478790"/>
                    <a:pt x="580390" y="485140"/>
                  </a:cubicBezTo>
                  <a:cubicBezTo>
                    <a:pt x="459740" y="492760"/>
                    <a:pt x="246380" y="471170"/>
                    <a:pt x="162560" y="455930"/>
                  </a:cubicBezTo>
                  <a:cubicBezTo>
                    <a:pt x="125730" y="449580"/>
                    <a:pt x="104140" y="441960"/>
                    <a:pt x="83820" y="431800"/>
                  </a:cubicBezTo>
                  <a:cubicBezTo>
                    <a:pt x="69850" y="424180"/>
                    <a:pt x="60960" y="417830"/>
                    <a:pt x="50800" y="406400"/>
                  </a:cubicBezTo>
                  <a:cubicBezTo>
                    <a:pt x="35560" y="389890"/>
                    <a:pt x="15240" y="356870"/>
                    <a:pt x="7620" y="336550"/>
                  </a:cubicBezTo>
                  <a:cubicBezTo>
                    <a:pt x="1270" y="321310"/>
                    <a:pt x="0" y="311150"/>
                    <a:pt x="0" y="295910"/>
                  </a:cubicBezTo>
                  <a:cubicBezTo>
                    <a:pt x="0" y="274320"/>
                    <a:pt x="3810" y="240030"/>
                    <a:pt x="13970" y="215900"/>
                  </a:cubicBezTo>
                  <a:cubicBezTo>
                    <a:pt x="24130" y="191770"/>
                    <a:pt x="44450" y="166370"/>
                    <a:pt x="64770" y="149860"/>
                  </a:cubicBezTo>
                  <a:cubicBezTo>
                    <a:pt x="85090" y="133350"/>
                    <a:pt x="116840" y="120650"/>
                    <a:pt x="138430" y="115570"/>
                  </a:cubicBezTo>
                  <a:cubicBezTo>
                    <a:pt x="153670" y="111760"/>
                    <a:pt x="180340" y="113030"/>
                    <a:pt x="180340" y="1130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4" id="104"/>
          <p:cNvGrpSpPr/>
          <p:nvPr/>
        </p:nvGrpSpPr>
        <p:grpSpPr>
          <a:xfrm rot="0">
            <a:off x="3854767" y="5492115"/>
            <a:ext cx="824865" cy="409575"/>
            <a:chOff x="0" y="0"/>
            <a:chExt cx="1099820" cy="5461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49530" y="49530"/>
              <a:ext cx="1005840" cy="447040"/>
            </a:xfrm>
            <a:custGeom>
              <a:avLst/>
              <a:gdLst/>
              <a:ahLst/>
              <a:cxnLst/>
              <a:rect r="r" b="b" t="t" l="l"/>
              <a:pathLst>
                <a:path h="447040" w="1005840">
                  <a:moveTo>
                    <a:pt x="228600" y="24130"/>
                  </a:moveTo>
                  <a:cubicBezTo>
                    <a:pt x="440690" y="78740"/>
                    <a:pt x="549910" y="76200"/>
                    <a:pt x="619760" y="62230"/>
                  </a:cubicBezTo>
                  <a:cubicBezTo>
                    <a:pt x="673100" y="52070"/>
                    <a:pt x="720090" y="20320"/>
                    <a:pt x="756920" y="10160"/>
                  </a:cubicBezTo>
                  <a:cubicBezTo>
                    <a:pt x="781050" y="3810"/>
                    <a:pt x="797560" y="1270"/>
                    <a:pt x="817880" y="1270"/>
                  </a:cubicBezTo>
                  <a:cubicBezTo>
                    <a:pt x="838200" y="1270"/>
                    <a:pt x="858520" y="5080"/>
                    <a:pt x="877570" y="11430"/>
                  </a:cubicBezTo>
                  <a:cubicBezTo>
                    <a:pt x="896620" y="17780"/>
                    <a:pt x="915670" y="29210"/>
                    <a:pt x="932180" y="41910"/>
                  </a:cubicBezTo>
                  <a:cubicBezTo>
                    <a:pt x="948690" y="54610"/>
                    <a:pt x="962660" y="71120"/>
                    <a:pt x="974090" y="87630"/>
                  </a:cubicBezTo>
                  <a:cubicBezTo>
                    <a:pt x="985520" y="104140"/>
                    <a:pt x="995680" y="120650"/>
                    <a:pt x="999490" y="143510"/>
                  </a:cubicBezTo>
                  <a:cubicBezTo>
                    <a:pt x="1005840" y="175260"/>
                    <a:pt x="1000760" y="233680"/>
                    <a:pt x="990600" y="265430"/>
                  </a:cubicBezTo>
                  <a:cubicBezTo>
                    <a:pt x="982980" y="287020"/>
                    <a:pt x="971550" y="302260"/>
                    <a:pt x="957580" y="317500"/>
                  </a:cubicBezTo>
                  <a:cubicBezTo>
                    <a:pt x="944880" y="332740"/>
                    <a:pt x="928370" y="346710"/>
                    <a:pt x="910590" y="356870"/>
                  </a:cubicBezTo>
                  <a:cubicBezTo>
                    <a:pt x="892810" y="367030"/>
                    <a:pt x="872490" y="374650"/>
                    <a:pt x="852170" y="378460"/>
                  </a:cubicBezTo>
                  <a:cubicBezTo>
                    <a:pt x="831850" y="382270"/>
                    <a:pt x="811530" y="383540"/>
                    <a:pt x="791210" y="381000"/>
                  </a:cubicBezTo>
                  <a:cubicBezTo>
                    <a:pt x="770890" y="378460"/>
                    <a:pt x="751840" y="374650"/>
                    <a:pt x="731520" y="363220"/>
                  </a:cubicBezTo>
                  <a:cubicBezTo>
                    <a:pt x="703580" y="346710"/>
                    <a:pt x="662940" y="306070"/>
                    <a:pt x="645160" y="278130"/>
                  </a:cubicBezTo>
                  <a:cubicBezTo>
                    <a:pt x="632460" y="257810"/>
                    <a:pt x="628650" y="240030"/>
                    <a:pt x="626110" y="219710"/>
                  </a:cubicBezTo>
                  <a:cubicBezTo>
                    <a:pt x="623570" y="199390"/>
                    <a:pt x="623570" y="177800"/>
                    <a:pt x="627380" y="157480"/>
                  </a:cubicBezTo>
                  <a:cubicBezTo>
                    <a:pt x="631190" y="137160"/>
                    <a:pt x="637540" y="118110"/>
                    <a:pt x="647700" y="100330"/>
                  </a:cubicBezTo>
                  <a:cubicBezTo>
                    <a:pt x="657860" y="82550"/>
                    <a:pt x="670560" y="64770"/>
                    <a:pt x="685800" y="50800"/>
                  </a:cubicBezTo>
                  <a:cubicBezTo>
                    <a:pt x="701040" y="36830"/>
                    <a:pt x="718820" y="25400"/>
                    <a:pt x="736600" y="17780"/>
                  </a:cubicBezTo>
                  <a:cubicBezTo>
                    <a:pt x="755650" y="10160"/>
                    <a:pt x="775970" y="5080"/>
                    <a:pt x="796290" y="2540"/>
                  </a:cubicBezTo>
                  <a:cubicBezTo>
                    <a:pt x="816610" y="0"/>
                    <a:pt x="838200" y="1270"/>
                    <a:pt x="858520" y="6350"/>
                  </a:cubicBezTo>
                  <a:cubicBezTo>
                    <a:pt x="878840" y="11430"/>
                    <a:pt x="897890" y="19050"/>
                    <a:pt x="915670" y="30480"/>
                  </a:cubicBezTo>
                  <a:cubicBezTo>
                    <a:pt x="932180" y="40640"/>
                    <a:pt x="948690" y="55880"/>
                    <a:pt x="961390" y="71120"/>
                  </a:cubicBezTo>
                  <a:cubicBezTo>
                    <a:pt x="974090" y="86360"/>
                    <a:pt x="986790" y="101600"/>
                    <a:pt x="993140" y="123190"/>
                  </a:cubicBezTo>
                  <a:cubicBezTo>
                    <a:pt x="1002030" y="154940"/>
                    <a:pt x="1003300" y="213360"/>
                    <a:pt x="996950" y="245110"/>
                  </a:cubicBezTo>
                  <a:cubicBezTo>
                    <a:pt x="991870" y="267970"/>
                    <a:pt x="981710" y="284480"/>
                    <a:pt x="970280" y="300990"/>
                  </a:cubicBezTo>
                  <a:cubicBezTo>
                    <a:pt x="958850" y="317500"/>
                    <a:pt x="943610" y="332740"/>
                    <a:pt x="927100" y="345440"/>
                  </a:cubicBezTo>
                  <a:cubicBezTo>
                    <a:pt x="910590" y="356870"/>
                    <a:pt x="900430" y="364490"/>
                    <a:pt x="872490" y="373380"/>
                  </a:cubicBezTo>
                  <a:cubicBezTo>
                    <a:pt x="801370" y="397510"/>
                    <a:pt x="582930" y="447040"/>
                    <a:pt x="468630" y="445770"/>
                  </a:cubicBezTo>
                  <a:cubicBezTo>
                    <a:pt x="384810" y="444500"/>
                    <a:pt x="313690" y="419100"/>
                    <a:pt x="250190" y="400050"/>
                  </a:cubicBezTo>
                  <a:cubicBezTo>
                    <a:pt x="199390" y="384810"/>
                    <a:pt x="151130" y="364490"/>
                    <a:pt x="114300" y="345440"/>
                  </a:cubicBezTo>
                  <a:cubicBezTo>
                    <a:pt x="86360" y="331470"/>
                    <a:pt x="63500" y="318770"/>
                    <a:pt x="45720" y="299720"/>
                  </a:cubicBezTo>
                  <a:cubicBezTo>
                    <a:pt x="27940" y="280670"/>
                    <a:pt x="12700" y="250190"/>
                    <a:pt x="6350" y="228600"/>
                  </a:cubicBezTo>
                  <a:cubicBezTo>
                    <a:pt x="1270" y="213360"/>
                    <a:pt x="0" y="203200"/>
                    <a:pt x="1270" y="187960"/>
                  </a:cubicBezTo>
                  <a:cubicBezTo>
                    <a:pt x="2540" y="165100"/>
                    <a:pt x="7620" y="132080"/>
                    <a:pt x="19050" y="107950"/>
                  </a:cubicBezTo>
                  <a:cubicBezTo>
                    <a:pt x="30480" y="83820"/>
                    <a:pt x="50800" y="60960"/>
                    <a:pt x="72390" y="45720"/>
                  </a:cubicBezTo>
                  <a:cubicBezTo>
                    <a:pt x="93980" y="30480"/>
                    <a:pt x="121920" y="19050"/>
                    <a:pt x="147320" y="15240"/>
                  </a:cubicBezTo>
                  <a:cubicBezTo>
                    <a:pt x="173990" y="11430"/>
                    <a:pt x="228600" y="24130"/>
                    <a:pt x="228600" y="241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6" id="106"/>
          <p:cNvGrpSpPr/>
          <p:nvPr/>
        </p:nvGrpSpPr>
        <p:grpSpPr>
          <a:xfrm rot="0">
            <a:off x="4135755" y="5452110"/>
            <a:ext cx="962025" cy="399097"/>
            <a:chOff x="0" y="0"/>
            <a:chExt cx="1282700" cy="53213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46990" y="50800"/>
              <a:ext cx="1186180" cy="444500"/>
            </a:xfrm>
            <a:custGeom>
              <a:avLst/>
              <a:gdLst/>
              <a:ahLst/>
              <a:cxnLst/>
              <a:rect r="r" b="b" t="t" l="l"/>
              <a:pathLst>
                <a:path h="444500" w="1186180">
                  <a:moveTo>
                    <a:pt x="176530" y="62230"/>
                  </a:moveTo>
                  <a:cubicBezTo>
                    <a:pt x="906780" y="31750"/>
                    <a:pt x="960120" y="0"/>
                    <a:pt x="1003300" y="0"/>
                  </a:cubicBezTo>
                  <a:cubicBezTo>
                    <a:pt x="1028700" y="0"/>
                    <a:pt x="1046480" y="6350"/>
                    <a:pt x="1065530" y="15240"/>
                  </a:cubicBezTo>
                  <a:cubicBezTo>
                    <a:pt x="1084580" y="22860"/>
                    <a:pt x="1103630" y="35560"/>
                    <a:pt x="1118870" y="49530"/>
                  </a:cubicBezTo>
                  <a:cubicBezTo>
                    <a:pt x="1134110" y="63500"/>
                    <a:pt x="1149350" y="81280"/>
                    <a:pt x="1159510" y="99060"/>
                  </a:cubicBezTo>
                  <a:cubicBezTo>
                    <a:pt x="1169670" y="118110"/>
                    <a:pt x="1178560" y="139700"/>
                    <a:pt x="1182370" y="160020"/>
                  </a:cubicBezTo>
                  <a:cubicBezTo>
                    <a:pt x="1186180" y="180340"/>
                    <a:pt x="1186180" y="203200"/>
                    <a:pt x="1183640" y="223520"/>
                  </a:cubicBezTo>
                  <a:cubicBezTo>
                    <a:pt x="1181100" y="243840"/>
                    <a:pt x="1173480" y="265430"/>
                    <a:pt x="1164590" y="284480"/>
                  </a:cubicBezTo>
                  <a:cubicBezTo>
                    <a:pt x="1155700" y="303530"/>
                    <a:pt x="1143000" y="321310"/>
                    <a:pt x="1127760" y="336550"/>
                  </a:cubicBezTo>
                  <a:cubicBezTo>
                    <a:pt x="1112520" y="351790"/>
                    <a:pt x="1094740" y="364490"/>
                    <a:pt x="1075690" y="373380"/>
                  </a:cubicBezTo>
                  <a:cubicBezTo>
                    <a:pt x="1056640" y="382270"/>
                    <a:pt x="1035050" y="389890"/>
                    <a:pt x="1014730" y="392430"/>
                  </a:cubicBezTo>
                  <a:cubicBezTo>
                    <a:pt x="994410" y="394970"/>
                    <a:pt x="971550" y="394970"/>
                    <a:pt x="951230" y="391160"/>
                  </a:cubicBezTo>
                  <a:cubicBezTo>
                    <a:pt x="930910" y="387350"/>
                    <a:pt x="909320" y="379730"/>
                    <a:pt x="891540" y="369570"/>
                  </a:cubicBezTo>
                  <a:cubicBezTo>
                    <a:pt x="873760" y="359410"/>
                    <a:pt x="855980" y="344170"/>
                    <a:pt x="842010" y="328930"/>
                  </a:cubicBezTo>
                  <a:cubicBezTo>
                    <a:pt x="828040" y="313690"/>
                    <a:pt x="815340" y="294640"/>
                    <a:pt x="806450" y="275590"/>
                  </a:cubicBezTo>
                  <a:cubicBezTo>
                    <a:pt x="797560" y="256540"/>
                    <a:pt x="792480" y="234950"/>
                    <a:pt x="791210" y="213360"/>
                  </a:cubicBezTo>
                  <a:cubicBezTo>
                    <a:pt x="789940" y="193040"/>
                    <a:pt x="791210" y="170180"/>
                    <a:pt x="796290" y="149860"/>
                  </a:cubicBezTo>
                  <a:cubicBezTo>
                    <a:pt x="801370" y="129540"/>
                    <a:pt x="810260" y="109220"/>
                    <a:pt x="821690" y="91440"/>
                  </a:cubicBezTo>
                  <a:cubicBezTo>
                    <a:pt x="833120" y="73660"/>
                    <a:pt x="847090" y="55880"/>
                    <a:pt x="863600" y="43180"/>
                  </a:cubicBezTo>
                  <a:cubicBezTo>
                    <a:pt x="880110" y="29210"/>
                    <a:pt x="899160" y="19050"/>
                    <a:pt x="919480" y="11430"/>
                  </a:cubicBezTo>
                  <a:cubicBezTo>
                    <a:pt x="938530" y="3810"/>
                    <a:pt x="961390" y="0"/>
                    <a:pt x="981710" y="0"/>
                  </a:cubicBezTo>
                  <a:cubicBezTo>
                    <a:pt x="1003300" y="0"/>
                    <a:pt x="1024890" y="2540"/>
                    <a:pt x="1045210" y="8890"/>
                  </a:cubicBezTo>
                  <a:cubicBezTo>
                    <a:pt x="1065530" y="15240"/>
                    <a:pt x="1085850" y="25400"/>
                    <a:pt x="1102360" y="36830"/>
                  </a:cubicBezTo>
                  <a:cubicBezTo>
                    <a:pt x="1120140" y="49530"/>
                    <a:pt x="1135380" y="64770"/>
                    <a:pt x="1148080" y="81280"/>
                  </a:cubicBezTo>
                  <a:cubicBezTo>
                    <a:pt x="1160780" y="97790"/>
                    <a:pt x="1169670" y="118110"/>
                    <a:pt x="1176020" y="138430"/>
                  </a:cubicBezTo>
                  <a:cubicBezTo>
                    <a:pt x="1182370" y="158750"/>
                    <a:pt x="1184910" y="180340"/>
                    <a:pt x="1184910" y="201930"/>
                  </a:cubicBezTo>
                  <a:cubicBezTo>
                    <a:pt x="1184910" y="222250"/>
                    <a:pt x="1181100" y="245110"/>
                    <a:pt x="1173480" y="264160"/>
                  </a:cubicBezTo>
                  <a:cubicBezTo>
                    <a:pt x="1165860" y="284480"/>
                    <a:pt x="1154430" y="303530"/>
                    <a:pt x="1141730" y="320040"/>
                  </a:cubicBezTo>
                  <a:cubicBezTo>
                    <a:pt x="1129030" y="336550"/>
                    <a:pt x="1112520" y="351790"/>
                    <a:pt x="1094740" y="363220"/>
                  </a:cubicBezTo>
                  <a:cubicBezTo>
                    <a:pt x="1076960" y="374650"/>
                    <a:pt x="1061720" y="381000"/>
                    <a:pt x="1036320" y="388620"/>
                  </a:cubicBezTo>
                  <a:cubicBezTo>
                    <a:pt x="989330" y="403860"/>
                    <a:pt x="922020" y="422910"/>
                    <a:pt x="833120" y="430530"/>
                  </a:cubicBezTo>
                  <a:cubicBezTo>
                    <a:pt x="670560" y="444500"/>
                    <a:pt x="224790" y="421640"/>
                    <a:pt x="135890" y="405130"/>
                  </a:cubicBezTo>
                  <a:cubicBezTo>
                    <a:pt x="114300" y="401320"/>
                    <a:pt x="110490" y="398780"/>
                    <a:pt x="96520" y="391160"/>
                  </a:cubicBezTo>
                  <a:cubicBezTo>
                    <a:pt x="77470" y="379730"/>
                    <a:pt x="48260" y="353060"/>
                    <a:pt x="34290" y="335280"/>
                  </a:cubicBezTo>
                  <a:cubicBezTo>
                    <a:pt x="24130" y="322580"/>
                    <a:pt x="19050" y="313690"/>
                    <a:pt x="13970" y="298450"/>
                  </a:cubicBezTo>
                  <a:cubicBezTo>
                    <a:pt x="7620" y="276860"/>
                    <a:pt x="0" y="242570"/>
                    <a:pt x="3810" y="215900"/>
                  </a:cubicBezTo>
                  <a:cubicBezTo>
                    <a:pt x="7620" y="189230"/>
                    <a:pt x="22860" y="156210"/>
                    <a:pt x="34290" y="137160"/>
                  </a:cubicBezTo>
                  <a:cubicBezTo>
                    <a:pt x="43180" y="123190"/>
                    <a:pt x="52070" y="115570"/>
                    <a:pt x="62230" y="106680"/>
                  </a:cubicBezTo>
                  <a:cubicBezTo>
                    <a:pt x="72390" y="97790"/>
                    <a:pt x="82550" y="88900"/>
                    <a:pt x="96520" y="82550"/>
                  </a:cubicBezTo>
                  <a:cubicBezTo>
                    <a:pt x="116840" y="73660"/>
                    <a:pt x="176530" y="62230"/>
                    <a:pt x="176530" y="622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8" id="108"/>
          <p:cNvGrpSpPr/>
          <p:nvPr/>
        </p:nvGrpSpPr>
        <p:grpSpPr>
          <a:xfrm rot="0">
            <a:off x="3387090" y="5661660"/>
            <a:ext cx="774382" cy="419100"/>
            <a:chOff x="0" y="0"/>
            <a:chExt cx="1032510" cy="558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49530" y="49530"/>
              <a:ext cx="933450" cy="458470"/>
            </a:xfrm>
            <a:custGeom>
              <a:avLst/>
              <a:gdLst/>
              <a:ahLst/>
              <a:cxnLst/>
              <a:rect r="r" b="b" t="t" l="l"/>
              <a:pathLst>
                <a:path h="458470" w="933450">
                  <a:moveTo>
                    <a:pt x="805180" y="400050"/>
                  </a:moveTo>
                  <a:cubicBezTo>
                    <a:pt x="655320" y="440690"/>
                    <a:pt x="571500" y="458470"/>
                    <a:pt x="500380" y="458470"/>
                  </a:cubicBezTo>
                  <a:cubicBezTo>
                    <a:pt x="429260" y="458470"/>
                    <a:pt x="354330" y="443230"/>
                    <a:pt x="284480" y="425450"/>
                  </a:cubicBezTo>
                  <a:cubicBezTo>
                    <a:pt x="214630" y="407670"/>
                    <a:pt x="120650" y="377190"/>
                    <a:pt x="78740" y="350520"/>
                  </a:cubicBezTo>
                  <a:cubicBezTo>
                    <a:pt x="57150" y="336550"/>
                    <a:pt x="46990" y="321310"/>
                    <a:pt x="35560" y="304800"/>
                  </a:cubicBezTo>
                  <a:cubicBezTo>
                    <a:pt x="24130" y="287020"/>
                    <a:pt x="13970" y="267970"/>
                    <a:pt x="8890" y="247650"/>
                  </a:cubicBezTo>
                  <a:cubicBezTo>
                    <a:pt x="3810" y="227330"/>
                    <a:pt x="0" y="205740"/>
                    <a:pt x="1270" y="185420"/>
                  </a:cubicBezTo>
                  <a:cubicBezTo>
                    <a:pt x="2540" y="165100"/>
                    <a:pt x="6350" y="143510"/>
                    <a:pt x="13970" y="124460"/>
                  </a:cubicBezTo>
                  <a:cubicBezTo>
                    <a:pt x="21590" y="105410"/>
                    <a:pt x="33020" y="86360"/>
                    <a:pt x="46990" y="69850"/>
                  </a:cubicBezTo>
                  <a:cubicBezTo>
                    <a:pt x="59690" y="54610"/>
                    <a:pt x="76200" y="39370"/>
                    <a:pt x="93980" y="29210"/>
                  </a:cubicBezTo>
                  <a:cubicBezTo>
                    <a:pt x="111760" y="17780"/>
                    <a:pt x="128270" y="8890"/>
                    <a:pt x="152400" y="5080"/>
                  </a:cubicBezTo>
                  <a:cubicBezTo>
                    <a:pt x="185420" y="0"/>
                    <a:pt x="243840" y="6350"/>
                    <a:pt x="275590" y="17780"/>
                  </a:cubicBezTo>
                  <a:cubicBezTo>
                    <a:pt x="298450" y="25400"/>
                    <a:pt x="312420" y="39370"/>
                    <a:pt x="327660" y="53340"/>
                  </a:cubicBezTo>
                  <a:cubicBezTo>
                    <a:pt x="342900" y="67310"/>
                    <a:pt x="355600" y="85090"/>
                    <a:pt x="365760" y="102870"/>
                  </a:cubicBezTo>
                  <a:cubicBezTo>
                    <a:pt x="375920" y="120650"/>
                    <a:pt x="382270" y="142240"/>
                    <a:pt x="386080" y="162560"/>
                  </a:cubicBezTo>
                  <a:cubicBezTo>
                    <a:pt x="389890" y="182880"/>
                    <a:pt x="389890" y="204470"/>
                    <a:pt x="387350" y="224790"/>
                  </a:cubicBezTo>
                  <a:cubicBezTo>
                    <a:pt x="384810" y="245110"/>
                    <a:pt x="377190" y="266700"/>
                    <a:pt x="367030" y="284480"/>
                  </a:cubicBezTo>
                  <a:cubicBezTo>
                    <a:pt x="356870" y="303530"/>
                    <a:pt x="344170" y="321310"/>
                    <a:pt x="328930" y="335280"/>
                  </a:cubicBezTo>
                  <a:cubicBezTo>
                    <a:pt x="313690" y="349250"/>
                    <a:pt x="297180" y="361950"/>
                    <a:pt x="278130" y="370840"/>
                  </a:cubicBezTo>
                  <a:cubicBezTo>
                    <a:pt x="259080" y="379730"/>
                    <a:pt x="237490" y="384810"/>
                    <a:pt x="217170" y="387350"/>
                  </a:cubicBezTo>
                  <a:cubicBezTo>
                    <a:pt x="196850" y="389890"/>
                    <a:pt x="175260" y="388620"/>
                    <a:pt x="154940" y="384810"/>
                  </a:cubicBezTo>
                  <a:cubicBezTo>
                    <a:pt x="134620" y="381000"/>
                    <a:pt x="114300" y="372110"/>
                    <a:pt x="96520" y="361950"/>
                  </a:cubicBezTo>
                  <a:cubicBezTo>
                    <a:pt x="78740" y="351790"/>
                    <a:pt x="62230" y="336550"/>
                    <a:pt x="48260" y="321310"/>
                  </a:cubicBezTo>
                  <a:cubicBezTo>
                    <a:pt x="34290" y="306070"/>
                    <a:pt x="22860" y="287020"/>
                    <a:pt x="15240" y="267970"/>
                  </a:cubicBezTo>
                  <a:cubicBezTo>
                    <a:pt x="7620" y="248920"/>
                    <a:pt x="2540" y="227330"/>
                    <a:pt x="1270" y="207010"/>
                  </a:cubicBezTo>
                  <a:cubicBezTo>
                    <a:pt x="0" y="186690"/>
                    <a:pt x="2540" y="163830"/>
                    <a:pt x="7620" y="143510"/>
                  </a:cubicBezTo>
                  <a:cubicBezTo>
                    <a:pt x="12700" y="123190"/>
                    <a:pt x="22860" y="104140"/>
                    <a:pt x="34290" y="86360"/>
                  </a:cubicBezTo>
                  <a:cubicBezTo>
                    <a:pt x="45720" y="69850"/>
                    <a:pt x="60960" y="53340"/>
                    <a:pt x="77470" y="40640"/>
                  </a:cubicBezTo>
                  <a:cubicBezTo>
                    <a:pt x="93980" y="27940"/>
                    <a:pt x="113030" y="17780"/>
                    <a:pt x="132080" y="11430"/>
                  </a:cubicBezTo>
                  <a:cubicBezTo>
                    <a:pt x="151130" y="5080"/>
                    <a:pt x="167640" y="0"/>
                    <a:pt x="194310" y="1270"/>
                  </a:cubicBezTo>
                  <a:cubicBezTo>
                    <a:pt x="241300" y="3810"/>
                    <a:pt x="317500" y="44450"/>
                    <a:pt x="384810" y="58420"/>
                  </a:cubicBezTo>
                  <a:cubicBezTo>
                    <a:pt x="458470" y="73660"/>
                    <a:pt x="548640" y="86360"/>
                    <a:pt x="622300" y="86360"/>
                  </a:cubicBezTo>
                  <a:cubicBezTo>
                    <a:pt x="685800" y="86360"/>
                    <a:pt x="753110" y="57150"/>
                    <a:pt x="798830" y="64770"/>
                  </a:cubicBezTo>
                  <a:cubicBezTo>
                    <a:pt x="829310" y="69850"/>
                    <a:pt x="854710" y="87630"/>
                    <a:pt x="872490" y="101600"/>
                  </a:cubicBezTo>
                  <a:cubicBezTo>
                    <a:pt x="885190" y="111760"/>
                    <a:pt x="892810" y="121920"/>
                    <a:pt x="900430" y="133350"/>
                  </a:cubicBezTo>
                  <a:cubicBezTo>
                    <a:pt x="908050" y="144780"/>
                    <a:pt x="915670" y="153670"/>
                    <a:pt x="920750" y="168910"/>
                  </a:cubicBezTo>
                  <a:cubicBezTo>
                    <a:pt x="928370" y="190500"/>
                    <a:pt x="933450" y="228600"/>
                    <a:pt x="932180" y="251460"/>
                  </a:cubicBezTo>
                  <a:cubicBezTo>
                    <a:pt x="932180" y="267970"/>
                    <a:pt x="929640" y="276860"/>
                    <a:pt x="923290" y="292100"/>
                  </a:cubicBezTo>
                  <a:cubicBezTo>
                    <a:pt x="914400" y="312420"/>
                    <a:pt x="897890" y="342900"/>
                    <a:pt x="877570" y="360680"/>
                  </a:cubicBezTo>
                  <a:cubicBezTo>
                    <a:pt x="858520" y="378460"/>
                    <a:pt x="805180" y="400050"/>
                    <a:pt x="805180" y="4000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0" id="110"/>
          <p:cNvGrpSpPr/>
          <p:nvPr/>
        </p:nvGrpSpPr>
        <p:grpSpPr>
          <a:xfrm rot="0">
            <a:off x="3087052" y="5666422"/>
            <a:ext cx="879157" cy="448628"/>
            <a:chOff x="0" y="0"/>
            <a:chExt cx="1172210" cy="59817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50800" y="50800"/>
              <a:ext cx="1074420" cy="509270"/>
            </a:xfrm>
            <a:custGeom>
              <a:avLst/>
              <a:gdLst/>
              <a:ahLst/>
              <a:cxnLst/>
              <a:rect r="r" b="b" t="t" l="l"/>
              <a:pathLst>
                <a:path h="509270" w="1074420">
                  <a:moveTo>
                    <a:pt x="901700" y="480060"/>
                  </a:moveTo>
                  <a:cubicBezTo>
                    <a:pt x="452120" y="497840"/>
                    <a:pt x="381000" y="509270"/>
                    <a:pt x="306070" y="490220"/>
                  </a:cubicBezTo>
                  <a:cubicBezTo>
                    <a:pt x="228600" y="469900"/>
                    <a:pt x="134620" y="420370"/>
                    <a:pt x="83820" y="374650"/>
                  </a:cubicBezTo>
                  <a:cubicBezTo>
                    <a:pt x="45720" y="340360"/>
                    <a:pt x="21590" y="293370"/>
                    <a:pt x="8890" y="259080"/>
                  </a:cubicBezTo>
                  <a:cubicBezTo>
                    <a:pt x="0" y="236220"/>
                    <a:pt x="0" y="217170"/>
                    <a:pt x="0" y="195580"/>
                  </a:cubicBezTo>
                  <a:cubicBezTo>
                    <a:pt x="0" y="173990"/>
                    <a:pt x="5080" y="152400"/>
                    <a:pt x="12700" y="132080"/>
                  </a:cubicBezTo>
                  <a:cubicBezTo>
                    <a:pt x="20320" y="111760"/>
                    <a:pt x="30480" y="91440"/>
                    <a:pt x="44450" y="74930"/>
                  </a:cubicBezTo>
                  <a:cubicBezTo>
                    <a:pt x="57150" y="58420"/>
                    <a:pt x="74930" y="43180"/>
                    <a:pt x="92710" y="31750"/>
                  </a:cubicBezTo>
                  <a:cubicBezTo>
                    <a:pt x="110490" y="20320"/>
                    <a:pt x="132080" y="11430"/>
                    <a:pt x="152400" y="6350"/>
                  </a:cubicBezTo>
                  <a:cubicBezTo>
                    <a:pt x="172720" y="1270"/>
                    <a:pt x="195580" y="0"/>
                    <a:pt x="217170" y="1270"/>
                  </a:cubicBezTo>
                  <a:cubicBezTo>
                    <a:pt x="238760" y="2540"/>
                    <a:pt x="260350" y="7620"/>
                    <a:pt x="279400" y="16510"/>
                  </a:cubicBezTo>
                  <a:cubicBezTo>
                    <a:pt x="298450" y="25400"/>
                    <a:pt x="317500" y="38100"/>
                    <a:pt x="334010" y="52070"/>
                  </a:cubicBezTo>
                  <a:cubicBezTo>
                    <a:pt x="349250" y="66040"/>
                    <a:pt x="364490" y="83820"/>
                    <a:pt x="374650" y="102870"/>
                  </a:cubicBezTo>
                  <a:cubicBezTo>
                    <a:pt x="384810" y="120650"/>
                    <a:pt x="393700" y="142240"/>
                    <a:pt x="397510" y="162560"/>
                  </a:cubicBezTo>
                  <a:cubicBezTo>
                    <a:pt x="401320" y="182880"/>
                    <a:pt x="401320" y="205740"/>
                    <a:pt x="398780" y="227330"/>
                  </a:cubicBezTo>
                  <a:cubicBezTo>
                    <a:pt x="396240" y="248920"/>
                    <a:pt x="388620" y="270510"/>
                    <a:pt x="379730" y="289560"/>
                  </a:cubicBezTo>
                  <a:cubicBezTo>
                    <a:pt x="369570" y="308610"/>
                    <a:pt x="356870" y="327660"/>
                    <a:pt x="341630" y="342900"/>
                  </a:cubicBezTo>
                  <a:cubicBezTo>
                    <a:pt x="326390" y="358140"/>
                    <a:pt x="308610" y="372110"/>
                    <a:pt x="289560" y="381000"/>
                  </a:cubicBezTo>
                  <a:cubicBezTo>
                    <a:pt x="270510" y="389890"/>
                    <a:pt x="248920" y="396240"/>
                    <a:pt x="227330" y="398780"/>
                  </a:cubicBezTo>
                  <a:cubicBezTo>
                    <a:pt x="205740" y="401320"/>
                    <a:pt x="182880" y="401320"/>
                    <a:pt x="162560" y="397510"/>
                  </a:cubicBezTo>
                  <a:cubicBezTo>
                    <a:pt x="140970" y="393700"/>
                    <a:pt x="120650" y="384810"/>
                    <a:pt x="101600" y="374650"/>
                  </a:cubicBezTo>
                  <a:cubicBezTo>
                    <a:pt x="82550" y="364490"/>
                    <a:pt x="64770" y="350520"/>
                    <a:pt x="50800" y="334010"/>
                  </a:cubicBezTo>
                  <a:cubicBezTo>
                    <a:pt x="36830" y="318770"/>
                    <a:pt x="25400" y="298450"/>
                    <a:pt x="16510" y="279400"/>
                  </a:cubicBezTo>
                  <a:cubicBezTo>
                    <a:pt x="8890" y="260350"/>
                    <a:pt x="2540" y="238760"/>
                    <a:pt x="1270" y="217170"/>
                  </a:cubicBezTo>
                  <a:cubicBezTo>
                    <a:pt x="0" y="195580"/>
                    <a:pt x="1270" y="172720"/>
                    <a:pt x="6350" y="152400"/>
                  </a:cubicBezTo>
                  <a:cubicBezTo>
                    <a:pt x="11430" y="132080"/>
                    <a:pt x="20320" y="110490"/>
                    <a:pt x="31750" y="92710"/>
                  </a:cubicBezTo>
                  <a:cubicBezTo>
                    <a:pt x="43180" y="74930"/>
                    <a:pt x="58420" y="58420"/>
                    <a:pt x="74930" y="44450"/>
                  </a:cubicBezTo>
                  <a:cubicBezTo>
                    <a:pt x="91440" y="31750"/>
                    <a:pt x="110490" y="20320"/>
                    <a:pt x="130810" y="12700"/>
                  </a:cubicBezTo>
                  <a:cubicBezTo>
                    <a:pt x="151130" y="5080"/>
                    <a:pt x="173990" y="0"/>
                    <a:pt x="195580" y="0"/>
                  </a:cubicBezTo>
                  <a:cubicBezTo>
                    <a:pt x="217170" y="0"/>
                    <a:pt x="238760" y="2540"/>
                    <a:pt x="259080" y="8890"/>
                  </a:cubicBezTo>
                  <a:cubicBezTo>
                    <a:pt x="279400" y="15240"/>
                    <a:pt x="299720" y="25400"/>
                    <a:pt x="317500" y="38100"/>
                  </a:cubicBezTo>
                  <a:cubicBezTo>
                    <a:pt x="335280" y="50800"/>
                    <a:pt x="340360" y="71120"/>
                    <a:pt x="363220" y="83820"/>
                  </a:cubicBezTo>
                  <a:cubicBezTo>
                    <a:pt x="401320" y="105410"/>
                    <a:pt x="467360" y="115570"/>
                    <a:pt x="538480" y="125730"/>
                  </a:cubicBezTo>
                  <a:cubicBezTo>
                    <a:pt x="645160" y="140970"/>
                    <a:pt x="863600" y="124460"/>
                    <a:pt x="942340" y="146050"/>
                  </a:cubicBezTo>
                  <a:cubicBezTo>
                    <a:pt x="977900" y="156210"/>
                    <a:pt x="996950" y="170180"/>
                    <a:pt x="1014730" y="184150"/>
                  </a:cubicBezTo>
                  <a:cubicBezTo>
                    <a:pt x="1027430" y="194310"/>
                    <a:pt x="1033780" y="200660"/>
                    <a:pt x="1041400" y="214630"/>
                  </a:cubicBezTo>
                  <a:cubicBezTo>
                    <a:pt x="1052830" y="233680"/>
                    <a:pt x="1066800" y="269240"/>
                    <a:pt x="1070610" y="290830"/>
                  </a:cubicBezTo>
                  <a:cubicBezTo>
                    <a:pt x="1073150" y="306070"/>
                    <a:pt x="1074420" y="314960"/>
                    <a:pt x="1070610" y="331470"/>
                  </a:cubicBezTo>
                  <a:cubicBezTo>
                    <a:pt x="1064260" y="359410"/>
                    <a:pt x="1038860" y="414020"/>
                    <a:pt x="1014730" y="438150"/>
                  </a:cubicBezTo>
                  <a:cubicBezTo>
                    <a:pt x="994410" y="458470"/>
                    <a:pt x="963930" y="469900"/>
                    <a:pt x="942340" y="476250"/>
                  </a:cubicBezTo>
                  <a:cubicBezTo>
                    <a:pt x="927100" y="481330"/>
                    <a:pt x="901700" y="480060"/>
                    <a:pt x="901700" y="4800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2" id="112"/>
          <p:cNvGrpSpPr/>
          <p:nvPr/>
        </p:nvGrpSpPr>
        <p:grpSpPr>
          <a:xfrm rot="0">
            <a:off x="2523172" y="5555932"/>
            <a:ext cx="889635" cy="388620"/>
            <a:chOff x="0" y="0"/>
            <a:chExt cx="1186180" cy="51816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49530" y="39370"/>
              <a:ext cx="1088390" cy="430530"/>
            </a:xfrm>
            <a:custGeom>
              <a:avLst/>
              <a:gdLst/>
              <a:ahLst/>
              <a:cxnLst/>
              <a:rect r="r" b="b" t="t" l="l"/>
              <a:pathLst>
                <a:path h="430530" w="1088390">
                  <a:moveTo>
                    <a:pt x="933450" y="346710"/>
                  </a:moveTo>
                  <a:cubicBezTo>
                    <a:pt x="487680" y="414020"/>
                    <a:pt x="280670" y="430530"/>
                    <a:pt x="203200" y="427990"/>
                  </a:cubicBezTo>
                  <a:cubicBezTo>
                    <a:pt x="172720" y="426720"/>
                    <a:pt x="160020" y="425450"/>
                    <a:pt x="139700" y="419100"/>
                  </a:cubicBezTo>
                  <a:cubicBezTo>
                    <a:pt x="119380" y="412750"/>
                    <a:pt x="99060" y="403860"/>
                    <a:pt x="82550" y="391160"/>
                  </a:cubicBezTo>
                  <a:cubicBezTo>
                    <a:pt x="66040" y="378460"/>
                    <a:pt x="50800" y="363220"/>
                    <a:pt x="38100" y="345440"/>
                  </a:cubicBezTo>
                  <a:cubicBezTo>
                    <a:pt x="26670" y="328930"/>
                    <a:pt x="16510" y="308610"/>
                    <a:pt x="10160" y="288290"/>
                  </a:cubicBezTo>
                  <a:cubicBezTo>
                    <a:pt x="3810" y="267970"/>
                    <a:pt x="1270" y="246380"/>
                    <a:pt x="1270" y="224790"/>
                  </a:cubicBezTo>
                  <a:cubicBezTo>
                    <a:pt x="1270" y="203200"/>
                    <a:pt x="6350" y="181610"/>
                    <a:pt x="13970" y="161290"/>
                  </a:cubicBezTo>
                  <a:cubicBezTo>
                    <a:pt x="21590" y="140970"/>
                    <a:pt x="31750" y="121920"/>
                    <a:pt x="45720" y="105410"/>
                  </a:cubicBezTo>
                  <a:cubicBezTo>
                    <a:pt x="58420" y="88900"/>
                    <a:pt x="76200" y="74930"/>
                    <a:pt x="93980" y="63500"/>
                  </a:cubicBezTo>
                  <a:cubicBezTo>
                    <a:pt x="111760" y="52070"/>
                    <a:pt x="132080" y="43180"/>
                    <a:pt x="152400" y="38100"/>
                  </a:cubicBezTo>
                  <a:cubicBezTo>
                    <a:pt x="172720" y="33020"/>
                    <a:pt x="195580" y="33020"/>
                    <a:pt x="215900" y="34290"/>
                  </a:cubicBezTo>
                  <a:cubicBezTo>
                    <a:pt x="237490" y="35560"/>
                    <a:pt x="256540" y="38100"/>
                    <a:pt x="278130" y="49530"/>
                  </a:cubicBezTo>
                  <a:cubicBezTo>
                    <a:pt x="308610" y="66040"/>
                    <a:pt x="353060" y="106680"/>
                    <a:pt x="372110" y="134620"/>
                  </a:cubicBezTo>
                  <a:cubicBezTo>
                    <a:pt x="386080" y="154940"/>
                    <a:pt x="389890" y="173990"/>
                    <a:pt x="393700" y="194310"/>
                  </a:cubicBezTo>
                  <a:cubicBezTo>
                    <a:pt x="397510" y="214630"/>
                    <a:pt x="397510" y="237490"/>
                    <a:pt x="394970" y="259080"/>
                  </a:cubicBezTo>
                  <a:cubicBezTo>
                    <a:pt x="392430" y="279400"/>
                    <a:pt x="384810" y="300990"/>
                    <a:pt x="375920" y="320040"/>
                  </a:cubicBezTo>
                  <a:cubicBezTo>
                    <a:pt x="365760" y="339090"/>
                    <a:pt x="353060" y="356870"/>
                    <a:pt x="337820" y="372110"/>
                  </a:cubicBezTo>
                  <a:cubicBezTo>
                    <a:pt x="322580" y="387350"/>
                    <a:pt x="304800" y="400050"/>
                    <a:pt x="285750" y="408940"/>
                  </a:cubicBezTo>
                  <a:cubicBezTo>
                    <a:pt x="266700" y="417830"/>
                    <a:pt x="245110" y="424180"/>
                    <a:pt x="224790" y="426720"/>
                  </a:cubicBezTo>
                  <a:cubicBezTo>
                    <a:pt x="203200" y="429260"/>
                    <a:pt x="180340" y="429260"/>
                    <a:pt x="160020" y="425450"/>
                  </a:cubicBezTo>
                  <a:cubicBezTo>
                    <a:pt x="139700" y="421640"/>
                    <a:pt x="118110" y="412750"/>
                    <a:pt x="100330" y="402590"/>
                  </a:cubicBezTo>
                  <a:cubicBezTo>
                    <a:pt x="82550" y="392430"/>
                    <a:pt x="64770" y="377190"/>
                    <a:pt x="50800" y="361950"/>
                  </a:cubicBezTo>
                  <a:cubicBezTo>
                    <a:pt x="36830" y="345440"/>
                    <a:pt x="25400" y="326390"/>
                    <a:pt x="16510" y="307340"/>
                  </a:cubicBezTo>
                  <a:cubicBezTo>
                    <a:pt x="8890" y="288290"/>
                    <a:pt x="2540" y="266700"/>
                    <a:pt x="1270" y="245110"/>
                  </a:cubicBezTo>
                  <a:cubicBezTo>
                    <a:pt x="0" y="224790"/>
                    <a:pt x="2540" y="201930"/>
                    <a:pt x="7620" y="181610"/>
                  </a:cubicBezTo>
                  <a:cubicBezTo>
                    <a:pt x="12700" y="161290"/>
                    <a:pt x="21590" y="140970"/>
                    <a:pt x="33020" y="123190"/>
                  </a:cubicBezTo>
                  <a:cubicBezTo>
                    <a:pt x="44450" y="105410"/>
                    <a:pt x="59690" y="88900"/>
                    <a:pt x="76200" y="76200"/>
                  </a:cubicBezTo>
                  <a:cubicBezTo>
                    <a:pt x="92710" y="63500"/>
                    <a:pt x="106680" y="52070"/>
                    <a:pt x="132080" y="44450"/>
                  </a:cubicBezTo>
                  <a:cubicBezTo>
                    <a:pt x="175260" y="30480"/>
                    <a:pt x="251460" y="29210"/>
                    <a:pt x="318770" y="26670"/>
                  </a:cubicBezTo>
                  <a:cubicBezTo>
                    <a:pt x="396240" y="24130"/>
                    <a:pt x="478790" y="35560"/>
                    <a:pt x="570230" y="34290"/>
                  </a:cubicBezTo>
                  <a:cubicBezTo>
                    <a:pt x="681990" y="33020"/>
                    <a:pt x="864870" y="0"/>
                    <a:pt x="941070" y="11430"/>
                  </a:cubicBezTo>
                  <a:cubicBezTo>
                    <a:pt x="976630" y="16510"/>
                    <a:pt x="998220" y="29210"/>
                    <a:pt x="1016000" y="40640"/>
                  </a:cubicBezTo>
                  <a:cubicBezTo>
                    <a:pt x="1028700" y="49530"/>
                    <a:pt x="1036320" y="55880"/>
                    <a:pt x="1045210" y="68580"/>
                  </a:cubicBezTo>
                  <a:cubicBezTo>
                    <a:pt x="1057910" y="86360"/>
                    <a:pt x="1075690" y="119380"/>
                    <a:pt x="1082040" y="140970"/>
                  </a:cubicBezTo>
                  <a:cubicBezTo>
                    <a:pt x="1085850" y="156210"/>
                    <a:pt x="1088390" y="165100"/>
                    <a:pt x="1085850" y="181610"/>
                  </a:cubicBezTo>
                  <a:cubicBezTo>
                    <a:pt x="1082040" y="209550"/>
                    <a:pt x="1062990" y="266700"/>
                    <a:pt x="1041400" y="293370"/>
                  </a:cubicBezTo>
                  <a:cubicBezTo>
                    <a:pt x="1023620" y="314960"/>
                    <a:pt x="994410" y="328930"/>
                    <a:pt x="974090" y="337820"/>
                  </a:cubicBezTo>
                  <a:cubicBezTo>
                    <a:pt x="958850" y="344170"/>
                    <a:pt x="933450" y="346710"/>
                    <a:pt x="933450" y="34671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14" id="114"/>
          <p:cNvSpPr txBox="true"/>
          <p:nvPr/>
        </p:nvSpPr>
        <p:spPr>
          <a:xfrm rot="0">
            <a:off x="2501741" y="5632609"/>
            <a:ext cx="2468880" cy="32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"/>
              </a:lnSpc>
            </a:pPr>
            <a:r>
              <a:rPr lang="en-US" sz="943">
                <a:solidFill>
                  <a:srgbClr val="DD242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Entra na área de membro e seleciona seu produto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85514"/>
            <a:ext cx="4876800" cy="6304407"/>
          </a:xfrm>
          <a:custGeom>
            <a:avLst/>
            <a:gdLst/>
            <a:ahLst/>
            <a:cxnLst/>
            <a:rect r="r" b="b" t="t" l="l"/>
            <a:pathLst>
              <a:path h="6304407" w="4876800">
                <a:moveTo>
                  <a:pt x="0" y="0"/>
                </a:moveTo>
                <a:lnTo>
                  <a:pt x="4876800" y="0"/>
                </a:lnTo>
                <a:lnTo>
                  <a:pt x="4876800" y="6304407"/>
                </a:lnTo>
                <a:lnTo>
                  <a:pt x="0" y="6304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" r="0" b="-10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80452" y="215659"/>
            <a:ext cx="515897" cy="678812"/>
          </a:xfrm>
          <a:custGeom>
            <a:avLst/>
            <a:gdLst/>
            <a:ahLst/>
            <a:cxnLst/>
            <a:rect r="r" b="b" t="t" l="l"/>
            <a:pathLst>
              <a:path h="678812" w="515897">
                <a:moveTo>
                  <a:pt x="0" y="0"/>
                </a:moveTo>
                <a:lnTo>
                  <a:pt x="515896" y="0"/>
                </a:lnTo>
                <a:lnTo>
                  <a:pt x="515896" y="678811"/>
                </a:lnTo>
                <a:lnTo>
                  <a:pt x="0" y="678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15615" y="3799522"/>
            <a:ext cx="2089785" cy="1023938"/>
            <a:chOff x="0" y="0"/>
            <a:chExt cx="2786380" cy="136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6990" y="43180"/>
              <a:ext cx="2691130" cy="1272540"/>
            </a:xfrm>
            <a:custGeom>
              <a:avLst/>
              <a:gdLst/>
              <a:ahLst/>
              <a:cxnLst/>
              <a:rect r="r" b="b" t="t" l="l"/>
              <a:pathLst>
                <a:path h="1272540" w="2691130">
                  <a:moveTo>
                    <a:pt x="299720" y="201930"/>
                  </a:moveTo>
                  <a:cubicBezTo>
                    <a:pt x="501650" y="149860"/>
                    <a:pt x="586740" y="139700"/>
                    <a:pt x="670560" y="132080"/>
                  </a:cubicBezTo>
                  <a:cubicBezTo>
                    <a:pt x="767080" y="123190"/>
                    <a:pt x="878840" y="114300"/>
                    <a:pt x="980440" y="119380"/>
                  </a:cubicBezTo>
                  <a:cubicBezTo>
                    <a:pt x="1079500" y="124460"/>
                    <a:pt x="1178560" y="142240"/>
                    <a:pt x="1271270" y="158750"/>
                  </a:cubicBezTo>
                  <a:cubicBezTo>
                    <a:pt x="1356360" y="173990"/>
                    <a:pt x="1455420" y="184150"/>
                    <a:pt x="1512570" y="210820"/>
                  </a:cubicBezTo>
                  <a:cubicBezTo>
                    <a:pt x="1549400" y="227330"/>
                    <a:pt x="1572260" y="246380"/>
                    <a:pt x="1592580" y="271780"/>
                  </a:cubicBezTo>
                  <a:cubicBezTo>
                    <a:pt x="1612900" y="297180"/>
                    <a:pt x="1628140" y="336550"/>
                    <a:pt x="1634490" y="363220"/>
                  </a:cubicBezTo>
                  <a:cubicBezTo>
                    <a:pt x="1639570" y="382270"/>
                    <a:pt x="1639570" y="393700"/>
                    <a:pt x="1637030" y="412750"/>
                  </a:cubicBezTo>
                  <a:cubicBezTo>
                    <a:pt x="1634490" y="439420"/>
                    <a:pt x="1621790" y="485140"/>
                    <a:pt x="1609090" y="509270"/>
                  </a:cubicBezTo>
                  <a:cubicBezTo>
                    <a:pt x="1600200" y="527050"/>
                    <a:pt x="1591310" y="535940"/>
                    <a:pt x="1577340" y="548640"/>
                  </a:cubicBezTo>
                  <a:cubicBezTo>
                    <a:pt x="1557020" y="566420"/>
                    <a:pt x="1517650" y="591820"/>
                    <a:pt x="1492250" y="601980"/>
                  </a:cubicBezTo>
                  <a:cubicBezTo>
                    <a:pt x="1474470" y="608330"/>
                    <a:pt x="1461770" y="610870"/>
                    <a:pt x="1442720" y="610870"/>
                  </a:cubicBezTo>
                  <a:cubicBezTo>
                    <a:pt x="1416050" y="610870"/>
                    <a:pt x="1395730" y="599440"/>
                    <a:pt x="1344930" y="594360"/>
                  </a:cubicBezTo>
                  <a:cubicBezTo>
                    <a:pt x="1179830" y="576580"/>
                    <a:pt x="435610" y="591820"/>
                    <a:pt x="275590" y="548640"/>
                  </a:cubicBezTo>
                  <a:cubicBezTo>
                    <a:pt x="224790" y="534670"/>
                    <a:pt x="205740" y="516890"/>
                    <a:pt x="182880" y="499110"/>
                  </a:cubicBezTo>
                  <a:cubicBezTo>
                    <a:pt x="167640" y="486410"/>
                    <a:pt x="158750" y="476250"/>
                    <a:pt x="148590" y="458470"/>
                  </a:cubicBezTo>
                  <a:cubicBezTo>
                    <a:pt x="134620" y="433070"/>
                    <a:pt x="116840" y="387350"/>
                    <a:pt x="111760" y="359410"/>
                  </a:cubicBezTo>
                  <a:cubicBezTo>
                    <a:pt x="107950" y="339090"/>
                    <a:pt x="109220" y="326390"/>
                    <a:pt x="113030" y="306070"/>
                  </a:cubicBezTo>
                  <a:cubicBezTo>
                    <a:pt x="119380" y="278130"/>
                    <a:pt x="137160" y="231140"/>
                    <a:pt x="152400" y="207010"/>
                  </a:cubicBezTo>
                  <a:cubicBezTo>
                    <a:pt x="162560" y="189230"/>
                    <a:pt x="175260" y="179070"/>
                    <a:pt x="187960" y="167640"/>
                  </a:cubicBezTo>
                  <a:cubicBezTo>
                    <a:pt x="201930" y="156210"/>
                    <a:pt x="213360" y="146050"/>
                    <a:pt x="232410" y="138430"/>
                  </a:cubicBezTo>
                  <a:cubicBezTo>
                    <a:pt x="259080" y="127000"/>
                    <a:pt x="288290" y="119380"/>
                    <a:pt x="335280" y="114300"/>
                  </a:cubicBezTo>
                  <a:cubicBezTo>
                    <a:pt x="435610" y="102870"/>
                    <a:pt x="636270" y="111760"/>
                    <a:pt x="811530" y="119380"/>
                  </a:cubicBezTo>
                  <a:cubicBezTo>
                    <a:pt x="1029970" y="128270"/>
                    <a:pt x="1442720" y="148590"/>
                    <a:pt x="1544320" y="171450"/>
                  </a:cubicBezTo>
                  <a:cubicBezTo>
                    <a:pt x="1572260" y="177800"/>
                    <a:pt x="1578610" y="180340"/>
                    <a:pt x="1596390" y="191770"/>
                  </a:cubicBezTo>
                  <a:cubicBezTo>
                    <a:pt x="1621790" y="208280"/>
                    <a:pt x="1657350" y="237490"/>
                    <a:pt x="1676400" y="266700"/>
                  </a:cubicBezTo>
                  <a:cubicBezTo>
                    <a:pt x="1696720" y="295910"/>
                    <a:pt x="1709420" y="340360"/>
                    <a:pt x="1714500" y="369570"/>
                  </a:cubicBezTo>
                  <a:cubicBezTo>
                    <a:pt x="1718310" y="391160"/>
                    <a:pt x="1715770" y="407670"/>
                    <a:pt x="1713230" y="425450"/>
                  </a:cubicBezTo>
                  <a:cubicBezTo>
                    <a:pt x="1710690" y="443230"/>
                    <a:pt x="1708150" y="459740"/>
                    <a:pt x="1699260" y="478790"/>
                  </a:cubicBezTo>
                  <a:cubicBezTo>
                    <a:pt x="1686560" y="505460"/>
                    <a:pt x="1662430" y="546100"/>
                    <a:pt x="1634490" y="568960"/>
                  </a:cubicBezTo>
                  <a:cubicBezTo>
                    <a:pt x="1607820" y="591820"/>
                    <a:pt x="1564640" y="610870"/>
                    <a:pt x="1535430" y="618490"/>
                  </a:cubicBezTo>
                  <a:cubicBezTo>
                    <a:pt x="1515110" y="624840"/>
                    <a:pt x="1510030" y="624840"/>
                    <a:pt x="1480820" y="623570"/>
                  </a:cubicBezTo>
                  <a:cubicBezTo>
                    <a:pt x="1371600" y="618490"/>
                    <a:pt x="927100" y="500380"/>
                    <a:pt x="697230" y="472440"/>
                  </a:cubicBezTo>
                  <a:cubicBezTo>
                    <a:pt x="518160" y="450850"/>
                    <a:pt x="317500" y="464820"/>
                    <a:pt x="217170" y="448310"/>
                  </a:cubicBezTo>
                  <a:cubicBezTo>
                    <a:pt x="170180" y="440690"/>
                    <a:pt x="144780" y="436880"/>
                    <a:pt x="115570" y="420370"/>
                  </a:cubicBezTo>
                  <a:cubicBezTo>
                    <a:pt x="85090" y="403860"/>
                    <a:pt x="57150" y="377190"/>
                    <a:pt x="38100" y="347980"/>
                  </a:cubicBezTo>
                  <a:cubicBezTo>
                    <a:pt x="19050" y="318770"/>
                    <a:pt x="7620" y="275590"/>
                    <a:pt x="3810" y="247650"/>
                  </a:cubicBezTo>
                  <a:cubicBezTo>
                    <a:pt x="1270" y="227330"/>
                    <a:pt x="1270" y="214630"/>
                    <a:pt x="5080" y="194310"/>
                  </a:cubicBezTo>
                  <a:cubicBezTo>
                    <a:pt x="11430" y="166370"/>
                    <a:pt x="25400" y="124460"/>
                    <a:pt x="45720" y="96520"/>
                  </a:cubicBezTo>
                  <a:cubicBezTo>
                    <a:pt x="66040" y="68580"/>
                    <a:pt x="96520" y="44450"/>
                    <a:pt x="127000" y="29210"/>
                  </a:cubicBezTo>
                  <a:cubicBezTo>
                    <a:pt x="157480" y="13970"/>
                    <a:pt x="190500" y="5080"/>
                    <a:pt x="231140" y="7620"/>
                  </a:cubicBezTo>
                  <a:cubicBezTo>
                    <a:pt x="289560" y="11430"/>
                    <a:pt x="367030" y="62230"/>
                    <a:pt x="441960" y="77470"/>
                  </a:cubicBezTo>
                  <a:cubicBezTo>
                    <a:pt x="523240" y="93980"/>
                    <a:pt x="584200" y="93980"/>
                    <a:pt x="702310" y="99060"/>
                  </a:cubicBezTo>
                  <a:cubicBezTo>
                    <a:pt x="956310" y="110490"/>
                    <a:pt x="1720850" y="81280"/>
                    <a:pt x="1902460" y="102870"/>
                  </a:cubicBezTo>
                  <a:cubicBezTo>
                    <a:pt x="1957070" y="109220"/>
                    <a:pt x="1976120" y="111760"/>
                    <a:pt x="2006600" y="128270"/>
                  </a:cubicBezTo>
                  <a:cubicBezTo>
                    <a:pt x="2037080" y="143510"/>
                    <a:pt x="2067560" y="170180"/>
                    <a:pt x="2086610" y="198120"/>
                  </a:cubicBezTo>
                  <a:cubicBezTo>
                    <a:pt x="2106930" y="226060"/>
                    <a:pt x="2119630" y="269240"/>
                    <a:pt x="2124710" y="298450"/>
                  </a:cubicBezTo>
                  <a:cubicBezTo>
                    <a:pt x="2128520" y="318770"/>
                    <a:pt x="2128520" y="331470"/>
                    <a:pt x="2124710" y="351790"/>
                  </a:cubicBezTo>
                  <a:cubicBezTo>
                    <a:pt x="2119630" y="381000"/>
                    <a:pt x="2106930" y="424180"/>
                    <a:pt x="2086610" y="452120"/>
                  </a:cubicBezTo>
                  <a:cubicBezTo>
                    <a:pt x="2067560" y="480060"/>
                    <a:pt x="2037080" y="506730"/>
                    <a:pt x="2006600" y="521970"/>
                  </a:cubicBezTo>
                  <a:cubicBezTo>
                    <a:pt x="1976120" y="538480"/>
                    <a:pt x="1950720" y="542290"/>
                    <a:pt x="1902460" y="547370"/>
                  </a:cubicBezTo>
                  <a:cubicBezTo>
                    <a:pt x="1799590" y="558800"/>
                    <a:pt x="1544320" y="534670"/>
                    <a:pt x="1414780" y="533400"/>
                  </a:cubicBezTo>
                  <a:cubicBezTo>
                    <a:pt x="1329690" y="532130"/>
                    <a:pt x="1224280" y="520700"/>
                    <a:pt x="1202690" y="535940"/>
                  </a:cubicBezTo>
                  <a:cubicBezTo>
                    <a:pt x="1196340" y="539750"/>
                    <a:pt x="1201420" y="548640"/>
                    <a:pt x="1196340" y="552450"/>
                  </a:cubicBezTo>
                  <a:cubicBezTo>
                    <a:pt x="1187450" y="558800"/>
                    <a:pt x="1162050" y="557530"/>
                    <a:pt x="1141730" y="554990"/>
                  </a:cubicBezTo>
                  <a:cubicBezTo>
                    <a:pt x="1112520" y="551180"/>
                    <a:pt x="1062990" y="535940"/>
                    <a:pt x="1036320" y="521970"/>
                  </a:cubicBezTo>
                  <a:cubicBezTo>
                    <a:pt x="1017270" y="511810"/>
                    <a:pt x="1005840" y="502920"/>
                    <a:pt x="991870" y="486410"/>
                  </a:cubicBezTo>
                  <a:cubicBezTo>
                    <a:pt x="971550" y="463550"/>
                    <a:pt x="946150" y="420370"/>
                    <a:pt x="935990" y="392430"/>
                  </a:cubicBezTo>
                  <a:cubicBezTo>
                    <a:pt x="928370" y="372110"/>
                    <a:pt x="925830" y="359410"/>
                    <a:pt x="925830" y="337820"/>
                  </a:cubicBezTo>
                  <a:cubicBezTo>
                    <a:pt x="925830" y="307340"/>
                    <a:pt x="932180" y="261620"/>
                    <a:pt x="947420" y="228600"/>
                  </a:cubicBezTo>
                  <a:cubicBezTo>
                    <a:pt x="962660" y="195580"/>
                    <a:pt x="993140" y="161290"/>
                    <a:pt x="1016000" y="142240"/>
                  </a:cubicBezTo>
                  <a:cubicBezTo>
                    <a:pt x="1031240" y="128270"/>
                    <a:pt x="1046480" y="121920"/>
                    <a:pt x="1062990" y="114300"/>
                  </a:cubicBezTo>
                  <a:cubicBezTo>
                    <a:pt x="1079500" y="106680"/>
                    <a:pt x="1085850" y="101600"/>
                    <a:pt x="1116330" y="97790"/>
                  </a:cubicBezTo>
                  <a:cubicBezTo>
                    <a:pt x="1264920" y="76200"/>
                    <a:pt x="2270760" y="71120"/>
                    <a:pt x="2459990" y="119380"/>
                  </a:cubicBezTo>
                  <a:cubicBezTo>
                    <a:pt x="2514600" y="133350"/>
                    <a:pt x="2534920" y="152400"/>
                    <a:pt x="2559050" y="171450"/>
                  </a:cubicBezTo>
                  <a:cubicBezTo>
                    <a:pt x="2575560" y="184150"/>
                    <a:pt x="2584450" y="195580"/>
                    <a:pt x="2595880" y="213360"/>
                  </a:cubicBezTo>
                  <a:cubicBezTo>
                    <a:pt x="2611120" y="238760"/>
                    <a:pt x="2630170" y="288290"/>
                    <a:pt x="2635250" y="317500"/>
                  </a:cubicBezTo>
                  <a:cubicBezTo>
                    <a:pt x="2639060" y="339090"/>
                    <a:pt x="2639060" y="351790"/>
                    <a:pt x="2635250" y="373380"/>
                  </a:cubicBezTo>
                  <a:cubicBezTo>
                    <a:pt x="2630170" y="402590"/>
                    <a:pt x="2614930" y="448310"/>
                    <a:pt x="2594610" y="477520"/>
                  </a:cubicBezTo>
                  <a:cubicBezTo>
                    <a:pt x="2574290" y="506730"/>
                    <a:pt x="2537460" y="535940"/>
                    <a:pt x="2512060" y="551180"/>
                  </a:cubicBezTo>
                  <a:cubicBezTo>
                    <a:pt x="2494280" y="562610"/>
                    <a:pt x="2487930" y="566420"/>
                    <a:pt x="2459990" y="570230"/>
                  </a:cubicBezTo>
                  <a:cubicBezTo>
                    <a:pt x="2367280" y="584200"/>
                    <a:pt x="1990090" y="533400"/>
                    <a:pt x="1836420" y="537210"/>
                  </a:cubicBezTo>
                  <a:cubicBezTo>
                    <a:pt x="1744980" y="539750"/>
                    <a:pt x="1696720" y="546100"/>
                    <a:pt x="1619250" y="558800"/>
                  </a:cubicBezTo>
                  <a:cubicBezTo>
                    <a:pt x="1526540" y="574040"/>
                    <a:pt x="1376680" y="624840"/>
                    <a:pt x="1315720" y="631190"/>
                  </a:cubicBezTo>
                  <a:cubicBezTo>
                    <a:pt x="1290320" y="633730"/>
                    <a:pt x="1281430" y="633730"/>
                    <a:pt x="1259840" y="629920"/>
                  </a:cubicBezTo>
                  <a:cubicBezTo>
                    <a:pt x="1230630" y="623570"/>
                    <a:pt x="1184910" y="609600"/>
                    <a:pt x="1155700" y="588010"/>
                  </a:cubicBezTo>
                  <a:cubicBezTo>
                    <a:pt x="1126490" y="566420"/>
                    <a:pt x="1099820" y="534670"/>
                    <a:pt x="1083310" y="501650"/>
                  </a:cubicBezTo>
                  <a:cubicBezTo>
                    <a:pt x="1066800" y="468630"/>
                    <a:pt x="1057910" y="429260"/>
                    <a:pt x="1059180" y="392430"/>
                  </a:cubicBezTo>
                  <a:cubicBezTo>
                    <a:pt x="1060450" y="356870"/>
                    <a:pt x="1070610" y="316230"/>
                    <a:pt x="1088390" y="284480"/>
                  </a:cubicBezTo>
                  <a:cubicBezTo>
                    <a:pt x="1106170" y="252730"/>
                    <a:pt x="1134110" y="222250"/>
                    <a:pt x="1164590" y="203200"/>
                  </a:cubicBezTo>
                  <a:cubicBezTo>
                    <a:pt x="1195070" y="182880"/>
                    <a:pt x="1220470" y="170180"/>
                    <a:pt x="1271270" y="166370"/>
                  </a:cubicBezTo>
                  <a:cubicBezTo>
                    <a:pt x="1395730" y="157480"/>
                    <a:pt x="1706880" y="238760"/>
                    <a:pt x="1918970" y="284480"/>
                  </a:cubicBezTo>
                  <a:cubicBezTo>
                    <a:pt x="2125980" y="328930"/>
                    <a:pt x="2439670" y="403860"/>
                    <a:pt x="2529840" y="435610"/>
                  </a:cubicBezTo>
                  <a:cubicBezTo>
                    <a:pt x="2556510" y="445770"/>
                    <a:pt x="2562860" y="447040"/>
                    <a:pt x="2580640" y="459740"/>
                  </a:cubicBezTo>
                  <a:cubicBezTo>
                    <a:pt x="2604770" y="477520"/>
                    <a:pt x="2640330" y="508000"/>
                    <a:pt x="2658110" y="539750"/>
                  </a:cubicBezTo>
                  <a:cubicBezTo>
                    <a:pt x="2675890" y="571500"/>
                    <a:pt x="2686050" y="617220"/>
                    <a:pt x="2688590" y="647700"/>
                  </a:cubicBezTo>
                  <a:cubicBezTo>
                    <a:pt x="2691130" y="669290"/>
                    <a:pt x="2688590" y="683260"/>
                    <a:pt x="2683510" y="703580"/>
                  </a:cubicBezTo>
                  <a:cubicBezTo>
                    <a:pt x="2675890" y="732790"/>
                    <a:pt x="2658110" y="777240"/>
                    <a:pt x="2635250" y="805180"/>
                  </a:cubicBezTo>
                  <a:cubicBezTo>
                    <a:pt x="2612390" y="833120"/>
                    <a:pt x="2573020" y="857250"/>
                    <a:pt x="2546350" y="871220"/>
                  </a:cubicBezTo>
                  <a:cubicBezTo>
                    <a:pt x="2527300" y="881380"/>
                    <a:pt x="2513330" y="885190"/>
                    <a:pt x="2491740" y="887730"/>
                  </a:cubicBezTo>
                  <a:cubicBezTo>
                    <a:pt x="2461260" y="890270"/>
                    <a:pt x="2424430" y="878840"/>
                    <a:pt x="2379980" y="877570"/>
                  </a:cubicBezTo>
                  <a:cubicBezTo>
                    <a:pt x="2313940" y="876300"/>
                    <a:pt x="2235200" y="887730"/>
                    <a:pt x="2136140" y="886460"/>
                  </a:cubicBezTo>
                  <a:cubicBezTo>
                    <a:pt x="1981200" y="883920"/>
                    <a:pt x="1651000" y="881380"/>
                    <a:pt x="1537970" y="848360"/>
                  </a:cubicBezTo>
                  <a:cubicBezTo>
                    <a:pt x="1488440" y="834390"/>
                    <a:pt x="1465580" y="819150"/>
                    <a:pt x="1438910" y="795020"/>
                  </a:cubicBezTo>
                  <a:cubicBezTo>
                    <a:pt x="1412240" y="770890"/>
                    <a:pt x="1388110" y="728980"/>
                    <a:pt x="1375410" y="701040"/>
                  </a:cubicBezTo>
                  <a:cubicBezTo>
                    <a:pt x="1366520" y="680720"/>
                    <a:pt x="1363980" y="666750"/>
                    <a:pt x="1362710" y="645160"/>
                  </a:cubicBezTo>
                  <a:cubicBezTo>
                    <a:pt x="1361440" y="614680"/>
                    <a:pt x="1363980" y="567690"/>
                    <a:pt x="1376680" y="533400"/>
                  </a:cubicBezTo>
                  <a:cubicBezTo>
                    <a:pt x="1389380" y="499110"/>
                    <a:pt x="1419860" y="462280"/>
                    <a:pt x="1441450" y="440690"/>
                  </a:cubicBezTo>
                  <a:cubicBezTo>
                    <a:pt x="1456690" y="425450"/>
                    <a:pt x="1469390" y="417830"/>
                    <a:pt x="1489710" y="408940"/>
                  </a:cubicBezTo>
                  <a:cubicBezTo>
                    <a:pt x="1517650" y="396240"/>
                    <a:pt x="1549400" y="383540"/>
                    <a:pt x="1598930" y="383540"/>
                  </a:cubicBezTo>
                  <a:cubicBezTo>
                    <a:pt x="1699260" y="383540"/>
                    <a:pt x="1927860" y="468630"/>
                    <a:pt x="2061210" y="496570"/>
                  </a:cubicBezTo>
                  <a:cubicBezTo>
                    <a:pt x="2162810" y="518160"/>
                    <a:pt x="2263140" y="520700"/>
                    <a:pt x="2329180" y="544830"/>
                  </a:cubicBezTo>
                  <a:cubicBezTo>
                    <a:pt x="2371090" y="560070"/>
                    <a:pt x="2400300" y="576580"/>
                    <a:pt x="2426970" y="601980"/>
                  </a:cubicBezTo>
                  <a:cubicBezTo>
                    <a:pt x="2453640" y="627380"/>
                    <a:pt x="2475230" y="662940"/>
                    <a:pt x="2486660" y="698500"/>
                  </a:cubicBezTo>
                  <a:cubicBezTo>
                    <a:pt x="2498090" y="732790"/>
                    <a:pt x="2499360" y="781050"/>
                    <a:pt x="2495550" y="811530"/>
                  </a:cubicBezTo>
                  <a:cubicBezTo>
                    <a:pt x="2493010" y="833120"/>
                    <a:pt x="2486660" y="848360"/>
                    <a:pt x="2479040" y="866140"/>
                  </a:cubicBezTo>
                  <a:cubicBezTo>
                    <a:pt x="2471420" y="883920"/>
                    <a:pt x="2463800" y="899160"/>
                    <a:pt x="2449830" y="915670"/>
                  </a:cubicBezTo>
                  <a:cubicBezTo>
                    <a:pt x="2429510" y="938530"/>
                    <a:pt x="2407920" y="965200"/>
                    <a:pt x="2360930" y="986790"/>
                  </a:cubicBezTo>
                  <a:cubicBezTo>
                    <a:pt x="2254250" y="1036320"/>
                    <a:pt x="1860550" y="1173480"/>
                    <a:pt x="1778000" y="1108710"/>
                  </a:cubicBezTo>
                  <a:cubicBezTo>
                    <a:pt x="1720850" y="1064260"/>
                    <a:pt x="1723390" y="882650"/>
                    <a:pt x="1766570" y="828040"/>
                  </a:cubicBezTo>
                  <a:cubicBezTo>
                    <a:pt x="1807210" y="777240"/>
                    <a:pt x="1935480" y="784860"/>
                    <a:pt x="2014220" y="779780"/>
                  </a:cubicBezTo>
                  <a:cubicBezTo>
                    <a:pt x="2084070" y="774700"/>
                    <a:pt x="2161540" y="783590"/>
                    <a:pt x="2212340" y="789940"/>
                  </a:cubicBezTo>
                  <a:cubicBezTo>
                    <a:pt x="2244090" y="793750"/>
                    <a:pt x="2264410" y="795020"/>
                    <a:pt x="2288540" y="803910"/>
                  </a:cubicBezTo>
                  <a:cubicBezTo>
                    <a:pt x="2312670" y="812800"/>
                    <a:pt x="2336800" y="825500"/>
                    <a:pt x="2357120" y="840740"/>
                  </a:cubicBezTo>
                  <a:cubicBezTo>
                    <a:pt x="2377440" y="855980"/>
                    <a:pt x="2396490" y="876300"/>
                    <a:pt x="2410460" y="897890"/>
                  </a:cubicBezTo>
                  <a:cubicBezTo>
                    <a:pt x="2424430" y="919480"/>
                    <a:pt x="2435860" y="943610"/>
                    <a:pt x="2442210" y="969010"/>
                  </a:cubicBezTo>
                  <a:cubicBezTo>
                    <a:pt x="2448560" y="993140"/>
                    <a:pt x="2451100" y="1021080"/>
                    <a:pt x="2449830" y="1046480"/>
                  </a:cubicBezTo>
                  <a:cubicBezTo>
                    <a:pt x="2448560" y="1071880"/>
                    <a:pt x="2442210" y="1097280"/>
                    <a:pt x="2432050" y="1121410"/>
                  </a:cubicBezTo>
                  <a:cubicBezTo>
                    <a:pt x="2421890" y="1145540"/>
                    <a:pt x="2407920" y="1169670"/>
                    <a:pt x="2391410" y="1188720"/>
                  </a:cubicBezTo>
                  <a:cubicBezTo>
                    <a:pt x="2374900" y="1207770"/>
                    <a:pt x="2353310" y="1225550"/>
                    <a:pt x="2331720" y="1238250"/>
                  </a:cubicBezTo>
                  <a:cubicBezTo>
                    <a:pt x="2310130" y="1250950"/>
                    <a:pt x="2284730" y="1261110"/>
                    <a:pt x="2259330" y="1266190"/>
                  </a:cubicBezTo>
                  <a:cubicBezTo>
                    <a:pt x="2233930" y="1271270"/>
                    <a:pt x="2207260" y="1272540"/>
                    <a:pt x="2181860" y="1270000"/>
                  </a:cubicBezTo>
                  <a:cubicBezTo>
                    <a:pt x="2156460" y="1267460"/>
                    <a:pt x="2129790" y="1259840"/>
                    <a:pt x="2106930" y="1248410"/>
                  </a:cubicBezTo>
                  <a:cubicBezTo>
                    <a:pt x="2084070" y="1236980"/>
                    <a:pt x="2061210" y="1221740"/>
                    <a:pt x="2042160" y="1203960"/>
                  </a:cubicBezTo>
                  <a:cubicBezTo>
                    <a:pt x="2024380" y="1186180"/>
                    <a:pt x="2007870" y="1164590"/>
                    <a:pt x="1996440" y="1141730"/>
                  </a:cubicBezTo>
                  <a:cubicBezTo>
                    <a:pt x="1985010" y="1118870"/>
                    <a:pt x="1976120" y="1092200"/>
                    <a:pt x="1972310" y="1066800"/>
                  </a:cubicBezTo>
                  <a:cubicBezTo>
                    <a:pt x="1968500" y="1041400"/>
                    <a:pt x="1969770" y="1014730"/>
                    <a:pt x="1973580" y="989330"/>
                  </a:cubicBezTo>
                  <a:cubicBezTo>
                    <a:pt x="1977390" y="963930"/>
                    <a:pt x="1986280" y="938530"/>
                    <a:pt x="1998980" y="915670"/>
                  </a:cubicBezTo>
                  <a:cubicBezTo>
                    <a:pt x="2010410" y="892810"/>
                    <a:pt x="2026920" y="872490"/>
                    <a:pt x="2045970" y="854710"/>
                  </a:cubicBezTo>
                  <a:cubicBezTo>
                    <a:pt x="2065020" y="836930"/>
                    <a:pt x="2087880" y="821690"/>
                    <a:pt x="2110740" y="811530"/>
                  </a:cubicBezTo>
                  <a:cubicBezTo>
                    <a:pt x="2134870" y="801370"/>
                    <a:pt x="2161540" y="793750"/>
                    <a:pt x="2186940" y="791210"/>
                  </a:cubicBezTo>
                  <a:cubicBezTo>
                    <a:pt x="2212340" y="788670"/>
                    <a:pt x="2239010" y="789940"/>
                    <a:pt x="2264410" y="796290"/>
                  </a:cubicBezTo>
                  <a:cubicBezTo>
                    <a:pt x="2288540" y="802640"/>
                    <a:pt x="2313940" y="812800"/>
                    <a:pt x="2335530" y="825500"/>
                  </a:cubicBezTo>
                  <a:cubicBezTo>
                    <a:pt x="2357120" y="839470"/>
                    <a:pt x="2378710" y="855980"/>
                    <a:pt x="2395220" y="876300"/>
                  </a:cubicBezTo>
                  <a:cubicBezTo>
                    <a:pt x="2411730" y="895350"/>
                    <a:pt x="2425700" y="919480"/>
                    <a:pt x="2434590" y="943610"/>
                  </a:cubicBezTo>
                  <a:cubicBezTo>
                    <a:pt x="2443480" y="967740"/>
                    <a:pt x="2448560" y="994410"/>
                    <a:pt x="2449830" y="1019810"/>
                  </a:cubicBezTo>
                  <a:cubicBezTo>
                    <a:pt x="2451100" y="1045210"/>
                    <a:pt x="2448560" y="1073150"/>
                    <a:pt x="2440940" y="1097280"/>
                  </a:cubicBezTo>
                  <a:cubicBezTo>
                    <a:pt x="2433320" y="1121410"/>
                    <a:pt x="2421890" y="1145540"/>
                    <a:pt x="2407920" y="1167130"/>
                  </a:cubicBezTo>
                  <a:cubicBezTo>
                    <a:pt x="2392680" y="1188720"/>
                    <a:pt x="2373630" y="1209040"/>
                    <a:pt x="2353310" y="1224280"/>
                  </a:cubicBezTo>
                  <a:cubicBezTo>
                    <a:pt x="2332990" y="1239520"/>
                    <a:pt x="2308860" y="1252220"/>
                    <a:pt x="2284730" y="1259840"/>
                  </a:cubicBezTo>
                  <a:cubicBezTo>
                    <a:pt x="2260600" y="1267460"/>
                    <a:pt x="2241550" y="1270000"/>
                    <a:pt x="2207260" y="1271270"/>
                  </a:cubicBezTo>
                  <a:cubicBezTo>
                    <a:pt x="2136140" y="1272540"/>
                    <a:pt x="1979930" y="1254760"/>
                    <a:pt x="1882140" y="1240790"/>
                  </a:cubicBezTo>
                  <a:cubicBezTo>
                    <a:pt x="1799590" y="1229360"/>
                    <a:pt x="1728470" y="1228090"/>
                    <a:pt x="1654810" y="1196340"/>
                  </a:cubicBezTo>
                  <a:cubicBezTo>
                    <a:pt x="1570990" y="1159510"/>
                    <a:pt x="1436370" y="1099820"/>
                    <a:pt x="1413510" y="1019810"/>
                  </a:cubicBezTo>
                  <a:cubicBezTo>
                    <a:pt x="1388110" y="932180"/>
                    <a:pt x="1459230" y="756920"/>
                    <a:pt x="1544320" y="683260"/>
                  </a:cubicBezTo>
                  <a:cubicBezTo>
                    <a:pt x="1638300" y="600710"/>
                    <a:pt x="1847850" y="601980"/>
                    <a:pt x="1979930" y="576580"/>
                  </a:cubicBezTo>
                  <a:cubicBezTo>
                    <a:pt x="2086610" y="556260"/>
                    <a:pt x="2213610" y="533400"/>
                    <a:pt x="2273300" y="534670"/>
                  </a:cubicBezTo>
                  <a:cubicBezTo>
                    <a:pt x="2298700" y="534670"/>
                    <a:pt x="2308860" y="537210"/>
                    <a:pt x="2329180" y="544830"/>
                  </a:cubicBezTo>
                  <a:cubicBezTo>
                    <a:pt x="2358390" y="554990"/>
                    <a:pt x="2400300" y="576580"/>
                    <a:pt x="2426970" y="601980"/>
                  </a:cubicBezTo>
                  <a:cubicBezTo>
                    <a:pt x="2453640" y="627380"/>
                    <a:pt x="2475230" y="662940"/>
                    <a:pt x="2486660" y="698500"/>
                  </a:cubicBezTo>
                  <a:cubicBezTo>
                    <a:pt x="2498090" y="732790"/>
                    <a:pt x="2499360" y="781050"/>
                    <a:pt x="2495550" y="811530"/>
                  </a:cubicBezTo>
                  <a:cubicBezTo>
                    <a:pt x="2493010" y="833120"/>
                    <a:pt x="2489200" y="847090"/>
                    <a:pt x="2479040" y="866140"/>
                  </a:cubicBezTo>
                  <a:cubicBezTo>
                    <a:pt x="2465070" y="894080"/>
                    <a:pt x="2438400" y="933450"/>
                    <a:pt x="2409190" y="956310"/>
                  </a:cubicBezTo>
                  <a:cubicBezTo>
                    <a:pt x="2379980" y="979170"/>
                    <a:pt x="2345690" y="996950"/>
                    <a:pt x="2306320" y="1004570"/>
                  </a:cubicBezTo>
                  <a:cubicBezTo>
                    <a:pt x="2258060" y="1013460"/>
                    <a:pt x="2209800" y="1004570"/>
                    <a:pt x="2136140" y="993140"/>
                  </a:cubicBezTo>
                  <a:cubicBezTo>
                    <a:pt x="1996440" y="971550"/>
                    <a:pt x="1652270" y="891540"/>
                    <a:pt x="1537970" y="848360"/>
                  </a:cubicBezTo>
                  <a:cubicBezTo>
                    <a:pt x="1489710" y="829310"/>
                    <a:pt x="1465580" y="819150"/>
                    <a:pt x="1438910" y="795020"/>
                  </a:cubicBezTo>
                  <a:cubicBezTo>
                    <a:pt x="1412240" y="770890"/>
                    <a:pt x="1388110" y="728980"/>
                    <a:pt x="1375410" y="701040"/>
                  </a:cubicBezTo>
                  <a:cubicBezTo>
                    <a:pt x="1366520" y="680720"/>
                    <a:pt x="1363980" y="666750"/>
                    <a:pt x="1362710" y="645160"/>
                  </a:cubicBezTo>
                  <a:cubicBezTo>
                    <a:pt x="1361440" y="614680"/>
                    <a:pt x="1363980" y="567690"/>
                    <a:pt x="1376680" y="533400"/>
                  </a:cubicBezTo>
                  <a:cubicBezTo>
                    <a:pt x="1389380" y="499110"/>
                    <a:pt x="1419860" y="462280"/>
                    <a:pt x="1441450" y="440690"/>
                  </a:cubicBezTo>
                  <a:cubicBezTo>
                    <a:pt x="1456690" y="425450"/>
                    <a:pt x="1469390" y="417830"/>
                    <a:pt x="1489710" y="408940"/>
                  </a:cubicBezTo>
                  <a:cubicBezTo>
                    <a:pt x="1517650" y="396240"/>
                    <a:pt x="1558290" y="387350"/>
                    <a:pt x="1598930" y="383540"/>
                  </a:cubicBezTo>
                  <a:cubicBezTo>
                    <a:pt x="1645920" y="378460"/>
                    <a:pt x="1684020" y="384810"/>
                    <a:pt x="1756410" y="387350"/>
                  </a:cubicBezTo>
                  <a:cubicBezTo>
                    <a:pt x="1916430" y="393700"/>
                    <a:pt x="2425700" y="408940"/>
                    <a:pt x="2529840" y="435610"/>
                  </a:cubicBezTo>
                  <a:cubicBezTo>
                    <a:pt x="2557780" y="443230"/>
                    <a:pt x="2562860" y="447040"/>
                    <a:pt x="2580640" y="459740"/>
                  </a:cubicBezTo>
                  <a:cubicBezTo>
                    <a:pt x="2604770" y="477520"/>
                    <a:pt x="2640330" y="508000"/>
                    <a:pt x="2658110" y="539750"/>
                  </a:cubicBezTo>
                  <a:cubicBezTo>
                    <a:pt x="2675890" y="571500"/>
                    <a:pt x="2687320" y="610870"/>
                    <a:pt x="2688590" y="647700"/>
                  </a:cubicBezTo>
                  <a:cubicBezTo>
                    <a:pt x="2689860" y="683260"/>
                    <a:pt x="2677160" y="728980"/>
                    <a:pt x="2665730" y="756920"/>
                  </a:cubicBezTo>
                  <a:cubicBezTo>
                    <a:pt x="2658110" y="777240"/>
                    <a:pt x="2650490" y="788670"/>
                    <a:pt x="2635250" y="805180"/>
                  </a:cubicBezTo>
                  <a:cubicBezTo>
                    <a:pt x="2614930" y="828040"/>
                    <a:pt x="2579370" y="857250"/>
                    <a:pt x="2546350" y="871220"/>
                  </a:cubicBezTo>
                  <a:cubicBezTo>
                    <a:pt x="2513330" y="885190"/>
                    <a:pt x="2486660" y="891540"/>
                    <a:pt x="2435860" y="889000"/>
                  </a:cubicBezTo>
                  <a:cubicBezTo>
                    <a:pt x="2313940" y="883920"/>
                    <a:pt x="2029460" y="778510"/>
                    <a:pt x="1823720" y="732790"/>
                  </a:cubicBezTo>
                  <a:cubicBezTo>
                    <a:pt x="1619250" y="687070"/>
                    <a:pt x="1316990" y="662940"/>
                    <a:pt x="1205230" y="614680"/>
                  </a:cubicBezTo>
                  <a:cubicBezTo>
                    <a:pt x="1158240" y="594360"/>
                    <a:pt x="1137920" y="576580"/>
                    <a:pt x="1115060" y="548640"/>
                  </a:cubicBezTo>
                  <a:cubicBezTo>
                    <a:pt x="1092200" y="520700"/>
                    <a:pt x="1073150" y="483870"/>
                    <a:pt x="1065530" y="448310"/>
                  </a:cubicBezTo>
                  <a:cubicBezTo>
                    <a:pt x="1057910" y="412750"/>
                    <a:pt x="1059180" y="370840"/>
                    <a:pt x="1068070" y="336550"/>
                  </a:cubicBezTo>
                  <a:cubicBezTo>
                    <a:pt x="1076960" y="300990"/>
                    <a:pt x="1098550" y="265430"/>
                    <a:pt x="1122680" y="238760"/>
                  </a:cubicBezTo>
                  <a:cubicBezTo>
                    <a:pt x="1146810" y="212090"/>
                    <a:pt x="1178560" y="193040"/>
                    <a:pt x="1215390" y="177800"/>
                  </a:cubicBezTo>
                  <a:cubicBezTo>
                    <a:pt x="1261110" y="158750"/>
                    <a:pt x="1322070" y="152400"/>
                    <a:pt x="1383030" y="139700"/>
                  </a:cubicBezTo>
                  <a:cubicBezTo>
                    <a:pt x="1454150" y="124460"/>
                    <a:pt x="1540510" y="104140"/>
                    <a:pt x="1617980" y="93980"/>
                  </a:cubicBezTo>
                  <a:cubicBezTo>
                    <a:pt x="1692910" y="83820"/>
                    <a:pt x="1766570" y="78740"/>
                    <a:pt x="1841500" y="76200"/>
                  </a:cubicBezTo>
                  <a:cubicBezTo>
                    <a:pt x="1917700" y="73660"/>
                    <a:pt x="1983740" y="77470"/>
                    <a:pt x="2070100" y="82550"/>
                  </a:cubicBezTo>
                  <a:cubicBezTo>
                    <a:pt x="2183130" y="88900"/>
                    <a:pt x="2374900" y="93980"/>
                    <a:pt x="2459990" y="119380"/>
                  </a:cubicBezTo>
                  <a:cubicBezTo>
                    <a:pt x="2505710" y="133350"/>
                    <a:pt x="2532380" y="147320"/>
                    <a:pt x="2559050" y="171450"/>
                  </a:cubicBezTo>
                  <a:cubicBezTo>
                    <a:pt x="2585720" y="195580"/>
                    <a:pt x="2608580" y="229870"/>
                    <a:pt x="2621280" y="262890"/>
                  </a:cubicBezTo>
                  <a:cubicBezTo>
                    <a:pt x="2633980" y="297180"/>
                    <a:pt x="2636520" y="342900"/>
                    <a:pt x="2635250" y="373380"/>
                  </a:cubicBezTo>
                  <a:cubicBezTo>
                    <a:pt x="2633980" y="394970"/>
                    <a:pt x="2630170" y="408940"/>
                    <a:pt x="2621280" y="427990"/>
                  </a:cubicBezTo>
                  <a:cubicBezTo>
                    <a:pt x="2608580" y="455930"/>
                    <a:pt x="2584450" y="495300"/>
                    <a:pt x="2557780" y="519430"/>
                  </a:cubicBezTo>
                  <a:cubicBezTo>
                    <a:pt x="2531110" y="543560"/>
                    <a:pt x="2513330" y="557530"/>
                    <a:pt x="2459990" y="570230"/>
                  </a:cubicBezTo>
                  <a:cubicBezTo>
                    <a:pt x="2274570" y="614680"/>
                    <a:pt x="1334770" y="585470"/>
                    <a:pt x="1141730" y="554990"/>
                  </a:cubicBezTo>
                  <a:cubicBezTo>
                    <a:pt x="1085850" y="546100"/>
                    <a:pt x="1066800" y="541020"/>
                    <a:pt x="1036320" y="521970"/>
                  </a:cubicBezTo>
                  <a:cubicBezTo>
                    <a:pt x="1005840" y="502920"/>
                    <a:pt x="977900" y="473710"/>
                    <a:pt x="958850" y="443230"/>
                  </a:cubicBezTo>
                  <a:cubicBezTo>
                    <a:pt x="939800" y="412750"/>
                    <a:pt x="928370" y="373380"/>
                    <a:pt x="925830" y="337820"/>
                  </a:cubicBezTo>
                  <a:cubicBezTo>
                    <a:pt x="923290" y="302260"/>
                    <a:pt x="932180" y="261620"/>
                    <a:pt x="947420" y="228600"/>
                  </a:cubicBezTo>
                  <a:cubicBezTo>
                    <a:pt x="962660" y="195580"/>
                    <a:pt x="988060" y="163830"/>
                    <a:pt x="1016000" y="142240"/>
                  </a:cubicBezTo>
                  <a:cubicBezTo>
                    <a:pt x="1043940" y="120650"/>
                    <a:pt x="1078230" y="107950"/>
                    <a:pt x="1116330" y="97790"/>
                  </a:cubicBezTo>
                  <a:cubicBezTo>
                    <a:pt x="1164590" y="85090"/>
                    <a:pt x="1221740" y="81280"/>
                    <a:pt x="1285240" y="77470"/>
                  </a:cubicBezTo>
                  <a:cubicBezTo>
                    <a:pt x="1369060" y="72390"/>
                    <a:pt x="1473200" y="76200"/>
                    <a:pt x="1577340" y="80010"/>
                  </a:cubicBezTo>
                  <a:cubicBezTo>
                    <a:pt x="1695450" y="85090"/>
                    <a:pt x="1873250" y="85090"/>
                    <a:pt x="1955800" y="109220"/>
                  </a:cubicBezTo>
                  <a:cubicBezTo>
                    <a:pt x="2000250" y="121920"/>
                    <a:pt x="2025650" y="135890"/>
                    <a:pt x="2051050" y="158750"/>
                  </a:cubicBezTo>
                  <a:cubicBezTo>
                    <a:pt x="2076450" y="181610"/>
                    <a:pt x="2098040" y="214630"/>
                    <a:pt x="2110740" y="246380"/>
                  </a:cubicBezTo>
                  <a:cubicBezTo>
                    <a:pt x="2123440" y="278130"/>
                    <a:pt x="2128520" y="317500"/>
                    <a:pt x="2124710" y="351790"/>
                  </a:cubicBezTo>
                  <a:cubicBezTo>
                    <a:pt x="2120900" y="386080"/>
                    <a:pt x="2106930" y="424180"/>
                    <a:pt x="2086610" y="452120"/>
                  </a:cubicBezTo>
                  <a:cubicBezTo>
                    <a:pt x="2067560" y="480060"/>
                    <a:pt x="2037080" y="506730"/>
                    <a:pt x="2006600" y="521970"/>
                  </a:cubicBezTo>
                  <a:cubicBezTo>
                    <a:pt x="1976120" y="538480"/>
                    <a:pt x="1957070" y="541020"/>
                    <a:pt x="1902460" y="547370"/>
                  </a:cubicBezTo>
                  <a:cubicBezTo>
                    <a:pt x="1711960" y="570230"/>
                    <a:pt x="914400" y="575310"/>
                    <a:pt x="598170" y="538480"/>
                  </a:cubicBezTo>
                  <a:cubicBezTo>
                    <a:pt x="412750" y="516890"/>
                    <a:pt x="254000" y="474980"/>
                    <a:pt x="163830" y="440690"/>
                  </a:cubicBezTo>
                  <a:cubicBezTo>
                    <a:pt x="120650" y="424180"/>
                    <a:pt x="96520" y="411480"/>
                    <a:pt x="72390" y="388620"/>
                  </a:cubicBezTo>
                  <a:cubicBezTo>
                    <a:pt x="46990" y="364490"/>
                    <a:pt x="26670" y="331470"/>
                    <a:pt x="15240" y="299720"/>
                  </a:cubicBezTo>
                  <a:cubicBezTo>
                    <a:pt x="3810" y="266700"/>
                    <a:pt x="0" y="228600"/>
                    <a:pt x="5080" y="194310"/>
                  </a:cubicBezTo>
                  <a:cubicBezTo>
                    <a:pt x="10160" y="160020"/>
                    <a:pt x="25400" y="124460"/>
                    <a:pt x="45720" y="96520"/>
                  </a:cubicBezTo>
                  <a:cubicBezTo>
                    <a:pt x="66040" y="68580"/>
                    <a:pt x="96520" y="44450"/>
                    <a:pt x="127000" y="29210"/>
                  </a:cubicBezTo>
                  <a:cubicBezTo>
                    <a:pt x="157480" y="13970"/>
                    <a:pt x="182880" y="11430"/>
                    <a:pt x="231140" y="7620"/>
                  </a:cubicBezTo>
                  <a:cubicBezTo>
                    <a:pt x="339090" y="0"/>
                    <a:pt x="585470" y="17780"/>
                    <a:pt x="759460" y="35560"/>
                  </a:cubicBezTo>
                  <a:cubicBezTo>
                    <a:pt x="930910" y="53340"/>
                    <a:pt x="1117600" y="83820"/>
                    <a:pt x="1268730" y="113030"/>
                  </a:cubicBezTo>
                  <a:cubicBezTo>
                    <a:pt x="1390650" y="137160"/>
                    <a:pt x="1526540" y="154940"/>
                    <a:pt x="1596390" y="191770"/>
                  </a:cubicBezTo>
                  <a:cubicBezTo>
                    <a:pt x="1635760" y="213360"/>
                    <a:pt x="1658620" y="242570"/>
                    <a:pt x="1676400" y="266700"/>
                  </a:cubicBezTo>
                  <a:cubicBezTo>
                    <a:pt x="1689100" y="283210"/>
                    <a:pt x="1695450" y="298450"/>
                    <a:pt x="1701800" y="316230"/>
                  </a:cubicBezTo>
                  <a:cubicBezTo>
                    <a:pt x="1708150" y="332740"/>
                    <a:pt x="1713230" y="347980"/>
                    <a:pt x="1714500" y="369570"/>
                  </a:cubicBezTo>
                  <a:cubicBezTo>
                    <a:pt x="1715770" y="398780"/>
                    <a:pt x="1711960" y="445770"/>
                    <a:pt x="1699260" y="478790"/>
                  </a:cubicBezTo>
                  <a:cubicBezTo>
                    <a:pt x="1686560" y="511810"/>
                    <a:pt x="1662430" y="546100"/>
                    <a:pt x="1634490" y="568960"/>
                  </a:cubicBezTo>
                  <a:cubicBezTo>
                    <a:pt x="1607820" y="591820"/>
                    <a:pt x="1564640" y="610870"/>
                    <a:pt x="1535430" y="618490"/>
                  </a:cubicBezTo>
                  <a:cubicBezTo>
                    <a:pt x="1515110" y="624840"/>
                    <a:pt x="1508760" y="623570"/>
                    <a:pt x="1480820" y="623570"/>
                  </a:cubicBezTo>
                  <a:cubicBezTo>
                    <a:pt x="1380490" y="623570"/>
                    <a:pt x="1008380" y="579120"/>
                    <a:pt x="795020" y="566420"/>
                  </a:cubicBezTo>
                  <a:cubicBezTo>
                    <a:pt x="609600" y="554990"/>
                    <a:pt x="377190" y="575310"/>
                    <a:pt x="275590" y="548640"/>
                  </a:cubicBezTo>
                  <a:cubicBezTo>
                    <a:pt x="229870" y="535940"/>
                    <a:pt x="205740" y="516890"/>
                    <a:pt x="182880" y="499110"/>
                  </a:cubicBezTo>
                  <a:cubicBezTo>
                    <a:pt x="167640" y="486410"/>
                    <a:pt x="158750" y="476250"/>
                    <a:pt x="148590" y="458470"/>
                  </a:cubicBezTo>
                  <a:cubicBezTo>
                    <a:pt x="134620" y="433070"/>
                    <a:pt x="116840" y="387350"/>
                    <a:pt x="111760" y="359410"/>
                  </a:cubicBezTo>
                  <a:cubicBezTo>
                    <a:pt x="107950" y="339090"/>
                    <a:pt x="109220" y="326390"/>
                    <a:pt x="113030" y="306070"/>
                  </a:cubicBezTo>
                  <a:cubicBezTo>
                    <a:pt x="119380" y="278130"/>
                    <a:pt x="137160" y="231140"/>
                    <a:pt x="152400" y="207010"/>
                  </a:cubicBezTo>
                  <a:cubicBezTo>
                    <a:pt x="162560" y="189230"/>
                    <a:pt x="175260" y="179070"/>
                    <a:pt x="187960" y="167640"/>
                  </a:cubicBezTo>
                  <a:cubicBezTo>
                    <a:pt x="201930" y="156210"/>
                    <a:pt x="213360" y="146050"/>
                    <a:pt x="232410" y="138430"/>
                  </a:cubicBezTo>
                  <a:cubicBezTo>
                    <a:pt x="259080" y="127000"/>
                    <a:pt x="284480" y="118110"/>
                    <a:pt x="335280" y="114300"/>
                  </a:cubicBezTo>
                  <a:cubicBezTo>
                    <a:pt x="466090" y="102870"/>
                    <a:pt x="839470" y="134620"/>
                    <a:pt x="1051560" y="153670"/>
                  </a:cubicBezTo>
                  <a:cubicBezTo>
                    <a:pt x="1223010" y="168910"/>
                    <a:pt x="1424940" y="175260"/>
                    <a:pt x="1512570" y="210820"/>
                  </a:cubicBezTo>
                  <a:cubicBezTo>
                    <a:pt x="1553210" y="227330"/>
                    <a:pt x="1572260" y="246380"/>
                    <a:pt x="1592580" y="271780"/>
                  </a:cubicBezTo>
                  <a:cubicBezTo>
                    <a:pt x="1612900" y="297180"/>
                    <a:pt x="1628140" y="336550"/>
                    <a:pt x="1634490" y="363220"/>
                  </a:cubicBezTo>
                  <a:cubicBezTo>
                    <a:pt x="1639570" y="382270"/>
                    <a:pt x="1639570" y="393700"/>
                    <a:pt x="1637030" y="412750"/>
                  </a:cubicBezTo>
                  <a:cubicBezTo>
                    <a:pt x="1634490" y="439420"/>
                    <a:pt x="1621790" y="485140"/>
                    <a:pt x="1609090" y="509270"/>
                  </a:cubicBezTo>
                  <a:cubicBezTo>
                    <a:pt x="1600200" y="527050"/>
                    <a:pt x="1591310" y="535940"/>
                    <a:pt x="1577340" y="548640"/>
                  </a:cubicBezTo>
                  <a:cubicBezTo>
                    <a:pt x="1557020" y="566420"/>
                    <a:pt x="1517650" y="591820"/>
                    <a:pt x="1492250" y="601980"/>
                  </a:cubicBezTo>
                  <a:cubicBezTo>
                    <a:pt x="1474470" y="608330"/>
                    <a:pt x="1466850" y="612140"/>
                    <a:pt x="1442720" y="610870"/>
                  </a:cubicBezTo>
                  <a:cubicBezTo>
                    <a:pt x="1371600" y="609600"/>
                    <a:pt x="1177290" y="530860"/>
                    <a:pt x="1031240" y="514350"/>
                  </a:cubicBezTo>
                  <a:cubicBezTo>
                    <a:pt x="871220" y="496570"/>
                    <a:pt x="637540" y="504190"/>
                    <a:pt x="521970" y="516890"/>
                  </a:cubicBezTo>
                  <a:cubicBezTo>
                    <a:pt x="462280" y="523240"/>
                    <a:pt x="426720" y="542290"/>
                    <a:pt x="386080" y="546100"/>
                  </a:cubicBezTo>
                  <a:cubicBezTo>
                    <a:pt x="354330" y="549910"/>
                    <a:pt x="327660" y="552450"/>
                    <a:pt x="300990" y="546100"/>
                  </a:cubicBezTo>
                  <a:cubicBezTo>
                    <a:pt x="274320" y="539750"/>
                    <a:pt x="246380" y="524510"/>
                    <a:pt x="226060" y="506730"/>
                  </a:cubicBezTo>
                  <a:cubicBezTo>
                    <a:pt x="205740" y="488950"/>
                    <a:pt x="186690" y="457200"/>
                    <a:pt x="177800" y="436880"/>
                  </a:cubicBezTo>
                  <a:cubicBezTo>
                    <a:pt x="171450" y="421640"/>
                    <a:pt x="168910" y="410210"/>
                    <a:pt x="167640" y="396240"/>
                  </a:cubicBezTo>
                  <a:cubicBezTo>
                    <a:pt x="166370" y="382270"/>
                    <a:pt x="165100" y="369570"/>
                    <a:pt x="167640" y="353060"/>
                  </a:cubicBezTo>
                  <a:cubicBezTo>
                    <a:pt x="171450" y="330200"/>
                    <a:pt x="181610" y="297180"/>
                    <a:pt x="196850" y="274320"/>
                  </a:cubicBezTo>
                  <a:cubicBezTo>
                    <a:pt x="212090" y="251460"/>
                    <a:pt x="240030" y="229870"/>
                    <a:pt x="260350" y="217170"/>
                  </a:cubicBezTo>
                  <a:cubicBezTo>
                    <a:pt x="274320" y="208280"/>
                    <a:pt x="299720" y="201930"/>
                    <a:pt x="299720" y="2019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831783" y="3956685"/>
            <a:ext cx="1822133" cy="1130618"/>
            <a:chOff x="0" y="0"/>
            <a:chExt cx="2429510" cy="15074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00" y="26670"/>
              <a:ext cx="2353310" cy="1431290"/>
            </a:xfrm>
            <a:custGeom>
              <a:avLst/>
              <a:gdLst/>
              <a:ahLst/>
              <a:cxnLst/>
              <a:rect r="r" b="b" t="t" l="l"/>
              <a:pathLst>
                <a:path h="1431290" w="2353310">
                  <a:moveTo>
                    <a:pt x="2054860" y="990600"/>
                  </a:moveTo>
                  <a:cubicBezTo>
                    <a:pt x="1871980" y="1035050"/>
                    <a:pt x="1757680" y="834390"/>
                    <a:pt x="1779270" y="801370"/>
                  </a:cubicBezTo>
                  <a:cubicBezTo>
                    <a:pt x="1798320" y="772160"/>
                    <a:pt x="1926590" y="811530"/>
                    <a:pt x="2001520" y="828040"/>
                  </a:cubicBezTo>
                  <a:cubicBezTo>
                    <a:pt x="2081530" y="845820"/>
                    <a:pt x="2186940" y="858520"/>
                    <a:pt x="2244090" y="910590"/>
                  </a:cubicBezTo>
                  <a:cubicBezTo>
                    <a:pt x="2298700" y="960120"/>
                    <a:pt x="2353310" y="1057910"/>
                    <a:pt x="2340610" y="1125220"/>
                  </a:cubicBezTo>
                  <a:cubicBezTo>
                    <a:pt x="2326640" y="1200150"/>
                    <a:pt x="2225040" y="1285240"/>
                    <a:pt x="2128520" y="1334770"/>
                  </a:cubicBezTo>
                  <a:cubicBezTo>
                    <a:pt x="1998980" y="1400810"/>
                    <a:pt x="1710690" y="1410970"/>
                    <a:pt x="1601470" y="1422400"/>
                  </a:cubicBezTo>
                  <a:cubicBezTo>
                    <a:pt x="1553210" y="1427480"/>
                    <a:pt x="1522730" y="1430020"/>
                    <a:pt x="1494790" y="1427480"/>
                  </a:cubicBezTo>
                  <a:cubicBezTo>
                    <a:pt x="1475740" y="1424940"/>
                    <a:pt x="1464310" y="1423670"/>
                    <a:pt x="1446530" y="1414780"/>
                  </a:cubicBezTo>
                  <a:cubicBezTo>
                    <a:pt x="1421130" y="1403350"/>
                    <a:pt x="1385570" y="1379220"/>
                    <a:pt x="1363980" y="1353820"/>
                  </a:cubicBezTo>
                  <a:cubicBezTo>
                    <a:pt x="1343660" y="1328420"/>
                    <a:pt x="1327150" y="1295400"/>
                    <a:pt x="1320800" y="1263650"/>
                  </a:cubicBezTo>
                  <a:cubicBezTo>
                    <a:pt x="1314450" y="1231900"/>
                    <a:pt x="1314450" y="1193800"/>
                    <a:pt x="1323340" y="1162050"/>
                  </a:cubicBezTo>
                  <a:cubicBezTo>
                    <a:pt x="1332230" y="1130300"/>
                    <a:pt x="1355090" y="1096010"/>
                    <a:pt x="1372870" y="1074420"/>
                  </a:cubicBezTo>
                  <a:cubicBezTo>
                    <a:pt x="1385570" y="1059180"/>
                    <a:pt x="1389380" y="1054100"/>
                    <a:pt x="1412240" y="1041400"/>
                  </a:cubicBezTo>
                  <a:cubicBezTo>
                    <a:pt x="1485900" y="1000760"/>
                    <a:pt x="1823720" y="892810"/>
                    <a:pt x="1931670" y="868680"/>
                  </a:cubicBezTo>
                  <a:cubicBezTo>
                    <a:pt x="1978660" y="858520"/>
                    <a:pt x="2007870" y="854710"/>
                    <a:pt x="2035810" y="857250"/>
                  </a:cubicBezTo>
                  <a:cubicBezTo>
                    <a:pt x="2056130" y="858520"/>
                    <a:pt x="2068830" y="862330"/>
                    <a:pt x="2086610" y="871220"/>
                  </a:cubicBezTo>
                  <a:cubicBezTo>
                    <a:pt x="2112010" y="883920"/>
                    <a:pt x="2150110" y="906780"/>
                    <a:pt x="2171700" y="932180"/>
                  </a:cubicBezTo>
                  <a:cubicBezTo>
                    <a:pt x="2193290" y="957580"/>
                    <a:pt x="2211070" y="998220"/>
                    <a:pt x="2218690" y="1026160"/>
                  </a:cubicBezTo>
                  <a:cubicBezTo>
                    <a:pt x="2223770" y="1046480"/>
                    <a:pt x="2225040" y="1059180"/>
                    <a:pt x="2223770" y="1079500"/>
                  </a:cubicBezTo>
                  <a:cubicBezTo>
                    <a:pt x="2221230" y="1108710"/>
                    <a:pt x="2213610" y="1151890"/>
                    <a:pt x="2197100" y="1181100"/>
                  </a:cubicBezTo>
                  <a:cubicBezTo>
                    <a:pt x="2180590" y="1210310"/>
                    <a:pt x="2148840" y="1240790"/>
                    <a:pt x="2125980" y="1257300"/>
                  </a:cubicBezTo>
                  <a:cubicBezTo>
                    <a:pt x="2109470" y="1270000"/>
                    <a:pt x="2104390" y="1275080"/>
                    <a:pt x="2077720" y="1281430"/>
                  </a:cubicBezTo>
                  <a:cubicBezTo>
                    <a:pt x="1981200" y="1305560"/>
                    <a:pt x="1474470" y="1304290"/>
                    <a:pt x="1372870" y="1299210"/>
                  </a:cubicBezTo>
                  <a:cubicBezTo>
                    <a:pt x="1344930" y="1297940"/>
                    <a:pt x="1339850" y="1299210"/>
                    <a:pt x="1319530" y="1292860"/>
                  </a:cubicBezTo>
                  <a:cubicBezTo>
                    <a:pt x="1291590" y="1283970"/>
                    <a:pt x="1249680" y="1266190"/>
                    <a:pt x="1223010" y="1243330"/>
                  </a:cubicBezTo>
                  <a:cubicBezTo>
                    <a:pt x="1196340" y="1220470"/>
                    <a:pt x="1173480" y="1181100"/>
                    <a:pt x="1160780" y="1154430"/>
                  </a:cubicBezTo>
                  <a:cubicBezTo>
                    <a:pt x="1151890" y="1135380"/>
                    <a:pt x="1150620" y="1118870"/>
                    <a:pt x="1148080" y="1101090"/>
                  </a:cubicBezTo>
                  <a:cubicBezTo>
                    <a:pt x="1145540" y="1083310"/>
                    <a:pt x="1144270" y="1068070"/>
                    <a:pt x="1148080" y="1047750"/>
                  </a:cubicBezTo>
                  <a:cubicBezTo>
                    <a:pt x="1153160" y="1018540"/>
                    <a:pt x="1165860" y="975360"/>
                    <a:pt x="1184910" y="946150"/>
                  </a:cubicBezTo>
                  <a:cubicBezTo>
                    <a:pt x="1205230" y="916940"/>
                    <a:pt x="1240790" y="889000"/>
                    <a:pt x="1266190" y="873760"/>
                  </a:cubicBezTo>
                  <a:cubicBezTo>
                    <a:pt x="1283970" y="863600"/>
                    <a:pt x="1295400" y="859790"/>
                    <a:pt x="1316990" y="854710"/>
                  </a:cubicBezTo>
                  <a:cubicBezTo>
                    <a:pt x="1348740" y="847090"/>
                    <a:pt x="1409700" y="844550"/>
                    <a:pt x="1442720" y="845820"/>
                  </a:cubicBezTo>
                  <a:cubicBezTo>
                    <a:pt x="1464310" y="845820"/>
                    <a:pt x="1477010" y="845820"/>
                    <a:pt x="1497330" y="852170"/>
                  </a:cubicBezTo>
                  <a:cubicBezTo>
                    <a:pt x="1525270" y="861060"/>
                    <a:pt x="1570990" y="885190"/>
                    <a:pt x="1593850" y="902970"/>
                  </a:cubicBezTo>
                  <a:cubicBezTo>
                    <a:pt x="1610360" y="915670"/>
                    <a:pt x="1619250" y="925830"/>
                    <a:pt x="1629410" y="943610"/>
                  </a:cubicBezTo>
                  <a:cubicBezTo>
                    <a:pt x="1644650" y="969010"/>
                    <a:pt x="1663700" y="1016000"/>
                    <a:pt x="1668780" y="1045210"/>
                  </a:cubicBezTo>
                  <a:cubicBezTo>
                    <a:pt x="1672590" y="1066800"/>
                    <a:pt x="1672590" y="1079500"/>
                    <a:pt x="1668780" y="1101090"/>
                  </a:cubicBezTo>
                  <a:cubicBezTo>
                    <a:pt x="1663700" y="1130300"/>
                    <a:pt x="1649730" y="1173480"/>
                    <a:pt x="1629410" y="1202690"/>
                  </a:cubicBezTo>
                  <a:cubicBezTo>
                    <a:pt x="1609090" y="1231900"/>
                    <a:pt x="1578610" y="1257300"/>
                    <a:pt x="1548130" y="1273810"/>
                  </a:cubicBezTo>
                  <a:cubicBezTo>
                    <a:pt x="1516380" y="1290320"/>
                    <a:pt x="1493520" y="1294130"/>
                    <a:pt x="1442720" y="1300480"/>
                  </a:cubicBezTo>
                  <a:cubicBezTo>
                    <a:pt x="1316990" y="1314450"/>
                    <a:pt x="895350" y="1316990"/>
                    <a:pt x="773430" y="1286510"/>
                  </a:cubicBezTo>
                  <a:cubicBezTo>
                    <a:pt x="723900" y="1273810"/>
                    <a:pt x="699770" y="1254760"/>
                    <a:pt x="675640" y="1235710"/>
                  </a:cubicBezTo>
                  <a:cubicBezTo>
                    <a:pt x="659130" y="1223010"/>
                    <a:pt x="650240" y="1211580"/>
                    <a:pt x="638810" y="1193800"/>
                  </a:cubicBezTo>
                  <a:cubicBezTo>
                    <a:pt x="623570" y="1168400"/>
                    <a:pt x="604520" y="1126490"/>
                    <a:pt x="600710" y="1090930"/>
                  </a:cubicBezTo>
                  <a:cubicBezTo>
                    <a:pt x="596900" y="1055370"/>
                    <a:pt x="604520" y="1010920"/>
                    <a:pt x="613410" y="981710"/>
                  </a:cubicBezTo>
                  <a:cubicBezTo>
                    <a:pt x="619760" y="961390"/>
                    <a:pt x="629920" y="947420"/>
                    <a:pt x="640080" y="932180"/>
                  </a:cubicBezTo>
                  <a:cubicBezTo>
                    <a:pt x="650240" y="916940"/>
                    <a:pt x="660400" y="904240"/>
                    <a:pt x="676910" y="891540"/>
                  </a:cubicBezTo>
                  <a:cubicBezTo>
                    <a:pt x="701040" y="873760"/>
                    <a:pt x="730250" y="850900"/>
                    <a:pt x="773430" y="839470"/>
                  </a:cubicBezTo>
                  <a:cubicBezTo>
                    <a:pt x="848360" y="819150"/>
                    <a:pt x="984250" y="843280"/>
                    <a:pt x="1099820" y="833120"/>
                  </a:cubicBezTo>
                  <a:cubicBezTo>
                    <a:pt x="1231900" y="821690"/>
                    <a:pt x="1424940" y="769620"/>
                    <a:pt x="1520190" y="769620"/>
                  </a:cubicBezTo>
                  <a:cubicBezTo>
                    <a:pt x="1568450" y="769620"/>
                    <a:pt x="1596390" y="772160"/>
                    <a:pt x="1629410" y="786130"/>
                  </a:cubicBezTo>
                  <a:cubicBezTo>
                    <a:pt x="1662430" y="800100"/>
                    <a:pt x="1696720" y="822960"/>
                    <a:pt x="1719580" y="850900"/>
                  </a:cubicBezTo>
                  <a:cubicBezTo>
                    <a:pt x="1742440" y="878840"/>
                    <a:pt x="1761490" y="915670"/>
                    <a:pt x="1769110" y="951230"/>
                  </a:cubicBezTo>
                  <a:cubicBezTo>
                    <a:pt x="1776730" y="986790"/>
                    <a:pt x="1775460" y="1027430"/>
                    <a:pt x="1765300" y="1061720"/>
                  </a:cubicBezTo>
                  <a:cubicBezTo>
                    <a:pt x="1755140" y="1096010"/>
                    <a:pt x="1729740" y="1136650"/>
                    <a:pt x="1710690" y="1159510"/>
                  </a:cubicBezTo>
                  <a:cubicBezTo>
                    <a:pt x="1696720" y="1176020"/>
                    <a:pt x="1686560" y="1184910"/>
                    <a:pt x="1668780" y="1195070"/>
                  </a:cubicBezTo>
                  <a:cubicBezTo>
                    <a:pt x="1642110" y="1210310"/>
                    <a:pt x="1609090" y="1225550"/>
                    <a:pt x="1563370" y="1231900"/>
                  </a:cubicBezTo>
                  <a:cubicBezTo>
                    <a:pt x="1485900" y="1243330"/>
                    <a:pt x="1353820" y="1216660"/>
                    <a:pt x="1239520" y="1217930"/>
                  </a:cubicBezTo>
                  <a:cubicBezTo>
                    <a:pt x="1112520" y="1220470"/>
                    <a:pt x="923290" y="1263650"/>
                    <a:pt x="834390" y="1248410"/>
                  </a:cubicBezTo>
                  <a:cubicBezTo>
                    <a:pt x="787400" y="1240790"/>
                    <a:pt x="758190" y="1221740"/>
                    <a:pt x="732790" y="1205230"/>
                  </a:cubicBezTo>
                  <a:cubicBezTo>
                    <a:pt x="715010" y="1193800"/>
                    <a:pt x="703580" y="1179830"/>
                    <a:pt x="692150" y="1165860"/>
                  </a:cubicBezTo>
                  <a:cubicBezTo>
                    <a:pt x="680720" y="1151890"/>
                    <a:pt x="669290" y="1139190"/>
                    <a:pt x="661670" y="1118870"/>
                  </a:cubicBezTo>
                  <a:cubicBezTo>
                    <a:pt x="650240" y="1090930"/>
                    <a:pt x="637540" y="1045210"/>
                    <a:pt x="638810" y="1009650"/>
                  </a:cubicBezTo>
                  <a:cubicBezTo>
                    <a:pt x="640080" y="974090"/>
                    <a:pt x="651510" y="934720"/>
                    <a:pt x="669290" y="902970"/>
                  </a:cubicBezTo>
                  <a:cubicBezTo>
                    <a:pt x="687070" y="871220"/>
                    <a:pt x="722630" y="839470"/>
                    <a:pt x="746760" y="821690"/>
                  </a:cubicBezTo>
                  <a:cubicBezTo>
                    <a:pt x="764540" y="808990"/>
                    <a:pt x="769620" y="803910"/>
                    <a:pt x="797560" y="797560"/>
                  </a:cubicBezTo>
                  <a:cubicBezTo>
                    <a:pt x="886460" y="774700"/>
                    <a:pt x="1247140" y="787400"/>
                    <a:pt x="1399540" y="770890"/>
                  </a:cubicBezTo>
                  <a:cubicBezTo>
                    <a:pt x="1494790" y="760730"/>
                    <a:pt x="1577340" y="702310"/>
                    <a:pt x="1629410" y="732790"/>
                  </a:cubicBezTo>
                  <a:cubicBezTo>
                    <a:pt x="1682750" y="764540"/>
                    <a:pt x="1738630" y="939800"/>
                    <a:pt x="1713230" y="966470"/>
                  </a:cubicBezTo>
                  <a:cubicBezTo>
                    <a:pt x="1690370" y="991870"/>
                    <a:pt x="1577340" y="922020"/>
                    <a:pt x="1503680" y="906780"/>
                  </a:cubicBezTo>
                  <a:cubicBezTo>
                    <a:pt x="1422400" y="890270"/>
                    <a:pt x="1296670" y="886460"/>
                    <a:pt x="1243330" y="872490"/>
                  </a:cubicBezTo>
                  <a:cubicBezTo>
                    <a:pt x="1217930" y="866140"/>
                    <a:pt x="1206500" y="859790"/>
                    <a:pt x="1189990" y="850900"/>
                  </a:cubicBezTo>
                  <a:cubicBezTo>
                    <a:pt x="1173480" y="842010"/>
                    <a:pt x="1158240" y="833120"/>
                    <a:pt x="1143000" y="816610"/>
                  </a:cubicBezTo>
                  <a:cubicBezTo>
                    <a:pt x="1121410" y="793750"/>
                    <a:pt x="1093470" y="755650"/>
                    <a:pt x="1080770" y="721360"/>
                  </a:cubicBezTo>
                  <a:cubicBezTo>
                    <a:pt x="1068070" y="685800"/>
                    <a:pt x="1065530" y="643890"/>
                    <a:pt x="1070610" y="607060"/>
                  </a:cubicBezTo>
                  <a:cubicBezTo>
                    <a:pt x="1075690" y="570230"/>
                    <a:pt x="1092200" y="530860"/>
                    <a:pt x="1113790" y="501650"/>
                  </a:cubicBezTo>
                  <a:cubicBezTo>
                    <a:pt x="1135380" y="471170"/>
                    <a:pt x="1174750" y="443230"/>
                    <a:pt x="1201420" y="427990"/>
                  </a:cubicBezTo>
                  <a:cubicBezTo>
                    <a:pt x="1220470" y="416560"/>
                    <a:pt x="1226820" y="412750"/>
                    <a:pt x="1254760" y="408940"/>
                  </a:cubicBezTo>
                  <a:cubicBezTo>
                    <a:pt x="1337310" y="397510"/>
                    <a:pt x="1659890" y="368300"/>
                    <a:pt x="1766570" y="440690"/>
                  </a:cubicBezTo>
                  <a:cubicBezTo>
                    <a:pt x="1849120" y="497840"/>
                    <a:pt x="1929130" y="673100"/>
                    <a:pt x="1897380" y="723900"/>
                  </a:cubicBezTo>
                  <a:cubicBezTo>
                    <a:pt x="1860550" y="782320"/>
                    <a:pt x="1616710" y="718820"/>
                    <a:pt x="1497330" y="731520"/>
                  </a:cubicBezTo>
                  <a:cubicBezTo>
                    <a:pt x="1398270" y="741680"/>
                    <a:pt x="1305560" y="762000"/>
                    <a:pt x="1228090" y="783590"/>
                  </a:cubicBezTo>
                  <a:cubicBezTo>
                    <a:pt x="1167130" y="800100"/>
                    <a:pt x="1109980" y="834390"/>
                    <a:pt x="1069340" y="840740"/>
                  </a:cubicBezTo>
                  <a:cubicBezTo>
                    <a:pt x="1046480" y="844550"/>
                    <a:pt x="1033780" y="844550"/>
                    <a:pt x="1012190" y="839470"/>
                  </a:cubicBezTo>
                  <a:cubicBezTo>
                    <a:pt x="982980" y="833120"/>
                    <a:pt x="938530" y="817880"/>
                    <a:pt x="909320" y="796290"/>
                  </a:cubicBezTo>
                  <a:cubicBezTo>
                    <a:pt x="880110" y="774700"/>
                    <a:pt x="853440" y="742950"/>
                    <a:pt x="836930" y="711200"/>
                  </a:cubicBezTo>
                  <a:cubicBezTo>
                    <a:pt x="820420" y="678180"/>
                    <a:pt x="811530" y="637540"/>
                    <a:pt x="812800" y="601980"/>
                  </a:cubicBezTo>
                  <a:cubicBezTo>
                    <a:pt x="814070" y="565150"/>
                    <a:pt x="829310" y="520700"/>
                    <a:pt x="843280" y="494030"/>
                  </a:cubicBezTo>
                  <a:cubicBezTo>
                    <a:pt x="852170" y="474980"/>
                    <a:pt x="861060" y="464820"/>
                    <a:pt x="876300" y="449580"/>
                  </a:cubicBezTo>
                  <a:cubicBezTo>
                    <a:pt x="897890" y="429260"/>
                    <a:pt x="929640" y="392430"/>
                    <a:pt x="969010" y="387350"/>
                  </a:cubicBezTo>
                  <a:cubicBezTo>
                    <a:pt x="1024890" y="379730"/>
                    <a:pt x="1111250" y="466090"/>
                    <a:pt x="1183640" y="459740"/>
                  </a:cubicBezTo>
                  <a:cubicBezTo>
                    <a:pt x="1263650" y="453390"/>
                    <a:pt x="1419860" y="320040"/>
                    <a:pt x="1427480" y="330200"/>
                  </a:cubicBezTo>
                  <a:cubicBezTo>
                    <a:pt x="1435100" y="339090"/>
                    <a:pt x="1339850" y="447040"/>
                    <a:pt x="1277620" y="483870"/>
                  </a:cubicBezTo>
                  <a:cubicBezTo>
                    <a:pt x="1210310" y="524510"/>
                    <a:pt x="1065530" y="581660"/>
                    <a:pt x="1032510" y="552450"/>
                  </a:cubicBezTo>
                  <a:cubicBezTo>
                    <a:pt x="1002030" y="525780"/>
                    <a:pt x="1022350" y="383540"/>
                    <a:pt x="1062990" y="337820"/>
                  </a:cubicBezTo>
                  <a:cubicBezTo>
                    <a:pt x="1104900" y="290830"/>
                    <a:pt x="1261110" y="252730"/>
                    <a:pt x="1289050" y="280670"/>
                  </a:cubicBezTo>
                  <a:cubicBezTo>
                    <a:pt x="1315720" y="307340"/>
                    <a:pt x="1283970" y="448310"/>
                    <a:pt x="1238250" y="491490"/>
                  </a:cubicBezTo>
                  <a:cubicBezTo>
                    <a:pt x="1187450" y="538480"/>
                    <a:pt x="1065530" y="511810"/>
                    <a:pt x="980440" y="532130"/>
                  </a:cubicBezTo>
                  <a:cubicBezTo>
                    <a:pt x="892810" y="553720"/>
                    <a:pt x="773430" y="652780"/>
                    <a:pt x="720090" y="619760"/>
                  </a:cubicBezTo>
                  <a:cubicBezTo>
                    <a:pt x="660400" y="582930"/>
                    <a:pt x="627380" y="330200"/>
                    <a:pt x="670560" y="275590"/>
                  </a:cubicBezTo>
                  <a:cubicBezTo>
                    <a:pt x="704850" y="232410"/>
                    <a:pt x="849630" y="224790"/>
                    <a:pt x="885190" y="259080"/>
                  </a:cubicBezTo>
                  <a:cubicBezTo>
                    <a:pt x="922020" y="294640"/>
                    <a:pt x="916940" y="457200"/>
                    <a:pt x="876300" y="496570"/>
                  </a:cubicBezTo>
                  <a:cubicBezTo>
                    <a:pt x="838200" y="534670"/>
                    <a:pt x="666750" y="524510"/>
                    <a:pt x="659130" y="502920"/>
                  </a:cubicBezTo>
                  <a:cubicBezTo>
                    <a:pt x="651510" y="481330"/>
                    <a:pt x="826770" y="377190"/>
                    <a:pt x="822960" y="369570"/>
                  </a:cubicBezTo>
                  <a:cubicBezTo>
                    <a:pt x="819150" y="361950"/>
                    <a:pt x="685800" y="417830"/>
                    <a:pt x="632460" y="461010"/>
                  </a:cubicBezTo>
                  <a:cubicBezTo>
                    <a:pt x="579120" y="504190"/>
                    <a:pt x="500380" y="624840"/>
                    <a:pt x="505460" y="629920"/>
                  </a:cubicBezTo>
                  <a:cubicBezTo>
                    <a:pt x="511810" y="635000"/>
                    <a:pt x="692150" y="508000"/>
                    <a:pt x="683260" y="473710"/>
                  </a:cubicBezTo>
                  <a:cubicBezTo>
                    <a:pt x="674370" y="440690"/>
                    <a:pt x="516890" y="401320"/>
                    <a:pt x="464820" y="426720"/>
                  </a:cubicBezTo>
                  <a:cubicBezTo>
                    <a:pt x="412750" y="452120"/>
                    <a:pt x="367030" y="621030"/>
                    <a:pt x="370840" y="623570"/>
                  </a:cubicBezTo>
                  <a:cubicBezTo>
                    <a:pt x="374650" y="626110"/>
                    <a:pt x="513080" y="473710"/>
                    <a:pt x="497840" y="429260"/>
                  </a:cubicBezTo>
                  <a:cubicBezTo>
                    <a:pt x="483870" y="387350"/>
                    <a:pt x="309880" y="342900"/>
                    <a:pt x="299720" y="358140"/>
                  </a:cubicBezTo>
                  <a:cubicBezTo>
                    <a:pt x="288290" y="374650"/>
                    <a:pt x="377190" y="513080"/>
                    <a:pt x="453390" y="541020"/>
                  </a:cubicBezTo>
                  <a:cubicBezTo>
                    <a:pt x="562610" y="581660"/>
                    <a:pt x="817880" y="473710"/>
                    <a:pt x="934720" y="464820"/>
                  </a:cubicBezTo>
                  <a:cubicBezTo>
                    <a:pt x="1002030" y="459740"/>
                    <a:pt x="1054100" y="462280"/>
                    <a:pt x="1093470" y="464820"/>
                  </a:cubicBezTo>
                  <a:cubicBezTo>
                    <a:pt x="1117600" y="466090"/>
                    <a:pt x="1130300" y="464820"/>
                    <a:pt x="1151890" y="471170"/>
                  </a:cubicBezTo>
                  <a:cubicBezTo>
                    <a:pt x="1182370" y="480060"/>
                    <a:pt x="1228090" y="500380"/>
                    <a:pt x="1256030" y="525780"/>
                  </a:cubicBezTo>
                  <a:cubicBezTo>
                    <a:pt x="1285240" y="551180"/>
                    <a:pt x="1310640" y="594360"/>
                    <a:pt x="1323340" y="623570"/>
                  </a:cubicBezTo>
                  <a:cubicBezTo>
                    <a:pt x="1332230" y="643890"/>
                    <a:pt x="1336040" y="657860"/>
                    <a:pt x="1337310" y="680720"/>
                  </a:cubicBezTo>
                  <a:cubicBezTo>
                    <a:pt x="1339850" y="712470"/>
                    <a:pt x="1333500" y="767080"/>
                    <a:pt x="1323340" y="797560"/>
                  </a:cubicBezTo>
                  <a:cubicBezTo>
                    <a:pt x="1316990" y="819150"/>
                    <a:pt x="1309370" y="831850"/>
                    <a:pt x="1295400" y="849630"/>
                  </a:cubicBezTo>
                  <a:cubicBezTo>
                    <a:pt x="1275080" y="875030"/>
                    <a:pt x="1242060" y="910590"/>
                    <a:pt x="1207770" y="928370"/>
                  </a:cubicBezTo>
                  <a:cubicBezTo>
                    <a:pt x="1174750" y="946150"/>
                    <a:pt x="1137920" y="951230"/>
                    <a:pt x="1093470" y="956310"/>
                  </a:cubicBezTo>
                  <a:cubicBezTo>
                    <a:pt x="1029970" y="963930"/>
                    <a:pt x="942340" y="951230"/>
                    <a:pt x="863600" y="956310"/>
                  </a:cubicBezTo>
                  <a:cubicBezTo>
                    <a:pt x="778510" y="961390"/>
                    <a:pt x="680720" y="974090"/>
                    <a:pt x="601980" y="990600"/>
                  </a:cubicBezTo>
                  <a:cubicBezTo>
                    <a:pt x="533400" y="1004570"/>
                    <a:pt x="459740" y="1035050"/>
                    <a:pt x="415290" y="1042670"/>
                  </a:cubicBezTo>
                  <a:cubicBezTo>
                    <a:pt x="391160" y="1046480"/>
                    <a:pt x="375920" y="1046480"/>
                    <a:pt x="356870" y="1045210"/>
                  </a:cubicBezTo>
                  <a:cubicBezTo>
                    <a:pt x="337820" y="1043940"/>
                    <a:pt x="320040" y="1042670"/>
                    <a:pt x="299720" y="1033780"/>
                  </a:cubicBezTo>
                  <a:cubicBezTo>
                    <a:pt x="270510" y="1022350"/>
                    <a:pt x="224790" y="993140"/>
                    <a:pt x="201930" y="971550"/>
                  </a:cubicBezTo>
                  <a:cubicBezTo>
                    <a:pt x="185420" y="956310"/>
                    <a:pt x="176530" y="946150"/>
                    <a:pt x="166370" y="925830"/>
                  </a:cubicBezTo>
                  <a:cubicBezTo>
                    <a:pt x="152400" y="897890"/>
                    <a:pt x="134620" y="852170"/>
                    <a:pt x="133350" y="814070"/>
                  </a:cubicBezTo>
                  <a:cubicBezTo>
                    <a:pt x="132080" y="777240"/>
                    <a:pt x="139700" y="735330"/>
                    <a:pt x="156210" y="701040"/>
                  </a:cubicBezTo>
                  <a:cubicBezTo>
                    <a:pt x="172720" y="666750"/>
                    <a:pt x="205740" y="631190"/>
                    <a:pt x="229870" y="610870"/>
                  </a:cubicBezTo>
                  <a:cubicBezTo>
                    <a:pt x="246380" y="596900"/>
                    <a:pt x="261620" y="589280"/>
                    <a:pt x="279400" y="581660"/>
                  </a:cubicBezTo>
                  <a:cubicBezTo>
                    <a:pt x="297180" y="574040"/>
                    <a:pt x="306070" y="568960"/>
                    <a:pt x="335280" y="565150"/>
                  </a:cubicBezTo>
                  <a:cubicBezTo>
                    <a:pt x="429260" y="551180"/>
                    <a:pt x="829310" y="529590"/>
                    <a:pt x="946150" y="556260"/>
                  </a:cubicBezTo>
                  <a:cubicBezTo>
                    <a:pt x="996950" y="567690"/>
                    <a:pt x="1021080" y="582930"/>
                    <a:pt x="1050290" y="607060"/>
                  </a:cubicBezTo>
                  <a:cubicBezTo>
                    <a:pt x="1079500" y="631190"/>
                    <a:pt x="1104900" y="671830"/>
                    <a:pt x="1118870" y="699770"/>
                  </a:cubicBezTo>
                  <a:cubicBezTo>
                    <a:pt x="1129030" y="720090"/>
                    <a:pt x="1132840" y="734060"/>
                    <a:pt x="1135380" y="755650"/>
                  </a:cubicBezTo>
                  <a:cubicBezTo>
                    <a:pt x="1137920" y="787400"/>
                    <a:pt x="1134110" y="840740"/>
                    <a:pt x="1125220" y="871220"/>
                  </a:cubicBezTo>
                  <a:cubicBezTo>
                    <a:pt x="1118870" y="892810"/>
                    <a:pt x="1112520" y="905510"/>
                    <a:pt x="1099820" y="923290"/>
                  </a:cubicBezTo>
                  <a:cubicBezTo>
                    <a:pt x="1080770" y="948690"/>
                    <a:pt x="1042670" y="985520"/>
                    <a:pt x="1016000" y="1003300"/>
                  </a:cubicBezTo>
                  <a:cubicBezTo>
                    <a:pt x="996950" y="1016000"/>
                    <a:pt x="991870" y="1019810"/>
                    <a:pt x="962660" y="1026160"/>
                  </a:cubicBezTo>
                  <a:cubicBezTo>
                    <a:pt x="863600" y="1046480"/>
                    <a:pt x="374650" y="1040130"/>
                    <a:pt x="274320" y="1022350"/>
                  </a:cubicBezTo>
                  <a:cubicBezTo>
                    <a:pt x="245110" y="1017270"/>
                    <a:pt x="238760" y="1013460"/>
                    <a:pt x="219710" y="1002030"/>
                  </a:cubicBezTo>
                  <a:cubicBezTo>
                    <a:pt x="193040" y="985520"/>
                    <a:pt x="154940" y="956310"/>
                    <a:pt x="134620" y="925830"/>
                  </a:cubicBezTo>
                  <a:cubicBezTo>
                    <a:pt x="113030" y="895350"/>
                    <a:pt x="99060" y="854710"/>
                    <a:pt x="93980" y="817880"/>
                  </a:cubicBezTo>
                  <a:cubicBezTo>
                    <a:pt x="88900" y="781050"/>
                    <a:pt x="93980" y="737870"/>
                    <a:pt x="106680" y="703580"/>
                  </a:cubicBezTo>
                  <a:cubicBezTo>
                    <a:pt x="119380" y="668020"/>
                    <a:pt x="149860" y="629920"/>
                    <a:pt x="172720" y="608330"/>
                  </a:cubicBezTo>
                  <a:cubicBezTo>
                    <a:pt x="187960" y="593090"/>
                    <a:pt x="200660" y="585470"/>
                    <a:pt x="220980" y="576580"/>
                  </a:cubicBezTo>
                  <a:cubicBezTo>
                    <a:pt x="248920" y="563880"/>
                    <a:pt x="281940" y="554990"/>
                    <a:pt x="331470" y="548640"/>
                  </a:cubicBezTo>
                  <a:cubicBezTo>
                    <a:pt x="429260" y="537210"/>
                    <a:pt x="640080" y="542290"/>
                    <a:pt x="775970" y="554990"/>
                  </a:cubicBezTo>
                  <a:cubicBezTo>
                    <a:pt x="892810" y="566420"/>
                    <a:pt x="1096010" y="624840"/>
                    <a:pt x="1101090" y="612140"/>
                  </a:cubicBezTo>
                  <a:cubicBezTo>
                    <a:pt x="1103630" y="608330"/>
                    <a:pt x="1070610" y="588010"/>
                    <a:pt x="1070610" y="588010"/>
                  </a:cubicBezTo>
                  <a:cubicBezTo>
                    <a:pt x="1071880" y="586740"/>
                    <a:pt x="1141730" y="624840"/>
                    <a:pt x="1167130" y="652780"/>
                  </a:cubicBezTo>
                  <a:cubicBezTo>
                    <a:pt x="1192530" y="680720"/>
                    <a:pt x="1214120" y="718820"/>
                    <a:pt x="1223010" y="755650"/>
                  </a:cubicBezTo>
                  <a:cubicBezTo>
                    <a:pt x="1231900" y="792480"/>
                    <a:pt x="1233170" y="834390"/>
                    <a:pt x="1224280" y="871220"/>
                  </a:cubicBezTo>
                  <a:cubicBezTo>
                    <a:pt x="1215390" y="908050"/>
                    <a:pt x="1189990" y="949960"/>
                    <a:pt x="1170940" y="975360"/>
                  </a:cubicBezTo>
                  <a:cubicBezTo>
                    <a:pt x="1156970" y="993140"/>
                    <a:pt x="1146810" y="1002030"/>
                    <a:pt x="1127760" y="1013460"/>
                  </a:cubicBezTo>
                  <a:cubicBezTo>
                    <a:pt x="1101090" y="1029970"/>
                    <a:pt x="1056640" y="1051560"/>
                    <a:pt x="1019810" y="1056640"/>
                  </a:cubicBezTo>
                  <a:cubicBezTo>
                    <a:pt x="982980" y="1061720"/>
                    <a:pt x="951230" y="1045210"/>
                    <a:pt x="904240" y="1043940"/>
                  </a:cubicBezTo>
                  <a:cubicBezTo>
                    <a:pt x="829310" y="1041400"/>
                    <a:pt x="707390" y="1060450"/>
                    <a:pt x="614680" y="1059180"/>
                  </a:cubicBezTo>
                  <a:cubicBezTo>
                    <a:pt x="528320" y="1057910"/>
                    <a:pt x="417830" y="1054100"/>
                    <a:pt x="365760" y="1041400"/>
                  </a:cubicBezTo>
                  <a:cubicBezTo>
                    <a:pt x="340360" y="1035050"/>
                    <a:pt x="330200" y="1031240"/>
                    <a:pt x="311150" y="1018540"/>
                  </a:cubicBezTo>
                  <a:cubicBezTo>
                    <a:pt x="284480" y="1000760"/>
                    <a:pt x="247650" y="970280"/>
                    <a:pt x="227330" y="938530"/>
                  </a:cubicBezTo>
                  <a:cubicBezTo>
                    <a:pt x="207010" y="906780"/>
                    <a:pt x="194310" y="866140"/>
                    <a:pt x="190500" y="829310"/>
                  </a:cubicBezTo>
                  <a:cubicBezTo>
                    <a:pt x="186690" y="792480"/>
                    <a:pt x="194310" y="749300"/>
                    <a:pt x="208280" y="715010"/>
                  </a:cubicBezTo>
                  <a:cubicBezTo>
                    <a:pt x="222250" y="680720"/>
                    <a:pt x="254000" y="643890"/>
                    <a:pt x="276860" y="622300"/>
                  </a:cubicBezTo>
                  <a:cubicBezTo>
                    <a:pt x="293370" y="607060"/>
                    <a:pt x="306070" y="599440"/>
                    <a:pt x="326390" y="590550"/>
                  </a:cubicBezTo>
                  <a:cubicBezTo>
                    <a:pt x="355600" y="579120"/>
                    <a:pt x="384810" y="572770"/>
                    <a:pt x="439420" y="567690"/>
                  </a:cubicBezTo>
                  <a:cubicBezTo>
                    <a:pt x="571500" y="554990"/>
                    <a:pt x="958850" y="586740"/>
                    <a:pt x="1131570" y="576580"/>
                  </a:cubicBezTo>
                  <a:cubicBezTo>
                    <a:pt x="1234440" y="570230"/>
                    <a:pt x="1314450" y="560070"/>
                    <a:pt x="1377950" y="544830"/>
                  </a:cubicBezTo>
                  <a:cubicBezTo>
                    <a:pt x="1419860" y="534670"/>
                    <a:pt x="1447800" y="513080"/>
                    <a:pt x="1479550" y="506730"/>
                  </a:cubicBezTo>
                  <a:cubicBezTo>
                    <a:pt x="1506220" y="501650"/>
                    <a:pt x="1531620" y="500380"/>
                    <a:pt x="1557020" y="504190"/>
                  </a:cubicBezTo>
                  <a:cubicBezTo>
                    <a:pt x="1582420" y="508000"/>
                    <a:pt x="1609090" y="515620"/>
                    <a:pt x="1631950" y="527050"/>
                  </a:cubicBezTo>
                  <a:cubicBezTo>
                    <a:pt x="1654810" y="538480"/>
                    <a:pt x="1677670" y="554990"/>
                    <a:pt x="1695450" y="572770"/>
                  </a:cubicBezTo>
                  <a:cubicBezTo>
                    <a:pt x="1713230" y="590550"/>
                    <a:pt x="1729740" y="613410"/>
                    <a:pt x="1741170" y="636270"/>
                  </a:cubicBezTo>
                  <a:cubicBezTo>
                    <a:pt x="1752600" y="659130"/>
                    <a:pt x="1760220" y="684530"/>
                    <a:pt x="1764030" y="709930"/>
                  </a:cubicBezTo>
                  <a:cubicBezTo>
                    <a:pt x="1767840" y="735330"/>
                    <a:pt x="1766570" y="762000"/>
                    <a:pt x="1761490" y="787400"/>
                  </a:cubicBezTo>
                  <a:cubicBezTo>
                    <a:pt x="1756410" y="812800"/>
                    <a:pt x="1747520" y="838200"/>
                    <a:pt x="1734820" y="861060"/>
                  </a:cubicBezTo>
                  <a:cubicBezTo>
                    <a:pt x="1722120" y="883920"/>
                    <a:pt x="1705610" y="905510"/>
                    <a:pt x="1686560" y="922020"/>
                  </a:cubicBezTo>
                  <a:cubicBezTo>
                    <a:pt x="1667510" y="939800"/>
                    <a:pt x="1644650" y="953770"/>
                    <a:pt x="1620520" y="963930"/>
                  </a:cubicBezTo>
                  <a:cubicBezTo>
                    <a:pt x="1597660" y="974090"/>
                    <a:pt x="1570990" y="980440"/>
                    <a:pt x="1545590" y="982980"/>
                  </a:cubicBezTo>
                  <a:cubicBezTo>
                    <a:pt x="1520190" y="985520"/>
                    <a:pt x="1492250" y="982980"/>
                    <a:pt x="1466850" y="976630"/>
                  </a:cubicBezTo>
                  <a:cubicBezTo>
                    <a:pt x="1441450" y="970280"/>
                    <a:pt x="1417320" y="958850"/>
                    <a:pt x="1395730" y="944880"/>
                  </a:cubicBezTo>
                  <a:cubicBezTo>
                    <a:pt x="1374140" y="930910"/>
                    <a:pt x="1353820" y="914400"/>
                    <a:pt x="1337310" y="894080"/>
                  </a:cubicBezTo>
                  <a:cubicBezTo>
                    <a:pt x="1320800" y="873760"/>
                    <a:pt x="1308100" y="849630"/>
                    <a:pt x="1299210" y="825500"/>
                  </a:cubicBezTo>
                  <a:cubicBezTo>
                    <a:pt x="1290320" y="801370"/>
                    <a:pt x="1286510" y="774700"/>
                    <a:pt x="1285240" y="749300"/>
                  </a:cubicBezTo>
                  <a:cubicBezTo>
                    <a:pt x="1283970" y="723900"/>
                    <a:pt x="1287780" y="695960"/>
                    <a:pt x="1295400" y="671830"/>
                  </a:cubicBezTo>
                  <a:cubicBezTo>
                    <a:pt x="1303020" y="647700"/>
                    <a:pt x="1314450" y="622300"/>
                    <a:pt x="1329690" y="601980"/>
                  </a:cubicBezTo>
                  <a:cubicBezTo>
                    <a:pt x="1344930" y="581660"/>
                    <a:pt x="1363980" y="562610"/>
                    <a:pt x="1384300" y="547370"/>
                  </a:cubicBezTo>
                  <a:cubicBezTo>
                    <a:pt x="1404620" y="532130"/>
                    <a:pt x="1430020" y="520700"/>
                    <a:pt x="1454150" y="513080"/>
                  </a:cubicBezTo>
                  <a:cubicBezTo>
                    <a:pt x="1478280" y="505460"/>
                    <a:pt x="1506220" y="501650"/>
                    <a:pt x="1531620" y="502920"/>
                  </a:cubicBezTo>
                  <a:cubicBezTo>
                    <a:pt x="1557020" y="504190"/>
                    <a:pt x="1583690" y="508000"/>
                    <a:pt x="1607820" y="516890"/>
                  </a:cubicBezTo>
                  <a:cubicBezTo>
                    <a:pt x="1631950" y="525780"/>
                    <a:pt x="1656080" y="538480"/>
                    <a:pt x="1676400" y="554990"/>
                  </a:cubicBezTo>
                  <a:cubicBezTo>
                    <a:pt x="1696720" y="571500"/>
                    <a:pt x="1713230" y="591820"/>
                    <a:pt x="1727200" y="613410"/>
                  </a:cubicBezTo>
                  <a:cubicBezTo>
                    <a:pt x="1741170" y="635000"/>
                    <a:pt x="1752600" y="659130"/>
                    <a:pt x="1758950" y="684530"/>
                  </a:cubicBezTo>
                  <a:cubicBezTo>
                    <a:pt x="1765300" y="708660"/>
                    <a:pt x="1767840" y="736600"/>
                    <a:pt x="1765300" y="762000"/>
                  </a:cubicBezTo>
                  <a:cubicBezTo>
                    <a:pt x="1762760" y="787400"/>
                    <a:pt x="1756410" y="814070"/>
                    <a:pt x="1746250" y="838200"/>
                  </a:cubicBezTo>
                  <a:cubicBezTo>
                    <a:pt x="1736090" y="861060"/>
                    <a:pt x="1720850" y="883920"/>
                    <a:pt x="1704340" y="902970"/>
                  </a:cubicBezTo>
                  <a:cubicBezTo>
                    <a:pt x="1686560" y="922020"/>
                    <a:pt x="1672590" y="935990"/>
                    <a:pt x="1643380" y="952500"/>
                  </a:cubicBezTo>
                  <a:cubicBezTo>
                    <a:pt x="1586230" y="984250"/>
                    <a:pt x="1459230" y="1028700"/>
                    <a:pt x="1370330" y="1046480"/>
                  </a:cubicBezTo>
                  <a:cubicBezTo>
                    <a:pt x="1289050" y="1062990"/>
                    <a:pt x="1231900" y="1057910"/>
                    <a:pt x="1129030" y="1059180"/>
                  </a:cubicBezTo>
                  <a:cubicBezTo>
                    <a:pt x="946150" y="1061720"/>
                    <a:pt x="472440" y="1064260"/>
                    <a:pt x="365760" y="1041400"/>
                  </a:cubicBezTo>
                  <a:cubicBezTo>
                    <a:pt x="336550" y="1035050"/>
                    <a:pt x="330200" y="1031240"/>
                    <a:pt x="311150" y="1018540"/>
                  </a:cubicBezTo>
                  <a:cubicBezTo>
                    <a:pt x="284480" y="1000760"/>
                    <a:pt x="247650" y="970280"/>
                    <a:pt x="227330" y="938530"/>
                  </a:cubicBezTo>
                  <a:cubicBezTo>
                    <a:pt x="207010" y="906780"/>
                    <a:pt x="194310" y="866140"/>
                    <a:pt x="190500" y="829310"/>
                  </a:cubicBezTo>
                  <a:cubicBezTo>
                    <a:pt x="186690" y="792480"/>
                    <a:pt x="198120" y="744220"/>
                    <a:pt x="208280" y="715010"/>
                  </a:cubicBezTo>
                  <a:cubicBezTo>
                    <a:pt x="215900" y="693420"/>
                    <a:pt x="223520" y="681990"/>
                    <a:pt x="237490" y="664210"/>
                  </a:cubicBezTo>
                  <a:cubicBezTo>
                    <a:pt x="257810" y="640080"/>
                    <a:pt x="298450" y="605790"/>
                    <a:pt x="326390" y="590550"/>
                  </a:cubicBezTo>
                  <a:cubicBezTo>
                    <a:pt x="345440" y="580390"/>
                    <a:pt x="351790" y="576580"/>
                    <a:pt x="381000" y="572770"/>
                  </a:cubicBezTo>
                  <a:cubicBezTo>
                    <a:pt x="481330" y="557530"/>
                    <a:pt x="948690" y="548640"/>
                    <a:pt x="1070610" y="588010"/>
                  </a:cubicBezTo>
                  <a:cubicBezTo>
                    <a:pt x="1121410" y="604520"/>
                    <a:pt x="1144270" y="631190"/>
                    <a:pt x="1167130" y="652780"/>
                  </a:cubicBezTo>
                  <a:cubicBezTo>
                    <a:pt x="1183640" y="668020"/>
                    <a:pt x="1191260" y="680720"/>
                    <a:pt x="1201420" y="701040"/>
                  </a:cubicBezTo>
                  <a:cubicBezTo>
                    <a:pt x="1215390" y="730250"/>
                    <a:pt x="1228090" y="781050"/>
                    <a:pt x="1230630" y="812800"/>
                  </a:cubicBezTo>
                  <a:cubicBezTo>
                    <a:pt x="1231900" y="835660"/>
                    <a:pt x="1230630" y="849630"/>
                    <a:pt x="1224280" y="871220"/>
                  </a:cubicBezTo>
                  <a:cubicBezTo>
                    <a:pt x="1215390" y="901700"/>
                    <a:pt x="1195070" y="947420"/>
                    <a:pt x="1170940" y="975360"/>
                  </a:cubicBezTo>
                  <a:cubicBezTo>
                    <a:pt x="1146810" y="1003300"/>
                    <a:pt x="1111250" y="1027430"/>
                    <a:pt x="1076960" y="1041400"/>
                  </a:cubicBezTo>
                  <a:cubicBezTo>
                    <a:pt x="1041400" y="1055370"/>
                    <a:pt x="1004570" y="1055370"/>
                    <a:pt x="961390" y="1056640"/>
                  </a:cubicBezTo>
                  <a:cubicBezTo>
                    <a:pt x="905510" y="1057910"/>
                    <a:pt x="847090" y="1042670"/>
                    <a:pt x="770890" y="1037590"/>
                  </a:cubicBezTo>
                  <a:cubicBezTo>
                    <a:pt x="655320" y="1031240"/>
                    <a:pt x="429260" y="1041400"/>
                    <a:pt x="331470" y="1028700"/>
                  </a:cubicBezTo>
                  <a:cubicBezTo>
                    <a:pt x="281940" y="1022350"/>
                    <a:pt x="252730" y="1019810"/>
                    <a:pt x="219710" y="1002030"/>
                  </a:cubicBezTo>
                  <a:cubicBezTo>
                    <a:pt x="186690" y="985520"/>
                    <a:pt x="153670" y="949960"/>
                    <a:pt x="134620" y="925830"/>
                  </a:cubicBezTo>
                  <a:cubicBezTo>
                    <a:pt x="120650" y="908050"/>
                    <a:pt x="113030" y="895350"/>
                    <a:pt x="106680" y="873760"/>
                  </a:cubicBezTo>
                  <a:cubicBezTo>
                    <a:pt x="97790" y="843280"/>
                    <a:pt x="92710" y="791210"/>
                    <a:pt x="93980" y="759460"/>
                  </a:cubicBezTo>
                  <a:cubicBezTo>
                    <a:pt x="95250" y="737870"/>
                    <a:pt x="97790" y="723900"/>
                    <a:pt x="106680" y="703580"/>
                  </a:cubicBezTo>
                  <a:cubicBezTo>
                    <a:pt x="119380" y="674370"/>
                    <a:pt x="144780" y="633730"/>
                    <a:pt x="172720" y="608330"/>
                  </a:cubicBezTo>
                  <a:cubicBezTo>
                    <a:pt x="200660" y="584200"/>
                    <a:pt x="223520" y="567690"/>
                    <a:pt x="274320" y="554990"/>
                  </a:cubicBezTo>
                  <a:cubicBezTo>
                    <a:pt x="397510" y="524510"/>
                    <a:pt x="821690" y="527050"/>
                    <a:pt x="946150" y="556260"/>
                  </a:cubicBezTo>
                  <a:cubicBezTo>
                    <a:pt x="998220" y="567690"/>
                    <a:pt x="1021080" y="582930"/>
                    <a:pt x="1050290" y="607060"/>
                  </a:cubicBezTo>
                  <a:cubicBezTo>
                    <a:pt x="1079500" y="631190"/>
                    <a:pt x="1104900" y="671830"/>
                    <a:pt x="1118870" y="699770"/>
                  </a:cubicBezTo>
                  <a:cubicBezTo>
                    <a:pt x="1129030" y="720090"/>
                    <a:pt x="1132840" y="734060"/>
                    <a:pt x="1135380" y="755650"/>
                  </a:cubicBezTo>
                  <a:cubicBezTo>
                    <a:pt x="1137920" y="787400"/>
                    <a:pt x="1134110" y="840740"/>
                    <a:pt x="1125220" y="871220"/>
                  </a:cubicBezTo>
                  <a:cubicBezTo>
                    <a:pt x="1118870" y="892810"/>
                    <a:pt x="1112520" y="905510"/>
                    <a:pt x="1099820" y="923290"/>
                  </a:cubicBezTo>
                  <a:cubicBezTo>
                    <a:pt x="1080770" y="948690"/>
                    <a:pt x="1042670" y="985520"/>
                    <a:pt x="1016000" y="1003300"/>
                  </a:cubicBezTo>
                  <a:cubicBezTo>
                    <a:pt x="996950" y="1016000"/>
                    <a:pt x="989330" y="1019810"/>
                    <a:pt x="962660" y="1026160"/>
                  </a:cubicBezTo>
                  <a:cubicBezTo>
                    <a:pt x="900430" y="1041400"/>
                    <a:pt x="740410" y="1046480"/>
                    <a:pt x="635000" y="1049020"/>
                  </a:cubicBezTo>
                  <a:cubicBezTo>
                    <a:pt x="538480" y="1051560"/>
                    <a:pt x="414020" y="1051560"/>
                    <a:pt x="356870" y="1045210"/>
                  </a:cubicBezTo>
                  <a:cubicBezTo>
                    <a:pt x="330200" y="1042670"/>
                    <a:pt x="320040" y="1042670"/>
                    <a:pt x="299720" y="1033780"/>
                  </a:cubicBezTo>
                  <a:cubicBezTo>
                    <a:pt x="270510" y="1022350"/>
                    <a:pt x="224790" y="993140"/>
                    <a:pt x="201930" y="971550"/>
                  </a:cubicBezTo>
                  <a:cubicBezTo>
                    <a:pt x="185420" y="956310"/>
                    <a:pt x="176530" y="946150"/>
                    <a:pt x="166370" y="925830"/>
                  </a:cubicBezTo>
                  <a:cubicBezTo>
                    <a:pt x="152400" y="897890"/>
                    <a:pt x="134620" y="852170"/>
                    <a:pt x="133350" y="814070"/>
                  </a:cubicBezTo>
                  <a:cubicBezTo>
                    <a:pt x="132080" y="777240"/>
                    <a:pt x="139700" y="735330"/>
                    <a:pt x="156210" y="701040"/>
                  </a:cubicBezTo>
                  <a:cubicBezTo>
                    <a:pt x="172720" y="666750"/>
                    <a:pt x="205740" y="631190"/>
                    <a:pt x="229870" y="610870"/>
                  </a:cubicBezTo>
                  <a:cubicBezTo>
                    <a:pt x="246380" y="596900"/>
                    <a:pt x="255270" y="591820"/>
                    <a:pt x="279400" y="581660"/>
                  </a:cubicBezTo>
                  <a:cubicBezTo>
                    <a:pt x="330200" y="560070"/>
                    <a:pt x="438150" y="532130"/>
                    <a:pt x="528320" y="513080"/>
                  </a:cubicBezTo>
                  <a:cubicBezTo>
                    <a:pt x="631190" y="491490"/>
                    <a:pt x="755650" y="471170"/>
                    <a:pt x="863600" y="464820"/>
                  </a:cubicBezTo>
                  <a:cubicBezTo>
                    <a:pt x="962660" y="458470"/>
                    <a:pt x="1080770" y="453390"/>
                    <a:pt x="1151890" y="471170"/>
                  </a:cubicBezTo>
                  <a:cubicBezTo>
                    <a:pt x="1197610" y="482600"/>
                    <a:pt x="1230630" y="505460"/>
                    <a:pt x="1256030" y="525780"/>
                  </a:cubicBezTo>
                  <a:cubicBezTo>
                    <a:pt x="1273810" y="539750"/>
                    <a:pt x="1283970" y="551180"/>
                    <a:pt x="1295400" y="570230"/>
                  </a:cubicBezTo>
                  <a:cubicBezTo>
                    <a:pt x="1311910" y="598170"/>
                    <a:pt x="1332230" y="642620"/>
                    <a:pt x="1337310" y="680720"/>
                  </a:cubicBezTo>
                  <a:cubicBezTo>
                    <a:pt x="1342390" y="718820"/>
                    <a:pt x="1333500" y="767080"/>
                    <a:pt x="1323340" y="797560"/>
                  </a:cubicBezTo>
                  <a:cubicBezTo>
                    <a:pt x="1316990" y="819150"/>
                    <a:pt x="1309370" y="831850"/>
                    <a:pt x="1295400" y="849630"/>
                  </a:cubicBezTo>
                  <a:cubicBezTo>
                    <a:pt x="1275080" y="875030"/>
                    <a:pt x="1242060" y="910590"/>
                    <a:pt x="1207770" y="928370"/>
                  </a:cubicBezTo>
                  <a:cubicBezTo>
                    <a:pt x="1174750" y="946150"/>
                    <a:pt x="1144270" y="949960"/>
                    <a:pt x="1093470" y="956310"/>
                  </a:cubicBezTo>
                  <a:cubicBezTo>
                    <a:pt x="996950" y="967740"/>
                    <a:pt x="784860" y="962660"/>
                    <a:pt x="664210" y="955040"/>
                  </a:cubicBezTo>
                  <a:cubicBezTo>
                    <a:pt x="575310" y="949960"/>
                    <a:pt x="497840" y="972820"/>
                    <a:pt x="431800" y="928370"/>
                  </a:cubicBezTo>
                  <a:cubicBezTo>
                    <a:pt x="342900" y="869950"/>
                    <a:pt x="245110" y="671830"/>
                    <a:pt x="224790" y="562610"/>
                  </a:cubicBezTo>
                  <a:cubicBezTo>
                    <a:pt x="209550" y="483870"/>
                    <a:pt x="233680" y="416560"/>
                    <a:pt x="255270" y="346710"/>
                  </a:cubicBezTo>
                  <a:cubicBezTo>
                    <a:pt x="276860" y="275590"/>
                    <a:pt x="297180" y="173990"/>
                    <a:pt x="358140" y="139700"/>
                  </a:cubicBezTo>
                  <a:cubicBezTo>
                    <a:pt x="431800" y="97790"/>
                    <a:pt x="619760" y="115570"/>
                    <a:pt x="693420" y="163830"/>
                  </a:cubicBezTo>
                  <a:cubicBezTo>
                    <a:pt x="751840" y="201930"/>
                    <a:pt x="786130" y="287020"/>
                    <a:pt x="795020" y="356870"/>
                  </a:cubicBezTo>
                  <a:cubicBezTo>
                    <a:pt x="803910" y="430530"/>
                    <a:pt x="777240" y="524510"/>
                    <a:pt x="739140" y="593090"/>
                  </a:cubicBezTo>
                  <a:cubicBezTo>
                    <a:pt x="699770" y="662940"/>
                    <a:pt x="632460" y="744220"/>
                    <a:pt x="556260" y="772160"/>
                  </a:cubicBezTo>
                  <a:cubicBezTo>
                    <a:pt x="473710" y="802640"/>
                    <a:pt x="339090" y="783590"/>
                    <a:pt x="257810" y="751840"/>
                  </a:cubicBezTo>
                  <a:cubicBezTo>
                    <a:pt x="187960" y="725170"/>
                    <a:pt x="128270" y="674370"/>
                    <a:pt x="87630" y="615950"/>
                  </a:cubicBezTo>
                  <a:cubicBezTo>
                    <a:pt x="45720" y="556260"/>
                    <a:pt x="0" y="464820"/>
                    <a:pt x="12700" y="394970"/>
                  </a:cubicBezTo>
                  <a:cubicBezTo>
                    <a:pt x="27940" y="316230"/>
                    <a:pt x="123190" y="207010"/>
                    <a:pt x="201930" y="170180"/>
                  </a:cubicBezTo>
                  <a:cubicBezTo>
                    <a:pt x="276860" y="134620"/>
                    <a:pt x="382270" y="147320"/>
                    <a:pt x="467360" y="165100"/>
                  </a:cubicBezTo>
                  <a:cubicBezTo>
                    <a:pt x="553720" y="182880"/>
                    <a:pt x="655320" y="212090"/>
                    <a:pt x="713740" y="278130"/>
                  </a:cubicBezTo>
                  <a:cubicBezTo>
                    <a:pt x="781050" y="354330"/>
                    <a:pt x="839470" y="525780"/>
                    <a:pt x="820420" y="617220"/>
                  </a:cubicBezTo>
                  <a:cubicBezTo>
                    <a:pt x="803910" y="692150"/>
                    <a:pt x="730250" y="764540"/>
                    <a:pt x="660400" y="796290"/>
                  </a:cubicBezTo>
                  <a:cubicBezTo>
                    <a:pt x="581660" y="831850"/>
                    <a:pt x="436880" y="839470"/>
                    <a:pt x="360680" y="797560"/>
                  </a:cubicBezTo>
                  <a:cubicBezTo>
                    <a:pt x="285750" y="755650"/>
                    <a:pt x="224790" y="635000"/>
                    <a:pt x="207010" y="546100"/>
                  </a:cubicBezTo>
                  <a:cubicBezTo>
                    <a:pt x="189230" y="461010"/>
                    <a:pt x="196850" y="340360"/>
                    <a:pt x="247650" y="275590"/>
                  </a:cubicBezTo>
                  <a:cubicBezTo>
                    <a:pt x="303530" y="204470"/>
                    <a:pt x="448310" y="158750"/>
                    <a:pt x="548640" y="151130"/>
                  </a:cubicBezTo>
                  <a:cubicBezTo>
                    <a:pt x="643890" y="143510"/>
                    <a:pt x="750570" y="168910"/>
                    <a:pt x="833120" y="222250"/>
                  </a:cubicBezTo>
                  <a:cubicBezTo>
                    <a:pt x="925830" y="281940"/>
                    <a:pt x="1056640" y="411480"/>
                    <a:pt x="1064260" y="510540"/>
                  </a:cubicBezTo>
                  <a:cubicBezTo>
                    <a:pt x="1071880" y="603250"/>
                    <a:pt x="976630" y="744220"/>
                    <a:pt x="905510" y="793750"/>
                  </a:cubicBezTo>
                  <a:cubicBezTo>
                    <a:pt x="847090" y="834390"/>
                    <a:pt x="763270" y="839470"/>
                    <a:pt x="693420" y="825500"/>
                  </a:cubicBezTo>
                  <a:cubicBezTo>
                    <a:pt x="615950" y="810260"/>
                    <a:pt x="529590" y="758190"/>
                    <a:pt x="467360" y="692150"/>
                  </a:cubicBezTo>
                  <a:cubicBezTo>
                    <a:pt x="394970" y="615950"/>
                    <a:pt x="311150" y="481330"/>
                    <a:pt x="304800" y="379730"/>
                  </a:cubicBezTo>
                  <a:cubicBezTo>
                    <a:pt x="299720" y="288290"/>
                    <a:pt x="344170" y="171450"/>
                    <a:pt x="406400" y="113030"/>
                  </a:cubicBezTo>
                  <a:cubicBezTo>
                    <a:pt x="468630" y="54610"/>
                    <a:pt x="582930" y="41910"/>
                    <a:pt x="679450" y="29210"/>
                  </a:cubicBezTo>
                  <a:cubicBezTo>
                    <a:pt x="781050" y="15240"/>
                    <a:pt x="905510" y="0"/>
                    <a:pt x="1002030" y="40640"/>
                  </a:cubicBezTo>
                  <a:cubicBezTo>
                    <a:pt x="1106170" y="83820"/>
                    <a:pt x="1242060" y="204470"/>
                    <a:pt x="1273810" y="299720"/>
                  </a:cubicBezTo>
                  <a:cubicBezTo>
                    <a:pt x="1300480" y="378460"/>
                    <a:pt x="1272540" y="485140"/>
                    <a:pt x="1230630" y="553720"/>
                  </a:cubicBezTo>
                  <a:cubicBezTo>
                    <a:pt x="1187450" y="622300"/>
                    <a:pt x="1097280" y="679450"/>
                    <a:pt x="1016000" y="709930"/>
                  </a:cubicBezTo>
                  <a:cubicBezTo>
                    <a:pt x="930910" y="741680"/>
                    <a:pt x="816610" y="746760"/>
                    <a:pt x="727710" y="736600"/>
                  </a:cubicBezTo>
                  <a:cubicBezTo>
                    <a:pt x="648970" y="727710"/>
                    <a:pt x="561340" y="721360"/>
                    <a:pt x="510540" y="666750"/>
                  </a:cubicBezTo>
                  <a:cubicBezTo>
                    <a:pt x="444500" y="596900"/>
                    <a:pt x="387350" y="386080"/>
                    <a:pt x="420370" y="299720"/>
                  </a:cubicBezTo>
                  <a:cubicBezTo>
                    <a:pt x="447040" y="228600"/>
                    <a:pt x="548640" y="195580"/>
                    <a:pt x="628650" y="158750"/>
                  </a:cubicBezTo>
                  <a:cubicBezTo>
                    <a:pt x="721360" y="115570"/>
                    <a:pt x="833120" y="82550"/>
                    <a:pt x="948690" y="67310"/>
                  </a:cubicBezTo>
                  <a:cubicBezTo>
                    <a:pt x="1076960" y="50800"/>
                    <a:pt x="1249680" y="25400"/>
                    <a:pt x="1366520" y="74930"/>
                  </a:cubicBezTo>
                  <a:cubicBezTo>
                    <a:pt x="1479550" y="121920"/>
                    <a:pt x="1625600" y="245110"/>
                    <a:pt x="1642110" y="347980"/>
                  </a:cubicBezTo>
                  <a:cubicBezTo>
                    <a:pt x="1658620" y="450850"/>
                    <a:pt x="1553210" y="628650"/>
                    <a:pt x="1468120" y="693420"/>
                  </a:cubicBezTo>
                  <a:cubicBezTo>
                    <a:pt x="1394460" y="749300"/>
                    <a:pt x="1276350" y="746760"/>
                    <a:pt x="1186180" y="746760"/>
                  </a:cubicBezTo>
                  <a:cubicBezTo>
                    <a:pt x="1104900" y="746760"/>
                    <a:pt x="1027430" y="741680"/>
                    <a:pt x="952500" y="704850"/>
                  </a:cubicBezTo>
                  <a:cubicBezTo>
                    <a:pt x="861060" y="659130"/>
                    <a:pt x="708660" y="557530"/>
                    <a:pt x="692150" y="462280"/>
                  </a:cubicBezTo>
                  <a:cubicBezTo>
                    <a:pt x="674370" y="363220"/>
                    <a:pt x="787400" y="186690"/>
                    <a:pt x="868680" y="118110"/>
                  </a:cubicBezTo>
                  <a:cubicBezTo>
                    <a:pt x="933450" y="63500"/>
                    <a:pt x="1017270" y="60960"/>
                    <a:pt x="1106170" y="44450"/>
                  </a:cubicBezTo>
                  <a:cubicBezTo>
                    <a:pt x="1212850" y="25400"/>
                    <a:pt x="1362710" y="15240"/>
                    <a:pt x="1469390" y="24130"/>
                  </a:cubicBezTo>
                  <a:cubicBezTo>
                    <a:pt x="1555750" y="31750"/>
                    <a:pt x="1637030" y="39370"/>
                    <a:pt x="1700530" y="76200"/>
                  </a:cubicBezTo>
                  <a:cubicBezTo>
                    <a:pt x="1760220" y="111760"/>
                    <a:pt x="1823720" y="165100"/>
                    <a:pt x="1844040" y="236220"/>
                  </a:cubicBezTo>
                  <a:cubicBezTo>
                    <a:pt x="1871980" y="335280"/>
                    <a:pt x="1840230" y="537210"/>
                    <a:pt x="1775460" y="636270"/>
                  </a:cubicBezTo>
                  <a:cubicBezTo>
                    <a:pt x="1715770" y="726440"/>
                    <a:pt x="1595120" y="787400"/>
                    <a:pt x="1488440" y="820420"/>
                  </a:cubicBezTo>
                  <a:cubicBezTo>
                    <a:pt x="1377950" y="853440"/>
                    <a:pt x="1191260" y="819150"/>
                    <a:pt x="1123950" y="828040"/>
                  </a:cubicBezTo>
                  <a:cubicBezTo>
                    <a:pt x="1097280" y="831850"/>
                    <a:pt x="1088390" y="838200"/>
                    <a:pt x="1069340" y="840740"/>
                  </a:cubicBezTo>
                  <a:cubicBezTo>
                    <a:pt x="1050290" y="843280"/>
                    <a:pt x="1033780" y="844550"/>
                    <a:pt x="1012190" y="839470"/>
                  </a:cubicBezTo>
                  <a:cubicBezTo>
                    <a:pt x="982980" y="833120"/>
                    <a:pt x="938530" y="817880"/>
                    <a:pt x="909320" y="796290"/>
                  </a:cubicBezTo>
                  <a:cubicBezTo>
                    <a:pt x="880110" y="774700"/>
                    <a:pt x="852170" y="737870"/>
                    <a:pt x="836930" y="711200"/>
                  </a:cubicBezTo>
                  <a:cubicBezTo>
                    <a:pt x="826770" y="692150"/>
                    <a:pt x="822960" y="675640"/>
                    <a:pt x="819150" y="657860"/>
                  </a:cubicBezTo>
                  <a:cubicBezTo>
                    <a:pt x="815340" y="640080"/>
                    <a:pt x="811530" y="623570"/>
                    <a:pt x="812800" y="601980"/>
                  </a:cubicBezTo>
                  <a:cubicBezTo>
                    <a:pt x="815340" y="571500"/>
                    <a:pt x="824230" y="525780"/>
                    <a:pt x="842010" y="494030"/>
                  </a:cubicBezTo>
                  <a:cubicBezTo>
                    <a:pt x="859790" y="462280"/>
                    <a:pt x="890270" y="434340"/>
                    <a:pt x="918210" y="412750"/>
                  </a:cubicBezTo>
                  <a:cubicBezTo>
                    <a:pt x="944880" y="392430"/>
                    <a:pt x="969010" y="383540"/>
                    <a:pt x="1007110" y="369570"/>
                  </a:cubicBezTo>
                  <a:cubicBezTo>
                    <a:pt x="1073150" y="344170"/>
                    <a:pt x="1181100" y="311150"/>
                    <a:pt x="1283970" y="293370"/>
                  </a:cubicBezTo>
                  <a:cubicBezTo>
                    <a:pt x="1409700" y="271780"/>
                    <a:pt x="1587500" y="259080"/>
                    <a:pt x="1706880" y="259080"/>
                  </a:cubicBezTo>
                  <a:cubicBezTo>
                    <a:pt x="1794510" y="259080"/>
                    <a:pt x="1858010" y="251460"/>
                    <a:pt x="1935480" y="278130"/>
                  </a:cubicBezTo>
                  <a:cubicBezTo>
                    <a:pt x="2030730" y="309880"/>
                    <a:pt x="2188210" y="372110"/>
                    <a:pt x="2225040" y="462280"/>
                  </a:cubicBezTo>
                  <a:cubicBezTo>
                    <a:pt x="2265680" y="560070"/>
                    <a:pt x="2213610" y="782320"/>
                    <a:pt x="2138680" y="855980"/>
                  </a:cubicBezTo>
                  <a:cubicBezTo>
                    <a:pt x="2073910" y="920750"/>
                    <a:pt x="1939290" y="910590"/>
                    <a:pt x="1840230" y="918210"/>
                  </a:cubicBezTo>
                  <a:cubicBezTo>
                    <a:pt x="1746250" y="925830"/>
                    <a:pt x="1656080" y="914400"/>
                    <a:pt x="1559560" y="906780"/>
                  </a:cubicBezTo>
                  <a:cubicBezTo>
                    <a:pt x="1456690" y="899160"/>
                    <a:pt x="1318260" y="896620"/>
                    <a:pt x="1243330" y="872490"/>
                  </a:cubicBezTo>
                  <a:cubicBezTo>
                    <a:pt x="1198880" y="858520"/>
                    <a:pt x="1169670" y="842010"/>
                    <a:pt x="1143000" y="816610"/>
                  </a:cubicBezTo>
                  <a:cubicBezTo>
                    <a:pt x="1116330" y="791210"/>
                    <a:pt x="1093470" y="750570"/>
                    <a:pt x="1080770" y="721360"/>
                  </a:cubicBezTo>
                  <a:cubicBezTo>
                    <a:pt x="1071880" y="701040"/>
                    <a:pt x="1069340" y="687070"/>
                    <a:pt x="1068070" y="664210"/>
                  </a:cubicBezTo>
                  <a:cubicBezTo>
                    <a:pt x="1066800" y="632460"/>
                    <a:pt x="1075690" y="580390"/>
                    <a:pt x="1085850" y="551180"/>
                  </a:cubicBezTo>
                  <a:cubicBezTo>
                    <a:pt x="1093470" y="530860"/>
                    <a:pt x="1099820" y="518160"/>
                    <a:pt x="1113790" y="501650"/>
                  </a:cubicBezTo>
                  <a:cubicBezTo>
                    <a:pt x="1134110" y="477520"/>
                    <a:pt x="1174750" y="443230"/>
                    <a:pt x="1201420" y="427990"/>
                  </a:cubicBezTo>
                  <a:cubicBezTo>
                    <a:pt x="1220470" y="416560"/>
                    <a:pt x="1233170" y="412750"/>
                    <a:pt x="1254760" y="408940"/>
                  </a:cubicBezTo>
                  <a:cubicBezTo>
                    <a:pt x="1287780" y="402590"/>
                    <a:pt x="1333500" y="402590"/>
                    <a:pt x="1380490" y="406400"/>
                  </a:cubicBezTo>
                  <a:cubicBezTo>
                    <a:pt x="1443990" y="411480"/>
                    <a:pt x="1522730" y="424180"/>
                    <a:pt x="1600200" y="443230"/>
                  </a:cubicBezTo>
                  <a:cubicBezTo>
                    <a:pt x="1692910" y="466090"/>
                    <a:pt x="1812290" y="496570"/>
                    <a:pt x="1897380" y="541020"/>
                  </a:cubicBezTo>
                  <a:cubicBezTo>
                    <a:pt x="1972310" y="580390"/>
                    <a:pt x="2045970" y="624840"/>
                    <a:pt x="2090420" y="685800"/>
                  </a:cubicBezTo>
                  <a:cubicBezTo>
                    <a:pt x="2133600" y="745490"/>
                    <a:pt x="2174240" y="833120"/>
                    <a:pt x="2160270" y="902970"/>
                  </a:cubicBezTo>
                  <a:cubicBezTo>
                    <a:pt x="2143760" y="985520"/>
                    <a:pt x="2053590" y="1085850"/>
                    <a:pt x="1957070" y="1140460"/>
                  </a:cubicBezTo>
                  <a:cubicBezTo>
                    <a:pt x="1831340" y="1212850"/>
                    <a:pt x="1584960" y="1215390"/>
                    <a:pt x="1435100" y="1234440"/>
                  </a:cubicBezTo>
                  <a:cubicBezTo>
                    <a:pt x="1323340" y="1248410"/>
                    <a:pt x="1240790" y="1254760"/>
                    <a:pt x="1141730" y="1257300"/>
                  </a:cubicBezTo>
                  <a:cubicBezTo>
                    <a:pt x="1040130" y="1259840"/>
                    <a:pt x="894080" y="1257300"/>
                    <a:pt x="834390" y="1248410"/>
                  </a:cubicBezTo>
                  <a:cubicBezTo>
                    <a:pt x="808990" y="1244600"/>
                    <a:pt x="800100" y="1242060"/>
                    <a:pt x="781050" y="1233170"/>
                  </a:cubicBezTo>
                  <a:cubicBezTo>
                    <a:pt x="754380" y="1219200"/>
                    <a:pt x="715010" y="1193800"/>
                    <a:pt x="692150" y="1165860"/>
                  </a:cubicBezTo>
                  <a:cubicBezTo>
                    <a:pt x="669290" y="1137920"/>
                    <a:pt x="651510" y="1101090"/>
                    <a:pt x="643890" y="1065530"/>
                  </a:cubicBezTo>
                  <a:cubicBezTo>
                    <a:pt x="636270" y="1029970"/>
                    <a:pt x="637540" y="988060"/>
                    <a:pt x="647700" y="953770"/>
                  </a:cubicBezTo>
                  <a:cubicBezTo>
                    <a:pt x="657860" y="919480"/>
                    <a:pt x="684530" y="880110"/>
                    <a:pt x="703580" y="857250"/>
                  </a:cubicBezTo>
                  <a:cubicBezTo>
                    <a:pt x="717550" y="840740"/>
                    <a:pt x="727710" y="831850"/>
                    <a:pt x="746760" y="821690"/>
                  </a:cubicBezTo>
                  <a:cubicBezTo>
                    <a:pt x="773430" y="806450"/>
                    <a:pt x="805180" y="796290"/>
                    <a:pt x="852170" y="786130"/>
                  </a:cubicBezTo>
                  <a:cubicBezTo>
                    <a:pt x="941070" y="768350"/>
                    <a:pt x="1118870" y="756920"/>
                    <a:pt x="1244600" y="754380"/>
                  </a:cubicBezTo>
                  <a:cubicBezTo>
                    <a:pt x="1360170" y="753110"/>
                    <a:pt x="1498600" y="753110"/>
                    <a:pt x="1576070" y="770890"/>
                  </a:cubicBezTo>
                  <a:cubicBezTo>
                    <a:pt x="1621790" y="781050"/>
                    <a:pt x="1653540" y="796290"/>
                    <a:pt x="1678940" y="812800"/>
                  </a:cubicBezTo>
                  <a:cubicBezTo>
                    <a:pt x="1696720" y="824230"/>
                    <a:pt x="1706880" y="833120"/>
                    <a:pt x="1719580" y="850900"/>
                  </a:cubicBezTo>
                  <a:cubicBezTo>
                    <a:pt x="1737360" y="875030"/>
                    <a:pt x="1761490" y="922020"/>
                    <a:pt x="1769110" y="951230"/>
                  </a:cubicBezTo>
                  <a:cubicBezTo>
                    <a:pt x="1775460" y="971550"/>
                    <a:pt x="1776730" y="985520"/>
                    <a:pt x="1774190" y="1007110"/>
                  </a:cubicBezTo>
                  <a:cubicBezTo>
                    <a:pt x="1771650" y="1037590"/>
                    <a:pt x="1761490" y="1082040"/>
                    <a:pt x="1743710" y="1113790"/>
                  </a:cubicBezTo>
                  <a:cubicBezTo>
                    <a:pt x="1725930" y="1145540"/>
                    <a:pt x="1699260" y="1176020"/>
                    <a:pt x="1668780" y="1195070"/>
                  </a:cubicBezTo>
                  <a:cubicBezTo>
                    <a:pt x="1638300" y="1215390"/>
                    <a:pt x="1611630" y="1220470"/>
                    <a:pt x="1563370" y="1231900"/>
                  </a:cubicBezTo>
                  <a:cubicBezTo>
                    <a:pt x="1464310" y="1256030"/>
                    <a:pt x="1235710" y="1285240"/>
                    <a:pt x="1101090" y="1294130"/>
                  </a:cubicBezTo>
                  <a:cubicBezTo>
                    <a:pt x="998220" y="1300480"/>
                    <a:pt x="897890" y="1301750"/>
                    <a:pt x="828040" y="1292860"/>
                  </a:cubicBezTo>
                  <a:cubicBezTo>
                    <a:pt x="783590" y="1287780"/>
                    <a:pt x="753110" y="1283970"/>
                    <a:pt x="721360" y="1267460"/>
                  </a:cubicBezTo>
                  <a:cubicBezTo>
                    <a:pt x="689610" y="1250950"/>
                    <a:pt x="656590" y="1217930"/>
                    <a:pt x="638810" y="1193800"/>
                  </a:cubicBezTo>
                  <a:cubicBezTo>
                    <a:pt x="626110" y="1177290"/>
                    <a:pt x="619760" y="1162050"/>
                    <a:pt x="613410" y="1144270"/>
                  </a:cubicBezTo>
                  <a:cubicBezTo>
                    <a:pt x="607060" y="1127760"/>
                    <a:pt x="601980" y="1112520"/>
                    <a:pt x="600710" y="1090930"/>
                  </a:cubicBezTo>
                  <a:cubicBezTo>
                    <a:pt x="599440" y="1061720"/>
                    <a:pt x="600710" y="1014730"/>
                    <a:pt x="613410" y="981710"/>
                  </a:cubicBezTo>
                  <a:cubicBezTo>
                    <a:pt x="626110" y="948690"/>
                    <a:pt x="650240" y="915670"/>
                    <a:pt x="676910" y="891540"/>
                  </a:cubicBezTo>
                  <a:cubicBezTo>
                    <a:pt x="703580" y="867410"/>
                    <a:pt x="728980" y="850900"/>
                    <a:pt x="773430" y="839470"/>
                  </a:cubicBezTo>
                  <a:cubicBezTo>
                    <a:pt x="850900" y="819150"/>
                    <a:pt x="999490" y="834390"/>
                    <a:pt x="1116330" y="835660"/>
                  </a:cubicBezTo>
                  <a:cubicBezTo>
                    <a:pt x="1239520" y="838200"/>
                    <a:pt x="1413510" y="829310"/>
                    <a:pt x="1497330" y="852170"/>
                  </a:cubicBezTo>
                  <a:cubicBezTo>
                    <a:pt x="1541780" y="863600"/>
                    <a:pt x="1570990" y="885190"/>
                    <a:pt x="1593850" y="902970"/>
                  </a:cubicBezTo>
                  <a:cubicBezTo>
                    <a:pt x="1610360" y="915670"/>
                    <a:pt x="1619250" y="925830"/>
                    <a:pt x="1629410" y="943610"/>
                  </a:cubicBezTo>
                  <a:cubicBezTo>
                    <a:pt x="1644650" y="969010"/>
                    <a:pt x="1663700" y="1016000"/>
                    <a:pt x="1668780" y="1045210"/>
                  </a:cubicBezTo>
                  <a:cubicBezTo>
                    <a:pt x="1672590" y="1066800"/>
                    <a:pt x="1672590" y="1079500"/>
                    <a:pt x="1668780" y="1101090"/>
                  </a:cubicBezTo>
                  <a:cubicBezTo>
                    <a:pt x="1663700" y="1130300"/>
                    <a:pt x="1644650" y="1177290"/>
                    <a:pt x="1629410" y="1202690"/>
                  </a:cubicBezTo>
                  <a:cubicBezTo>
                    <a:pt x="1619250" y="1220470"/>
                    <a:pt x="1610360" y="1230630"/>
                    <a:pt x="1593850" y="1243330"/>
                  </a:cubicBezTo>
                  <a:cubicBezTo>
                    <a:pt x="1570990" y="1261110"/>
                    <a:pt x="1535430" y="1285240"/>
                    <a:pt x="1497330" y="1294130"/>
                  </a:cubicBezTo>
                  <a:cubicBezTo>
                    <a:pt x="1447800" y="1305560"/>
                    <a:pt x="1369060" y="1304290"/>
                    <a:pt x="1319530" y="1292860"/>
                  </a:cubicBezTo>
                  <a:cubicBezTo>
                    <a:pt x="1281430" y="1283970"/>
                    <a:pt x="1245870" y="1261110"/>
                    <a:pt x="1223010" y="1243330"/>
                  </a:cubicBezTo>
                  <a:cubicBezTo>
                    <a:pt x="1206500" y="1230630"/>
                    <a:pt x="1197610" y="1217930"/>
                    <a:pt x="1187450" y="1202690"/>
                  </a:cubicBezTo>
                  <a:cubicBezTo>
                    <a:pt x="1177290" y="1187450"/>
                    <a:pt x="1167130" y="1174750"/>
                    <a:pt x="1160780" y="1154430"/>
                  </a:cubicBezTo>
                  <a:cubicBezTo>
                    <a:pt x="1151890" y="1126490"/>
                    <a:pt x="1144270" y="1082040"/>
                    <a:pt x="1148080" y="1047750"/>
                  </a:cubicBezTo>
                  <a:cubicBezTo>
                    <a:pt x="1151890" y="1013460"/>
                    <a:pt x="1169670" y="971550"/>
                    <a:pt x="1184910" y="946150"/>
                  </a:cubicBezTo>
                  <a:cubicBezTo>
                    <a:pt x="1196340" y="928370"/>
                    <a:pt x="1207770" y="918210"/>
                    <a:pt x="1221740" y="905510"/>
                  </a:cubicBezTo>
                  <a:cubicBezTo>
                    <a:pt x="1235710" y="894080"/>
                    <a:pt x="1247140" y="882650"/>
                    <a:pt x="1266190" y="873760"/>
                  </a:cubicBezTo>
                  <a:cubicBezTo>
                    <a:pt x="1292860" y="861060"/>
                    <a:pt x="1327150" y="853440"/>
                    <a:pt x="1370330" y="847090"/>
                  </a:cubicBezTo>
                  <a:cubicBezTo>
                    <a:pt x="1441450" y="836930"/>
                    <a:pt x="1562100" y="838200"/>
                    <a:pt x="1656080" y="842010"/>
                  </a:cubicBezTo>
                  <a:cubicBezTo>
                    <a:pt x="1748790" y="845820"/>
                    <a:pt x="1860550" y="868680"/>
                    <a:pt x="1930400" y="868680"/>
                  </a:cubicBezTo>
                  <a:cubicBezTo>
                    <a:pt x="1973580" y="868680"/>
                    <a:pt x="2006600" y="854710"/>
                    <a:pt x="2035810" y="857250"/>
                  </a:cubicBezTo>
                  <a:cubicBezTo>
                    <a:pt x="2056130" y="858520"/>
                    <a:pt x="2068830" y="862330"/>
                    <a:pt x="2086610" y="871220"/>
                  </a:cubicBezTo>
                  <a:cubicBezTo>
                    <a:pt x="2112010" y="883920"/>
                    <a:pt x="2150110" y="906780"/>
                    <a:pt x="2171700" y="932180"/>
                  </a:cubicBezTo>
                  <a:cubicBezTo>
                    <a:pt x="2193290" y="957580"/>
                    <a:pt x="2211070" y="993140"/>
                    <a:pt x="2218690" y="1026160"/>
                  </a:cubicBezTo>
                  <a:cubicBezTo>
                    <a:pt x="2226310" y="1059180"/>
                    <a:pt x="2225040" y="1098550"/>
                    <a:pt x="2216150" y="1131570"/>
                  </a:cubicBezTo>
                  <a:cubicBezTo>
                    <a:pt x="2207260" y="1164590"/>
                    <a:pt x="2188210" y="1197610"/>
                    <a:pt x="2165350" y="1223010"/>
                  </a:cubicBezTo>
                  <a:cubicBezTo>
                    <a:pt x="2142490" y="1248410"/>
                    <a:pt x="2110740" y="1264920"/>
                    <a:pt x="2077720" y="1281430"/>
                  </a:cubicBezTo>
                  <a:cubicBezTo>
                    <a:pt x="2042160" y="1299210"/>
                    <a:pt x="2005330" y="1305560"/>
                    <a:pt x="1960880" y="1320800"/>
                  </a:cubicBezTo>
                  <a:cubicBezTo>
                    <a:pt x="1901190" y="1339850"/>
                    <a:pt x="1821180" y="1370330"/>
                    <a:pt x="1751330" y="1388110"/>
                  </a:cubicBezTo>
                  <a:cubicBezTo>
                    <a:pt x="1682750" y="1405890"/>
                    <a:pt x="1601470" y="1428750"/>
                    <a:pt x="1545590" y="1430020"/>
                  </a:cubicBezTo>
                  <a:cubicBezTo>
                    <a:pt x="1506220" y="1431290"/>
                    <a:pt x="1471930" y="1423670"/>
                    <a:pt x="1446530" y="1414780"/>
                  </a:cubicBezTo>
                  <a:cubicBezTo>
                    <a:pt x="1427480" y="1408430"/>
                    <a:pt x="1417320" y="1402080"/>
                    <a:pt x="1402080" y="1389380"/>
                  </a:cubicBezTo>
                  <a:cubicBezTo>
                    <a:pt x="1380490" y="1371600"/>
                    <a:pt x="1351280" y="1339850"/>
                    <a:pt x="1337310" y="1310640"/>
                  </a:cubicBezTo>
                  <a:cubicBezTo>
                    <a:pt x="1323340" y="1281430"/>
                    <a:pt x="1316990" y="1240790"/>
                    <a:pt x="1315720" y="1212850"/>
                  </a:cubicBezTo>
                  <a:cubicBezTo>
                    <a:pt x="1314450" y="1193800"/>
                    <a:pt x="1316990" y="1181100"/>
                    <a:pt x="1323340" y="1162050"/>
                  </a:cubicBezTo>
                  <a:cubicBezTo>
                    <a:pt x="1332230" y="1136650"/>
                    <a:pt x="1350010" y="1098550"/>
                    <a:pt x="1372870" y="1074420"/>
                  </a:cubicBezTo>
                  <a:cubicBezTo>
                    <a:pt x="1395730" y="1050290"/>
                    <a:pt x="1432560" y="1028700"/>
                    <a:pt x="1457960" y="1018540"/>
                  </a:cubicBezTo>
                  <a:cubicBezTo>
                    <a:pt x="1475740" y="1010920"/>
                    <a:pt x="1484630" y="1012190"/>
                    <a:pt x="1508760" y="1008380"/>
                  </a:cubicBezTo>
                  <a:cubicBezTo>
                    <a:pt x="1562100" y="1000760"/>
                    <a:pt x="1680210" y="984250"/>
                    <a:pt x="1766570" y="980440"/>
                  </a:cubicBezTo>
                  <a:cubicBezTo>
                    <a:pt x="1851660" y="976630"/>
                    <a:pt x="1996440" y="946150"/>
                    <a:pt x="2020570" y="984250"/>
                  </a:cubicBezTo>
                  <a:cubicBezTo>
                    <a:pt x="2043430" y="1021080"/>
                    <a:pt x="1977390" y="1174750"/>
                    <a:pt x="1921510" y="1200150"/>
                  </a:cubicBezTo>
                  <a:cubicBezTo>
                    <a:pt x="1863090" y="1226820"/>
                    <a:pt x="1722120" y="1177290"/>
                    <a:pt x="1670050" y="1121410"/>
                  </a:cubicBezTo>
                  <a:cubicBezTo>
                    <a:pt x="1616710" y="1064260"/>
                    <a:pt x="1581150" y="918210"/>
                    <a:pt x="1607820" y="853440"/>
                  </a:cubicBezTo>
                  <a:cubicBezTo>
                    <a:pt x="1631950" y="795020"/>
                    <a:pt x="1729740" y="767080"/>
                    <a:pt x="1790700" y="736600"/>
                  </a:cubicBezTo>
                  <a:cubicBezTo>
                    <a:pt x="1846580" y="708660"/>
                    <a:pt x="1913890" y="679450"/>
                    <a:pt x="1960880" y="673100"/>
                  </a:cubicBezTo>
                  <a:cubicBezTo>
                    <a:pt x="1991360" y="669290"/>
                    <a:pt x="2016760" y="671830"/>
                    <a:pt x="2040890" y="679450"/>
                  </a:cubicBezTo>
                  <a:cubicBezTo>
                    <a:pt x="2065020" y="687070"/>
                    <a:pt x="2090420" y="703580"/>
                    <a:pt x="2108200" y="721360"/>
                  </a:cubicBezTo>
                  <a:cubicBezTo>
                    <a:pt x="2125980" y="740410"/>
                    <a:pt x="2141220" y="769620"/>
                    <a:pt x="2148840" y="789940"/>
                  </a:cubicBezTo>
                  <a:cubicBezTo>
                    <a:pt x="2153920" y="803910"/>
                    <a:pt x="2155190" y="814070"/>
                    <a:pt x="2155190" y="829310"/>
                  </a:cubicBezTo>
                  <a:cubicBezTo>
                    <a:pt x="2155190" y="850900"/>
                    <a:pt x="2147570" y="887730"/>
                    <a:pt x="2139950" y="908050"/>
                  </a:cubicBezTo>
                  <a:cubicBezTo>
                    <a:pt x="2134870" y="922020"/>
                    <a:pt x="2128520" y="930910"/>
                    <a:pt x="2118360" y="942340"/>
                  </a:cubicBezTo>
                  <a:cubicBezTo>
                    <a:pt x="2103120" y="958850"/>
                    <a:pt x="2054860" y="990600"/>
                    <a:pt x="2054860" y="9906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221355" y="3623310"/>
            <a:ext cx="418147" cy="422910"/>
            <a:chOff x="0" y="0"/>
            <a:chExt cx="557530" cy="563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8260" y="49530"/>
              <a:ext cx="461010" cy="464820"/>
            </a:xfrm>
            <a:custGeom>
              <a:avLst/>
              <a:gdLst/>
              <a:ahLst/>
              <a:cxnLst/>
              <a:rect r="r" b="b" t="t" l="l"/>
              <a:pathLst>
                <a:path h="464820" w="461010">
                  <a:moveTo>
                    <a:pt x="410210" y="118110"/>
                  </a:moveTo>
                  <a:cubicBezTo>
                    <a:pt x="461010" y="290830"/>
                    <a:pt x="459740" y="299720"/>
                    <a:pt x="458470" y="313690"/>
                  </a:cubicBezTo>
                  <a:cubicBezTo>
                    <a:pt x="457200" y="327660"/>
                    <a:pt x="454660" y="340360"/>
                    <a:pt x="448310" y="354330"/>
                  </a:cubicBezTo>
                  <a:cubicBezTo>
                    <a:pt x="439420" y="374650"/>
                    <a:pt x="421640" y="403860"/>
                    <a:pt x="401320" y="421640"/>
                  </a:cubicBezTo>
                  <a:cubicBezTo>
                    <a:pt x="381000" y="439420"/>
                    <a:pt x="354330" y="452120"/>
                    <a:pt x="328930" y="458470"/>
                  </a:cubicBezTo>
                  <a:cubicBezTo>
                    <a:pt x="303530" y="464820"/>
                    <a:pt x="271780" y="464820"/>
                    <a:pt x="246380" y="458470"/>
                  </a:cubicBezTo>
                  <a:cubicBezTo>
                    <a:pt x="220980" y="452120"/>
                    <a:pt x="191770" y="434340"/>
                    <a:pt x="173990" y="420370"/>
                  </a:cubicBezTo>
                  <a:cubicBezTo>
                    <a:pt x="161290" y="410210"/>
                    <a:pt x="156210" y="388620"/>
                    <a:pt x="147320" y="388620"/>
                  </a:cubicBezTo>
                  <a:cubicBezTo>
                    <a:pt x="134620" y="389890"/>
                    <a:pt x="125730" y="445770"/>
                    <a:pt x="109220" y="448310"/>
                  </a:cubicBezTo>
                  <a:cubicBezTo>
                    <a:pt x="87630" y="450850"/>
                    <a:pt x="43180" y="397510"/>
                    <a:pt x="26670" y="373380"/>
                  </a:cubicBezTo>
                  <a:cubicBezTo>
                    <a:pt x="15240" y="355600"/>
                    <a:pt x="10160" y="339090"/>
                    <a:pt x="6350" y="321310"/>
                  </a:cubicBezTo>
                  <a:cubicBezTo>
                    <a:pt x="2540" y="303530"/>
                    <a:pt x="0" y="285750"/>
                    <a:pt x="5080" y="264160"/>
                  </a:cubicBezTo>
                  <a:cubicBezTo>
                    <a:pt x="11430" y="234950"/>
                    <a:pt x="29210" y="189230"/>
                    <a:pt x="53340" y="163830"/>
                  </a:cubicBezTo>
                  <a:cubicBezTo>
                    <a:pt x="77470" y="138430"/>
                    <a:pt x="123190" y="120650"/>
                    <a:pt x="152400" y="114300"/>
                  </a:cubicBezTo>
                  <a:cubicBezTo>
                    <a:pt x="173990" y="109220"/>
                    <a:pt x="190500" y="111760"/>
                    <a:pt x="209550" y="115570"/>
                  </a:cubicBezTo>
                  <a:cubicBezTo>
                    <a:pt x="227330" y="119380"/>
                    <a:pt x="245110" y="123190"/>
                    <a:pt x="262890" y="134620"/>
                  </a:cubicBezTo>
                  <a:cubicBezTo>
                    <a:pt x="288290" y="151130"/>
                    <a:pt x="323850" y="190500"/>
                    <a:pt x="337820" y="217170"/>
                  </a:cubicBezTo>
                  <a:cubicBezTo>
                    <a:pt x="347980" y="236220"/>
                    <a:pt x="351790" y="250190"/>
                    <a:pt x="351790" y="271780"/>
                  </a:cubicBezTo>
                  <a:cubicBezTo>
                    <a:pt x="351790" y="302260"/>
                    <a:pt x="339090" y="353060"/>
                    <a:pt x="325120" y="379730"/>
                  </a:cubicBezTo>
                  <a:cubicBezTo>
                    <a:pt x="314960" y="398780"/>
                    <a:pt x="306070" y="410210"/>
                    <a:pt x="288290" y="422910"/>
                  </a:cubicBezTo>
                  <a:cubicBezTo>
                    <a:pt x="264160" y="439420"/>
                    <a:pt x="213360" y="457200"/>
                    <a:pt x="182880" y="461010"/>
                  </a:cubicBezTo>
                  <a:cubicBezTo>
                    <a:pt x="161290" y="463550"/>
                    <a:pt x="147320" y="462280"/>
                    <a:pt x="127000" y="454660"/>
                  </a:cubicBezTo>
                  <a:cubicBezTo>
                    <a:pt x="99060" y="444500"/>
                    <a:pt x="57150" y="417830"/>
                    <a:pt x="36830" y="389890"/>
                  </a:cubicBezTo>
                  <a:cubicBezTo>
                    <a:pt x="16510" y="360680"/>
                    <a:pt x="2540" y="318770"/>
                    <a:pt x="2540" y="283210"/>
                  </a:cubicBezTo>
                  <a:cubicBezTo>
                    <a:pt x="2540" y="247650"/>
                    <a:pt x="19050" y="205740"/>
                    <a:pt x="40640" y="177800"/>
                  </a:cubicBezTo>
                  <a:cubicBezTo>
                    <a:pt x="62230" y="149860"/>
                    <a:pt x="106680" y="128270"/>
                    <a:pt x="134620" y="118110"/>
                  </a:cubicBezTo>
                  <a:cubicBezTo>
                    <a:pt x="154940" y="111760"/>
                    <a:pt x="171450" y="111760"/>
                    <a:pt x="190500" y="113030"/>
                  </a:cubicBezTo>
                  <a:cubicBezTo>
                    <a:pt x="208280" y="114300"/>
                    <a:pt x="245110" y="120650"/>
                    <a:pt x="245110" y="125730"/>
                  </a:cubicBezTo>
                  <a:cubicBezTo>
                    <a:pt x="245110" y="130810"/>
                    <a:pt x="204470" y="135890"/>
                    <a:pt x="204470" y="142240"/>
                  </a:cubicBezTo>
                  <a:cubicBezTo>
                    <a:pt x="205740" y="156210"/>
                    <a:pt x="391160" y="162560"/>
                    <a:pt x="429260" y="195580"/>
                  </a:cubicBezTo>
                  <a:cubicBezTo>
                    <a:pt x="452120" y="215900"/>
                    <a:pt x="454660" y="251460"/>
                    <a:pt x="458470" y="273050"/>
                  </a:cubicBezTo>
                  <a:cubicBezTo>
                    <a:pt x="461010" y="288290"/>
                    <a:pt x="459740" y="299720"/>
                    <a:pt x="458470" y="313690"/>
                  </a:cubicBezTo>
                  <a:cubicBezTo>
                    <a:pt x="457200" y="327660"/>
                    <a:pt x="454660" y="340360"/>
                    <a:pt x="448310" y="354330"/>
                  </a:cubicBezTo>
                  <a:cubicBezTo>
                    <a:pt x="439420" y="374650"/>
                    <a:pt x="417830" y="406400"/>
                    <a:pt x="401320" y="421640"/>
                  </a:cubicBezTo>
                  <a:cubicBezTo>
                    <a:pt x="389890" y="433070"/>
                    <a:pt x="381000" y="438150"/>
                    <a:pt x="367030" y="444500"/>
                  </a:cubicBezTo>
                  <a:cubicBezTo>
                    <a:pt x="346710" y="453390"/>
                    <a:pt x="309880" y="462280"/>
                    <a:pt x="287020" y="463550"/>
                  </a:cubicBezTo>
                  <a:cubicBezTo>
                    <a:pt x="271780" y="464820"/>
                    <a:pt x="261620" y="463550"/>
                    <a:pt x="246380" y="458470"/>
                  </a:cubicBezTo>
                  <a:cubicBezTo>
                    <a:pt x="224790" y="452120"/>
                    <a:pt x="191770" y="434340"/>
                    <a:pt x="173990" y="420370"/>
                  </a:cubicBezTo>
                  <a:cubicBezTo>
                    <a:pt x="161290" y="410210"/>
                    <a:pt x="156210" y="405130"/>
                    <a:pt x="147320" y="388620"/>
                  </a:cubicBezTo>
                  <a:cubicBezTo>
                    <a:pt x="127000" y="349250"/>
                    <a:pt x="87630" y="227330"/>
                    <a:pt x="90170" y="166370"/>
                  </a:cubicBezTo>
                  <a:cubicBezTo>
                    <a:pt x="91440" y="123190"/>
                    <a:pt x="109220" y="83820"/>
                    <a:pt x="128270" y="57150"/>
                  </a:cubicBezTo>
                  <a:cubicBezTo>
                    <a:pt x="144780" y="35560"/>
                    <a:pt x="171450" y="20320"/>
                    <a:pt x="190500" y="11430"/>
                  </a:cubicBezTo>
                  <a:cubicBezTo>
                    <a:pt x="204470" y="5080"/>
                    <a:pt x="212090" y="1270"/>
                    <a:pt x="228600" y="1270"/>
                  </a:cubicBezTo>
                  <a:cubicBezTo>
                    <a:pt x="256540" y="0"/>
                    <a:pt x="316230" y="12700"/>
                    <a:pt x="341630" y="24130"/>
                  </a:cubicBezTo>
                  <a:cubicBezTo>
                    <a:pt x="355600" y="31750"/>
                    <a:pt x="361950" y="38100"/>
                    <a:pt x="372110" y="49530"/>
                  </a:cubicBezTo>
                  <a:cubicBezTo>
                    <a:pt x="386080" y="66040"/>
                    <a:pt x="410210" y="118110"/>
                    <a:pt x="410210" y="11811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2831783" y="4106024"/>
            <a:ext cx="1894266" cy="81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sz="1193">
                <a:solidFill>
                  <a:srgbClr val="DD242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Arraste</a:t>
            </a:r>
            <a:r>
              <a:rPr lang="en-US" sz="1193">
                <a:solidFill>
                  <a:srgbClr val="DD242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pra baixo, coloque o link do drive do seu produto, ou ele em .zip </a:t>
            </a:r>
            <a:r>
              <a:rPr lang="en-US" b="true" sz="1193">
                <a:solidFill>
                  <a:srgbClr val="DD242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85972"/>
            <a:ext cx="4876800" cy="6434028"/>
          </a:xfrm>
          <a:custGeom>
            <a:avLst/>
            <a:gdLst/>
            <a:ahLst/>
            <a:cxnLst/>
            <a:rect r="r" b="b" t="t" l="l"/>
            <a:pathLst>
              <a:path h="6434028" w="4876800">
                <a:moveTo>
                  <a:pt x="0" y="0"/>
                </a:moveTo>
                <a:lnTo>
                  <a:pt x="4876800" y="0"/>
                </a:lnTo>
                <a:lnTo>
                  <a:pt x="4876800" y="6434028"/>
                </a:lnTo>
                <a:lnTo>
                  <a:pt x="0" y="643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3796" y="401955"/>
            <a:ext cx="152920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DD242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Módulo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8" y="487680"/>
            <a:ext cx="4880408" cy="7039012"/>
          </a:xfrm>
          <a:custGeom>
            <a:avLst/>
            <a:gdLst/>
            <a:ahLst/>
            <a:cxnLst/>
            <a:rect r="r" b="b" t="t" l="l"/>
            <a:pathLst>
              <a:path h="7039012" w="4880408">
                <a:moveTo>
                  <a:pt x="0" y="0"/>
                </a:moveTo>
                <a:lnTo>
                  <a:pt x="4880408" y="0"/>
                </a:lnTo>
                <a:lnTo>
                  <a:pt x="4880408" y="7039012"/>
                </a:lnTo>
                <a:lnTo>
                  <a:pt x="0" y="7039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03" r="0" b="-132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71022" y="4379595"/>
            <a:ext cx="296228" cy="1494473"/>
            <a:chOff x="0" y="0"/>
            <a:chExt cx="394970" cy="1992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6670" y="50800"/>
              <a:ext cx="344170" cy="1892300"/>
            </a:xfrm>
            <a:custGeom>
              <a:avLst/>
              <a:gdLst/>
              <a:ahLst/>
              <a:cxnLst/>
              <a:rect r="r" b="b" t="t" l="l"/>
              <a:pathLst>
                <a:path h="1892300" w="344170">
                  <a:moveTo>
                    <a:pt x="177800" y="261620"/>
                  </a:moveTo>
                  <a:cubicBezTo>
                    <a:pt x="105410" y="1179830"/>
                    <a:pt x="134620" y="1771650"/>
                    <a:pt x="118110" y="1856740"/>
                  </a:cubicBezTo>
                  <a:cubicBezTo>
                    <a:pt x="115570" y="1870710"/>
                    <a:pt x="114300" y="1874520"/>
                    <a:pt x="109220" y="1879600"/>
                  </a:cubicBezTo>
                  <a:cubicBezTo>
                    <a:pt x="102870" y="1885950"/>
                    <a:pt x="88900" y="1892300"/>
                    <a:pt x="80010" y="1891030"/>
                  </a:cubicBezTo>
                  <a:cubicBezTo>
                    <a:pt x="69850" y="1889760"/>
                    <a:pt x="58420" y="1882140"/>
                    <a:pt x="50800" y="1865630"/>
                  </a:cubicBezTo>
                  <a:cubicBezTo>
                    <a:pt x="25400" y="1807210"/>
                    <a:pt x="49530" y="1557020"/>
                    <a:pt x="60960" y="1391920"/>
                  </a:cubicBezTo>
                  <a:cubicBezTo>
                    <a:pt x="73660" y="1207770"/>
                    <a:pt x="99060" y="1018540"/>
                    <a:pt x="128270" y="810260"/>
                  </a:cubicBezTo>
                  <a:cubicBezTo>
                    <a:pt x="161290" y="567690"/>
                    <a:pt x="223520" y="101600"/>
                    <a:pt x="255270" y="26670"/>
                  </a:cubicBezTo>
                  <a:cubicBezTo>
                    <a:pt x="261620" y="12700"/>
                    <a:pt x="264160" y="7620"/>
                    <a:pt x="271780" y="3810"/>
                  </a:cubicBezTo>
                  <a:cubicBezTo>
                    <a:pt x="279400" y="0"/>
                    <a:pt x="292100" y="0"/>
                    <a:pt x="299720" y="3810"/>
                  </a:cubicBezTo>
                  <a:cubicBezTo>
                    <a:pt x="307340" y="7620"/>
                    <a:pt x="312420" y="17780"/>
                    <a:pt x="316230" y="27940"/>
                  </a:cubicBezTo>
                  <a:cubicBezTo>
                    <a:pt x="320040" y="40640"/>
                    <a:pt x="320040" y="50800"/>
                    <a:pt x="317500" y="74930"/>
                  </a:cubicBezTo>
                  <a:cubicBezTo>
                    <a:pt x="309880" y="156210"/>
                    <a:pt x="229870" y="449580"/>
                    <a:pt x="200660" y="605790"/>
                  </a:cubicBezTo>
                  <a:cubicBezTo>
                    <a:pt x="177800" y="727710"/>
                    <a:pt x="165100" y="828040"/>
                    <a:pt x="149860" y="932180"/>
                  </a:cubicBezTo>
                  <a:cubicBezTo>
                    <a:pt x="135890" y="1028700"/>
                    <a:pt x="123190" y="1102360"/>
                    <a:pt x="113030" y="1211580"/>
                  </a:cubicBezTo>
                  <a:cubicBezTo>
                    <a:pt x="99060" y="1363980"/>
                    <a:pt x="124460" y="1704340"/>
                    <a:pt x="85090" y="1758950"/>
                  </a:cubicBezTo>
                  <a:cubicBezTo>
                    <a:pt x="73660" y="1774190"/>
                    <a:pt x="54610" y="1778000"/>
                    <a:pt x="44450" y="1774190"/>
                  </a:cubicBezTo>
                  <a:cubicBezTo>
                    <a:pt x="35560" y="1771650"/>
                    <a:pt x="29210" y="1761490"/>
                    <a:pt x="24130" y="1743710"/>
                  </a:cubicBezTo>
                  <a:cubicBezTo>
                    <a:pt x="0" y="1662430"/>
                    <a:pt x="16510" y="1245870"/>
                    <a:pt x="26670" y="1022350"/>
                  </a:cubicBezTo>
                  <a:cubicBezTo>
                    <a:pt x="35560" y="825500"/>
                    <a:pt x="62230" y="608330"/>
                    <a:pt x="76200" y="471170"/>
                  </a:cubicBezTo>
                  <a:cubicBezTo>
                    <a:pt x="85090" y="388620"/>
                    <a:pt x="81280" y="312420"/>
                    <a:pt x="99060" y="274320"/>
                  </a:cubicBezTo>
                  <a:cubicBezTo>
                    <a:pt x="107950" y="255270"/>
                    <a:pt x="120650" y="238760"/>
                    <a:pt x="133350" y="237490"/>
                  </a:cubicBezTo>
                  <a:cubicBezTo>
                    <a:pt x="144780" y="236220"/>
                    <a:pt x="160020" y="241300"/>
                    <a:pt x="170180" y="260350"/>
                  </a:cubicBezTo>
                  <a:cubicBezTo>
                    <a:pt x="231140" y="368300"/>
                    <a:pt x="245110" y="1601470"/>
                    <a:pt x="190500" y="1699260"/>
                  </a:cubicBezTo>
                  <a:cubicBezTo>
                    <a:pt x="181610" y="1714500"/>
                    <a:pt x="168910" y="1718310"/>
                    <a:pt x="160020" y="1717040"/>
                  </a:cubicBezTo>
                  <a:cubicBezTo>
                    <a:pt x="149860" y="1715770"/>
                    <a:pt x="137160" y="1700530"/>
                    <a:pt x="132080" y="1686560"/>
                  </a:cubicBezTo>
                  <a:cubicBezTo>
                    <a:pt x="124460" y="1663700"/>
                    <a:pt x="129540" y="1600200"/>
                    <a:pt x="143510" y="1584960"/>
                  </a:cubicBezTo>
                  <a:cubicBezTo>
                    <a:pt x="152400" y="1576070"/>
                    <a:pt x="170180" y="1572260"/>
                    <a:pt x="179070" y="1576070"/>
                  </a:cubicBezTo>
                  <a:cubicBezTo>
                    <a:pt x="187960" y="1579880"/>
                    <a:pt x="199390" y="1600200"/>
                    <a:pt x="196850" y="1609090"/>
                  </a:cubicBezTo>
                  <a:cubicBezTo>
                    <a:pt x="194310" y="1619250"/>
                    <a:pt x="171450" y="1634490"/>
                    <a:pt x="161290" y="1634490"/>
                  </a:cubicBezTo>
                  <a:cubicBezTo>
                    <a:pt x="152400" y="1634490"/>
                    <a:pt x="142240" y="1624330"/>
                    <a:pt x="138430" y="1616710"/>
                  </a:cubicBezTo>
                  <a:cubicBezTo>
                    <a:pt x="134620" y="1609090"/>
                    <a:pt x="134620" y="1593850"/>
                    <a:pt x="140970" y="1587500"/>
                  </a:cubicBezTo>
                  <a:cubicBezTo>
                    <a:pt x="148590" y="1579880"/>
                    <a:pt x="175260" y="1574800"/>
                    <a:pt x="185420" y="1579880"/>
                  </a:cubicBezTo>
                  <a:cubicBezTo>
                    <a:pt x="193040" y="1583690"/>
                    <a:pt x="195580" y="1593850"/>
                    <a:pt x="198120" y="1605280"/>
                  </a:cubicBezTo>
                  <a:cubicBezTo>
                    <a:pt x="201930" y="1626870"/>
                    <a:pt x="199390" y="1689100"/>
                    <a:pt x="186690" y="1705610"/>
                  </a:cubicBezTo>
                  <a:cubicBezTo>
                    <a:pt x="180340" y="1714500"/>
                    <a:pt x="167640" y="1717040"/>
                    <a:pt x="160020" y="1717040"/>
                  </a:cubicBezTo>
                  <a:cubicBezTo>
                    <a:pt x="153670" y="1717040"/>
                    <a:pt x="146050" y="1713230"/>
                    <a:pt x="140970" y="1706880"/>
                  </a:cubicBezTo>
                  <a:cubicBezTo>
                    <a:pt x="133350" y="1696720"/>
                    <a:pt x="130810" y="1682750"/>
                    <a:pt x="127000" y="1652270"/>
                  </a:cubicBezTo>
                  <a:cubicBezTo>
                    <a:pt x="106680" y="1498600"/>
                    <a:pt x="50800" y="332740"/>
                    <a:pt x="113030" y="248920"/>
                  </a:cubicBezTo>
                  <a:cubicBezTo>
                    <a:pt x="123190" y="234950"/>
                    <a:pt x="139700" y="234950"/>
                    <a:pt x="148590" y="238760"/>
                  </a:cubicBezTo>
                  <a:cubicBezTo>
                    <a:pt x="158750" y="242570"/>
                    <a:pt x="167640" y="257810"/>
                    <a:pt x="170180" y="276860"/>
                  </a:cubicBezTo>
                  <a:cubicBezTo>
                    <a:pt x="176530" y="316230"/>
                    <a:pt x="144780" y="393700"/>
                    <a:pt x="133350" y="477520"/>
                  </a:cubicBezTo>
                  <a:cubicBezTo>
                    <a:pt x="114300" y="614680"/>
                    <a:pt x="95250" y="826770"/>
                    <a:pt x="86360" y="1022350"/>
                  </a:cubicBezTo>
                  <a:cubicBezTo>
                    <a:pt x="74930" y="1250950"/>
                    <a:pt x="124460" y="1709420"/>
                    <a:pt x="80010" y="1765300"/>
                  </a:cubicBezTo>
                  <a:cubicBezTo>
                    <a:pt x="69850" y="1778000"/>
                    <a:pt x="53340" y="1778000"/>
                    <a:pt x="44450" y="1774190"/>
                  </a:cubicBezTo>
                  <a:cubicBezTo>
                    <a:pt x="35560" y="1770380"/>
                    <a:pt x="29210" y="1761490"/>
                    <a:pt x="24130" y="1743710"/>
                  </a:cubicBezTo>
                  <a:cubicBezTo>
                    <a:pt x="5080" y="1675130"/>
                    <a:pt x="35560" y="1388110"/>
                    <a:pt x="54610" y="1202690"/>
                  </a:cubicBezTo>
                  <a:cubicBezTo>
                    <a:pt x="74930" y="1004570"/>
                    <a:pt x="107950" y="787400"/>
                    <a:pt x="143510" y="593090"/>
                  </a:cubicBezTo>
                  <a:cubicBezTo>
                    <a:pt x="176530" y="414020"/>
                    <a:pt x="251460" y="160020"/>
                    <a:pt x="257810" y="77470"/>
                  </a:cubicBezTo>
                  <a:cubicBezTo>
                    <a:pt x="260350" y="52070"/>
                    <a:pt x="250190" y="39370"/>
                    <a:pt x="255270" y="26670"/>
                  </a:cubicBezTo>
                  <a:cubicBezTo>
                    <a:pt x="260350" y="15240"/>
                    <a:pt x="275590" y="0"/>
                    <a:pt x="285750" y="0"/>
                  </a:cubicBezTo>
                  <a:cubicBezTo>
                    <a:pt x="295910" y="0"/>
                    <a:pt x="309880" y="8890"/>
                    <a:pt x="316230" y="27940"/>
                  </a:cubicBezTo>
                  <a:cubicBezTo>
                    <a:pt x="344170" y="110490"/>
                    <a:pt x="217170" y="610870"/>
                    <a:pt x="187960" y="816610"/>
                  </a:cubicBezTo>
                  <a:cubicBezTo>
                    <a:pt x="170180" y="947420"/>
                    <a:pt x="161290" y="1038860"/>
                    <a:pt x="149860" y="1140460"/>
                  </a:cubicBezTo>
                  <a:cubicBezTo>
                    <a:pt x="139700" y="1229360"/>
                    <a:pt x="129540" y="1295400"/>
                    <a:pt x="123190" y="1393190"/>
                  </a:cubicBezTo>
                  <a:cubicBezTo>
                    <a:pt x="114300" y="1527810"/>
                    <a:pt x="146050" y="1821180"/>
                    <a:pt x="114300" y="1873250"/>
                  </a:cubicBezTo>
                  <a:cubicBezTo>
                    <a:pt x="105410" y="1888490"/>
                    <a:pt x="90170" y="1892300"/>
                    <a:pt x="80010" y="1891030"/>
                  </a:cubicBezTo>
                  <a:cubicBezTo>
                    <a:pt x="69850" y="1889760"/>
                    <a:pt x="58420" y="1883410"/>
                    <a:pt x="50800" y="1865630"/>
                  </a:cubicBezTo>
                  <a:cubicBezTo>
                    <a:pt x="10160" y="1775460"/>
                    <a:pt x="45720" y="1178560"/>
                    <a:pt x="60960" y="887730"/>
                  </a:cubicBezTo>
                  <a:cubicBezTo>
                    <a:pt x="73660" y="651510"/>
                    <a:pt x="80010" y="308610"/>
                    <a:pt x="121920" y="247650"/>
                  </a:cubicBezTo>
                  <a:cubicBezTo>
                    <a:pt x="132080" y="232410"/>
                    <a:pt x="147320" y="227330"/>
                    <a:pt x="156210" y="229870"/>
                  </a:cubicBezTo>
                  <a:cubicBezTo>
                    <a:pt x="165100" y="232410"/>
                    <a:pt x="177800" y="261620"/>
                    <a:pt x="177800" y="2616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3972878" y="4097655"/>
            <a:ext cx="920115" cy="1825942"/>
            <a:chOff x="0" y="0"/>
            <a:chExt cx="1226820" cy="243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0320" y="33020"/>
              <a:ext cx="1252220" cy="2396490"/>
            </a:xfrm>
            <a:custGeom>
              <a:avLst/>
              <a:gdLst/>
              <a:ahLst/>
              <a:cxnLst/>
              <a:rect r="r" b="b" t="t" l="l"/>
              <a:pathLst>
                <a:path h="2396490" w="1252220">
                  <a:moveTo>
                    <a:pt x="1182370" y="581660"/>
                  </a:moveTo>
                  <a:cubicBezTo>
                    <a:pt x="1172210" y="963930"/>
                    <a:pt x="1252220" y="1358900"/>
                    <a:pt x="1196340" y="1579880"/>
                  </a:cubicBezTo>
                  <a:cubicBezTo>
                    <a:pt x="1150620" y="1758950"/>
                    <a:pt x="1051560" y="1992630"/>
                    <a:pt x="932180" y="2032000"/>
                  </a:cubicBezTo>
                  <a:cubicBezTo>
                    <a:pt x="821690" y="2068830"/>
                    <a:pt x="604520" y="1953260"/>
                    <a:pt x="521970" y="1856740"/>
                  </a:cubicBezTo>
                  <a:cubicBezTo>
                    <a:pt x="445770" y="1767840"/>
                    <a:pt x="450850" y="1635760"/>
                    <a:pt x="429260" y="1490980"/>
                  </a:cubicBezTo>
                  <a:cubicBezTo>
                    <a:pt x="400050" y="1289050"/>
                    <a:pt x="392430" y="881380"/>
                    <a:pt x="397510" y="755650"/>
                  </a:cubicBezTo>
                  <a:cubicBezTo>
                    <a:pt x="398780" y="712470"/>
                    <a:pt x="401320" y="695960"/>
                    <a:pt x="407670" y="668020"/>
                  </a:cubicBezTo>
                  <a:cubicBezTo>
                    <a:pt x="414020" y="638810"/>
                    <a:pt x="424180" y="610870"/>
                    <a:pt x="438150" y="584200"/>
                  </a:cubicBezTo>
                  <a:cubicBezTo>
                    <a:pt x="452120" y="558800"/>
                    <a:pt x="469900" y="533400"/>
                    <a:pt x="488950" y="511810"/>
                  </a:cubicBezTo>
                  <a:cubicBezTo>
                    <a:pt x="508000" y="490220"/>
                    <a:pt x="530860" y="468630"/>
                    <a:pt x="554990" y="452120"/>
                  </a:cubicBezTo>
                  <a:cubicBezTo>
                    <a:pt x="579120" y="435610"/>
                    <a:pt x="605790" y="421640"/>
                    <a:pt x="632460" y="411480"/>
                  </a:cubicBezTo>
                  <a:cubicBezTo>
                    <a:pt x="660400" y="401320"/>
                    <a:pt x="689610" y="393700"/>
                    <a:pt x="718820" y="389890"/>
                  </a:cubicBezTo>
                  <a:cubicBezTo>
                    <a:pt x="748030" y="386080"/>
                    <a:pt x="778510" y="386080"/>
                    <a:pt x="807720" y="389890"/>
                  </a:cubicBezTo>
                  <a:cubicBezTo>
                    <a:pt x="836930" y="393700"/>
                    <a:pt x="866140" y="400050"/>
                    <a:pt x="892810" y="410210"/>
                  </a:cubicBezTo>
                  <a:cubicBezTo>
                    <a:pt x="920750" y="420370"/>
                    <a:pt x="947420" y="434340"/>
                    <a:pt x="971550" y="450850"/>
                  </a:cubicBezTo>
                  <a:cubicBezTo>
                    <a:pt x="995680" y="467360"/>
                    <a:pt x="1018540" y="487680"/>
                    <a:pt x="1038860" y="509270"/>
                  </a:cubicBezTo>
                  <a:cubicBezTo>
                    <a:pt x="1057910" y="530860"/>
                    <a:pt x="1075690" y="556260"/>
                    <a:pt x="1089660" y="581660"/>
                  </a:cubicBezTo>
                  <a:cubicBezTo>
                    <a:pt x="1103630" y="608330"/>
                    <a:pt x="1112520" y="623570"/>
                    <a:pt x="1121410" y="665480"/>
                  </a:cubicBezTo>
                  <a:cubicBezTo>
                    <a:pt x="1143000" y="772160"/>
                    <a:pt x="1139190" y="1079500"/>
                    <a:pt x="1140460" y="1253490"/>
                  </a:cubicBezTo>
                  <a:cubicBezTo>
                    <a:pt x="1141730" y="1391920"/>
                    <a:pt x="1143000" y="1499870"/>
                    <a:pt x="1132840" y="1628140"/>
                  </a:cubicBezTo>
                  <a:cubicBezTo>
                    <a:pt x="1121410" y="1765300"/>
                    <a:pt x="1123950" y="1929130"/>
                    <a:pt x="1071880" y="2052320"/>
                  </a:cubicBezTo>
                  <a:cubicBezTo>
                    <a:pt x="1022350" y="2167890"/>
                    <a:pt x="944880" y="2307590"/>
                    <a:pt x="840740" y="2350770"/>
                  </a:cubicBezTo>
                  <a:cubicBezTo>
                    <a:pt x="728980" y="2396490"/>
                    <a:pt x="519430" y="2367280"/>
                    <a:pt x="408940" y="2291080"/>
                  </a:cubicBezTo>
                  <a:cubicBezTo>
                    <a:pt x="292100" y="2211070"/>
                    <a:pt x="215900" y="2018030"/>
                    <a:pt x="170180" y="1861820"/>
                  </a:cubicBezTo>
                  <a:cubicBezTo>
                    <a:pt x="123190" y="1699260"/>
                    <a:pt x="144780" y="1534160"/>
                    <a:pt x="137160" y="1333500"/>
                  </a:cubicBezTo>
                  <a:cubicBezTo>
                    <a:pt x="127000" y="1070610"/>
                    <a:pt x="118110" y="566420"/>
                    <a:pt x="125730" y="417830"/>
                  </a:cubicBezTo>
                  <a:cubicBezTo>
                    <a:pt x="128270" y="369570"/>
                    <a:pt x="129540" y="353060"/>
                    <a:pt x="137160" y="322580"/>
                  </a:cubicBezTo>
                  <a:cubicBezTo>
                    <a:pt x="144780" y="292100"/>
                    <a:pt x="156210" y="261620"/>
                    <a:pt x="171450" y="233680"/>
                  </a:cubicBezTo>
                  <a:cubicBezTo>
                    <a:pt x="185420" y="205740"/>
                    <a:pt x="204470" y="179070"/>
                    <a:pt x="224790" y="154940"/>
                  </a:cubicBezTo>
                  <a:cubicBezTo>
                    <a:pt x="246380" y="130810"/>
                    <a:pt x="270510" y="109220"/>
                    <a:pt x="297180" y="91440"/>
                  </a:cubicBezTo>
                  <a:cubicBezTo>
                    <a:pt x="322580" y="73660"/>
                    <a:pt x="351790" y="58420"/>
                    <a:pt x="381000" y="46990"/>
                  </a:cubicBezTo>
                  <a:cubicBezTo>
                    <a:pt x="410210" y="35560"/>
                    <a:pt x="441960" y="27940"/>
                    <a:pt x="473710" y="24130"/>
                  </a:cubicBezTo>
                  <a:cubicBezTo>
                    <a:pt x="505460" y="20320"/>
                    <a:pt x="538480" y="20320"/>
                    <a:pt x="570230" y="24130"/>
                  </a:cubicBezTo>
                  <a:cubicBezTo>
                    <a:pt x="601980" y="27940"/>
                    <a:pt x="633730" y="35560"/>
                    <a:pt x="662940" y="46990"/>
                  </a:cubicBezTo>
                  <a:cubicBezTo>
                    <a:pt x="692150" y="58420"/>
                    <a:pt x="721360" y="73660"/>
                    <a:pt x="748030" y="91440"/>
                  </a:cubicBezTo>
                  <a:cubicBezTo>
                    <a:pt x="773430" y="109220"/>
                    <a:pt x="797560" y="130810"/>
                    <a:pt x="819150" y="154940"/>
                  </a:cubicBezTo>
                  <a:cubicBezTo>
                    <a:pt x="839470" y="177800"/>
                    <a:pt x="858520" y="204470"/>
                    <a:pt x="873760" y="232410"/>
                  </a:cubicBezTo>
                  <a:cubicBezTo>
                    <a:pt x="889000" y="260350"/>
                    <a:pt x="896620" y="279400"/>
                    <a:pt x="908050" y="322580"/>
                  </a:cubicBezTo>
                  <a:cubicBezTo>
                    <a:pt x="933450" y="425450"/>
                    <a:pt x="970280" y="689610"/>
                    <a:pt x="975360" y="853440"/>
                  </a:cubicBezTo>
                  <a:cubicBezTo>
                    <a:pt x="980440" y="993140"/>
                    <a:pt x="982980" y="1139190"/>
                    <a:pt x="952500" y="1242060"/>
                  </a:cubicBezTo>
                  <a:cubicBezTo>
                    <a:pt x="929640" y="1318260"/>
                    <a:pt x="882650" y="1381760"/>
                    <a:pt x="847090" y="1426210"/>
                  </a:cubicBezTo>
                  <a:cubicBezTo>
                    <a:pt x="822960" y="1456690"/>
                    <a:pt x="801370" y="1474470"/>
                    <a:pt x="775970" y="1493520"/>
                  </a:cubicBezTo>
                  <a:cubicBezTo>
                    <a:pt x="750570" y="1512570"/>
                    <a:pt x="721360" y="1529080"/>
                    <a:pt x="692150" y="1541780"/>
                  </a:cubicBezTo>
                  <a:cubicBezTo>
                    <a:pt x="662940" y="1554480"/>
                    <a:pt x="629920" y="1563370"/>
                    <a:pt x="598170" y="1568450"/>
                  </a:cubicBezTo>
                  <a:cubicBezTo>
                    <a:pt x="566420" y="1573530"/>
                    <a:pt x="532130" y="1574800"/>
                    <a:pt x="500380" y="1572260"/>
                  </a:cubicBezTo>
                  <a:cubicBezTo>
                    <a:pt x="467360" y="1569720"/>
                    <a:pt x="434340" y="1562100"/>
                    <a:pt x="403860" y="1551940"/>
                  </a:cubicBezTo>
                  <a:cubicBezTo>
                    <a:pt x="373380" y="1541780"/>
                    <a:pt x="342900" y="1527810"/>
                    <a:pt x="316230" y="1510030"/>
                  </a:cubicBezTo>
                  <a:cubicBezTo>
                    <a:pt x="289560" y="1492250"/>
                    <a:pt x="262890" y="1470660"/>
                    <a:pt x="241300" y="1447800"/>
                  </a:cubicBezTo>
                  <a:cubicBezTo>
                    <a:pt x="218440" y="1423670"/>
                    <a:pt x="199390" y="1397000"/>
                    <a:pt x="182880" y="1369060"/>
                  </a:cubicBezTo>
                  <a:cubicBezTo>
                    <a:pt x="166370" y="1341120"/>
                    <a:pt x="153670" y="1310640"/>
                    <a:pt x="144780" y="1278890"/>
                  </a:cubicBezTo>
                  <a:cubicBezTo>
                    <a:pt x="135890" y="1248410"/>
                    <a:pt x="130810" y="1214120"/>
                    <a:pt x="129540" y="1182370"/>
                  </a:cubicBezTo>
                  <a:cubicBezTo>
                    <a:pt x="128270" y="1150620"/>
                    <a:pt x="132080" y="1117600"/>
                    <a:pt x="138430" y="1085850"/>
                  </a:cubicBezTo>
                  <a:cubicBezTo>
                    <a:pt x="144780" y="1054100"/>
                    <a:pt x="154940" y="1022350"/>
                    <a:pt x="168910" y="993140"/>
                  </a:cubicBezTo>
                  <a:cubicBezTo>
                    <a:pt x="182880" y="963930"/>
                    <a:pt x="215900" y="908050"/>
                    <a:pt x="222250" y="910590"/>
                  </a:cubicBezTo>
                  <a:cubicBezTo>
                    <a:pt x="234950" y="915670"/>
                    <a:pt x="161290" y="1266190"/>
                    <a:pt x="135890" y="1264920"/>
                  </a:cubicBezTo>
                  <a:cubicBezTo>
                    <a:pt x="110490" y="1263650"/>
                    <a:pt x="82550" y="1012190"/>
                    <a:pt x="71120" y="876300"/>
                  </a:cubicBezTo>
                  <a:cubicBezTo>
                    <a:pt x="59690" y="730250"/>
                    <a:pt x="0" y="549910"/>
                    <a:pt x="72390" y="417830"/>
                  </a:cubicBezTo>
                  <a:cubicBezTo>
                    <a:pt x="165100" y="250190"/>
                    <a:pt x="535940" y="0"/>
                    <a:pt x="698500" y="17780"/>
                  </a:cubicBezTo>
                  <a:cubicBezTo>
                    <a:pt x="817880" y="30480"/>
                    <a:pt x="922020" y="187960"/>
                    <a:pt x="981710" y="298450"/>
                  </a:cubicBezTo>
                  <a:cubicBezTo>
                    <a:pt x="1038860" y="405130"/>
                    <a:pt x="1035050" y="533400"/>
                    <a:pt x="1054100" y="668020"/>
                  </a:cubicBezTo>
                  <a:cubicBezTo>
                    <a:pt x="1075690" y="825500"/>
                    <a:pt x="1098550" y="1069340"/>
                    <a:pt x="1096010" y="1184910"/>
                  </a:cubicBezTo>
                  <a:cubicBezTo>
                    <a:pt x="1094740" y="1244600"/>
                    <a:pt x="1090930" y="1276350"/>
                    <a:pt x="1078230" y="1318260"/>
                  </a:cubicBezTo>
                  <a:cubicBezTo>
                    <a:pt x="1065530" y="1360170"/>
                    <a:pt x="1042670" y="1402080"/>
                    <a:pt x="1017270" y="1437640"/>
                  </a:cubicBezTo>
                  <a:cubicBezTo>
                    <a:pt x="990600" y="1473200"/>
                    <a:pt x="957580" y="1507490"/>
                    <a:pt x="922020" y="1532890"/>
                  </a:cubicBezTo>
                  <a:cubicBezTo>
                    <a:pt x="886460" y="1558290"/>
                    <a:pt x="843280" y="1579880"/>
                    <a:pt x="801370" y="1592580"/>
                  </a:cubicBezTo>
                  <a:cubicBezTo>
                    <a:pt x="759460" y="1605280"/>
                    <a:pt x="712470" y="1611630"/>
                    <a:pt x="668020" y="1610360"/>
                  </a:cubicBezTo>
                  <a:cubicBezTo>
                    <a:pt x="623570" y="1609090"/>
                    <a:pt x="577850" y="1600200"/>
                    <a:pt x="535940" y="1584960"/>
                  </a:cubicBezTo>
                  <a:cubicBezTo>
                    <a:pt x="494030" y="1569720"/>
                    <a:pt x="453390" y="1546860"/>
                    <a:pt x="419100" y="1518920"/>
                  </a:cubicBezTo>
                  <a:cubicBezTo>
                    <a:pt x="384810" y="1490980"/>
                    <a:pt x="353060" y="1455420"/>
                    <a:pt x="328930" y="1418590"/>
                  </a:cubicBezTo>
                  <a:cubicBezTo>
                    <a:pt x="304800" y="1381760"/>
                    <a:pt x="287020" y="1338580"/>
                    <a:pt x="276860" y="1295400"/>
                  </a:cubicBezTo>
                  <a:cubicBezTo>
                    <a:pt x="266700" y="1252220"/>
                    <a:pt x="261620" y="1205230"/>
                    <a:pt x="265430" y="1160780"/>
                  </a:cubicBezTo>
                  <a:cubicBezTo>
                    <a:pt x="269240" y="1116330"/>
                    <a:pt x="280670" y="1070610"/>
                    <a:pt x="298450" y="1029970"/>
                  </a:cubicBezTo>
                  <a:cubicBezTo>
                    <a:pt x="316230" y="989330"/>
                    <a:pt x="341630" y="949960"/>
                    <a:pt x="370840" y="916940"/>
                  </a:cubicBezTo>
                  <a:cubicBezTo>
                    <a:pt x="400050" y="883920"/>
                    <a:pt x="438150" y="854710"/>
                    <a:pt x="476250" y="833120"/>
                  </a:cubicBezTo>
                  <a:cubicBezTo>
                    <a:pt x="514350" y="811530"/>
                    <a:pt x="558800" y="795020"/>
                    <a:pt x="601980" y="786130"/>
                  </a:cubicBezTo>
                  <a:cubicBezTo>
                    <a:pt x="645160" y="777240"/>
                    <a:pt x="692150" y="777240"/>
                    <a:pt x="736600" y="783590"/>
                  </a:cubicBezTo>
                  <a:cubicBezTo>
                    <a:pt x="781050" y="789940"/>
                    <a:pt x="826770" y="802640"/>
                    <a:pt x="866140" y="822960"/>
                  </a:cubicBezTo>
                  <a:cubicBezTo>
                    <a:pt x="905510" y="842010"/>
                    <a:pt x="943610" y="869950"/>
                    <a:pt x="975360" y="901700"/>
                  </a:cubicBezTo>
                  <a:cubicBezTo>
                    <a:pt x="1005840" y="933450"/>
                    <a:pt x="1033780" y="971550"/>
                    <a:pt x="1052830" y="1010920"/>
                  </a:cubicBezTo>
                  <a:cubicBezTo>
                    <a:pt x="1071880" y="1050290"/>
                    <a:pt x="1085850" y="1096010"/>
                    <a:pt x="1092200" y="1139190"/>
                  </a:cubicBezTo>
                  <a:cubicBezTo>
                    <a:pt x="1098550" y="1183640"/>
                    <a:pt x="1097280" y="1230630"/>
                    <a:pt x="1088390" y="1273810"/>
                  </a:cubicBezTo>
                  <a:cubicBezTo>
                    <a:pt x="1079500" y="1316990"/>
                    <a:pt x="1062990" y="1362710"/>
                    <a:pt x="1041400" y="1400810"/>
                  </a:cubicBezTo>
                  <a:cubicBezTo>
                    <a:pt x="1019810" y="1438910"/>
                    <a:pt x="990600" y="1475740"/>
                    <a:pt x="957580" y="1504950"/>
                  </a:cubicBezTo>
                  <a:cubicBezTo>
                    <a:pt x="924560" y="1534160"/>
                    <a:pt x="885190" y="1559560"/>
                    <a:pt x="844550" y="1577340"/>
                  </a:cubicBezTo>
                  <a:cubicBezTo>
                    <a:pt x="803910" y="1595120"/>
                    <a:pt x="758190" y="1606550"/>
                    <a:pt x="713740" y="1610360"/>
                  </a:cubicBezTo>
                  <a:cubicBezTo>
                    <a:pt x="669290" y="1614170"/>
                    <a:pt x="622300" y="1610360"/>
                    <a:pt x="579120" y="1598930"/>
                  </a:cubicBezTo>
                  <a:cubicBezTo>
                    <a:pt x="535940" y="1587500"/>
                    <a:pt x="492760" y="1569720"/>
                    <a:pt x="455930" y="1545590"/>
                  </a:cubicBezTo>
                  <a:cubicBezTo>
                    <a:pt x="419100" y="1521460"/>
                    <a:pt x="383540" y="1489710"/>
                    <a:pt x="355600" y="1455420"/>
                  </a:cubicBezTo>
                  <a:cubicBezTo>
                    <a:pt x="327660" y="1421130"/>
                    <a:pt x="304800" y="1380490"/>
                    <a:pt x="289560" y="1338580"/>
                  </a:cubicBezTo>
                  <a:cubicBezTo>
                    <a:pt x="274320" y="1296670"/>
                    <a:pt x="270510" y="1253490"/>
                    <a:pt x="264160" y="1206500"/>
                  </a:cubicBezTo>
                  <a:cubicBezTo>
                    <a:pt x="257810" y="1154430"/>
                    <a:pt x="245110" y="1106170"/>
                    <a:pt x="254000" y="1038860"/>
                  </a:cubicBezTo>
                  <a:cubicBezTo>
                    <a:pt x="267970" y="933450"/>
                    <a:pt x="288290" y="721360"/>
                    <a:pt x="383540" y="638810"/>
                  </a:cubicBezTo>
                  <a:cubicBezTo>
                    <a:pt x="487680" y="548640"/>
                    <a:pt x="801370" y="487680"/>
                    <a:pt x="881380" y="553720"/>
                  </a:cubicBezTo>
                  <a:cubicBezTo>
                    <a:pt x="952500" y="613410"/>
                    <a:pt x="891540" y="819150"/>
                    <a:pt x="886460" y="958850"/>
                  </a:cubicBezTo>
                  <a:cubicBezTo>
                    <a:pt x="881380" y="1108710"/>
                    <a:pt x="886460" y="1343660"/>
                    <a:pt x="847090" y="1426210"/>
                  </a:cubicBezTo>
                  <a:cubicBezTo>
                    <a:pt x="829310" y="1464310"/>
                    <a:pt x="801370" y="1474470"/>
                    <a:pt x="775970" y="1493520"/>
                  </a:cubicBezTo>
                  <a:cubicBezTo>
                    <a:pt x="750570" y="1512570"/>
                    <a:pt x="721360" y="1529080"/>
                    <a:pt x="692150" y="1541780"/>
                  </a:cubicBezTo>
                  <a:cubicBezTo>
                    <a:pt x="662940" y="1554480"/>
                    <a:pt x="629920" y="1563370"/>
                    <a:pt x="598170" y="1568450"/>
                  </a:cubicBezTo>
                  <a:cubicBezTo>
                    <a:pt x="566420" y="1573530"/>
                    <a:pt x="532130" y="1574800"/>
                    <a:pt x="500380" y="1572260"/>
                  </a:cubicBezTo>
                  <a:cubicBezTo>
                    <a:pt x="467360" y="1569720"/>
                    <a:pt x="434340" y="1562100"/>
                    <a:pt x="403860" y="1551940"/>
                  </a:cubicBezTo>
                  <a:cubicBezTo>
                    <a:pt x="373380" y="1541780"/>
                    <a:pt x="342900" y="1527810"/>
                    <a:pt x="316230" y="1510030"/>
                  </a:cubicBezTo>
                  <a:cubicBezTo>
                    <a:pt x="289560" y="1492250"/>
                    <a:pt x="262890" y="1470660"/>
                    <a:pt x="241300" y="1447800"/>
                  </a:cubicBezTo>
                  <a:cubicBezTo>
                    <a:pt x="218440" y="1423670"/>
                    <a:pt x="199390" y="1397000"/>
                    <a:pt x="182880" y="1369060"/>
                  </a:cubicBezTo>
                  <a:cubicBezTo>
                    <a:pt x="166370" y="1341120"/>
                    <a:pt x="153670" y="1310640"/>
                    <a:pt x="144780" y="1278890"/>
                  </a:cubicBezTo>
                  <a:cubicBezTo>
                    <a:pt x="135890" y="1248410"/>
                    <a:pt x="130810" y="1214120"/>
                    <a:pt x="129540" y="1182370"/>
                  </a:cubicBezTo>
                  <a:cubicBezTo>
                    <a:pt x="128270" y="1150620"/>
                    <a:pt x="130810" y="1117600"/>
                    <a:pt x="137160" y="1085850"/>
                  </a:cubicBezTo>
                  <a:cubicBezTo>
                    <a:pt x="143510" y="1054100"/>
                    <a:pt x="154940" y="1022350"/>
                    <a:pt x="168910" y="993140"/>
                  </a:cubicBezTo>
                  <a:cubicBezTo>
                    <a:pt x="182880" y="963930"/>
                    <a:pt x="219710" y="942340"/>
                    <a:pt x="222250" y="910590"/>
                  </a:cubicBezTo>
                  <a:cubicBezTo>
                    <a:pt x="226060" y="873760"/>
                    <a:pt x="185420" y="838200"/>
                    <a:pt x="171450" y="783590"/>
                  </a:cubicBezTo>
                  <a:cubicBezTo>
                    <a:pt x="148590" y="694690"/>
                    <a:pt x="125730" y="500380"/>
                    <a:pt x="125730" y="417830"/>
                  </a:cubicBezTo>
                  <a:cubicBezTo>
                    <a:pt x="125730" y="375920"/>
                    <a:pt x="129540" y="353060"/>
                    <a:pt x="137160" y="322580"/>
                  </a:cubicBezTo>
                  <a:cubicBezTo>
                    <a:pt x="144780" y="292100"/>
                    <a:pt x="156210" y="261620"/>
                    <a:pt x="171450" y="233680"/>
                  </a:cubicBezTo>
                  <a:cubicBezTo>
                    <a:pt x="185420" y="205740"/>
                    <a:pt x="204470" y="179070"/>
                    <a:pt x="224790" y="154940"/>
                  </a:cubicBezTo>
                  <a:cubicBezTo>
                    <a:pt x="246380" y="130810"/>
                    <a:pt x="270510" y="109220"/>
                    <a:pt x="297180" y="91440"/>
                  </a:cubicBezTo>
                  <a:cubicBezTo>
                    <a:pt x="322580" y="73660"/>
                    <a:pt x="351790" y="58420"/>
                    <a:pt x="381000" y="46990"/>
                  </a:cubicBezTo>
                  <a:cubicBezTo>
                    <a:pt x="410210" y="35560"/>
                    <a:pt x="441960" y="27940"/>
                    <a:pt x="473710" y="24130"/>
                  </a:cubicBezTo>
                  <a:cubicBezTo>
                    <a:pt x="505460" y="20320"/>
                    <a:pt x="538480" y="20320"/>
                    <a:pt x="570230" y="24130"/>
                  </a:cubicBezTo>
                  <a:cubicBezTo>
                    <a:pt x="601980" y="27940"/>
                    <a:pt x="633730" y="35560"/>
                    <a:pt x="662940" y="46990"/>
                  </a:cubicBezTo>
                  <a:cubicBezTo>
                    <a:pt x="692150" y="58420"/>
                    <a:pt x="721360" y="73660"/>
                    <a:pt x="748030" y="91440"/>
                  </a:cubicBezTo>
                  <a:cubicBezTo>
                    <a:pt x="773430" y="109220"/>
                    <a:pt x="798830" y="130810"/>
                    <a:pt x="819150" y="153670"/>
                  </a:cubicBezTo>
                  <a:cubicBezTo>
                    <a:pt x="840740" y="177800"/>
                    <a:pt x="858520" y="204470"/>
                    <a:pt x="873760" y="232410"/>
                  </a:cubicBezTo>
                  <a:cubicBezTo>
                    <a:pt x="889000" y="260350"/>
                    <a:pt x="900430" y="292100"/>
                    <a:pt x="908050" y="322580"/>
                  </a:cubicBezTo>
                  <a:cubicBezTo>
                    <a:pt x="915670" y="353060"/>
                    <a:pt x="916940" y="369570"/>
                    <a:pt x="919480" y="417830"/>
                  </a:cubicBezTo>
                  <a:cubicBezTo>
                    <a:pt x="928370" y="563880"/>
                    <a:pt x="942340" y="1057910"/>
                    <a:pt x="919480" y="1308100"/>
                  </a:cubicBezTo>
                  <a:cubicBezTo>
                    <a:pt x="902970" y="1493520"/>
                    <a:pt x="925830" y="1724660"/>
                    <a:pt x="831850" y="1789430"/>
                  </a:cubicBezTo>
                  <a:cubicBezTo>
                    <a:pt x="737870" y="1854200"/>
                    <a:pt x="448310" y="1813560"/>
                    <a:pt x="359410" y="1700530"/>
                  </a:cubicBezTo>
                  <a:cubicBezTo>
                    <a:pt x="228600" y="1535430"/>
                    <a:pt x="377190" y="819150"/>
                    <a:pt x="407670" y="668020"/>
                  </a:cubicBezTo>
                  <a:cubicBezTo>
                    <a:pt x="416560" y="623570"/>
                    <a:pt x="424180" y="610870"/>
                    <a:pt x="438150" y="585470"/>
                  </a:cubicBezTo>
                  <a:cubicBezTo>
                    <a:pt x="452120" y="558800"/>
                    <a:pt x="469900" y="533400"/>
                    <a:pt x="488950" y="511810"/>
                  </a:cubicBezTo>
                  <a:cubicBezTo>
                    <a:pt x="508000" y="490220"/>
                    <a:pt x="530860" y="469900"/>
                    <a:pt x="554990" y="453390"/>
                  </a:cubicBezTo>
                  <a:cubicBezTo>
                    <a:pt x="579120" y="436880"/>
                    <a:pt x="605790" y="421640"/>
                    <a:pt x="632460" y="411480"/>
                  </a:cubicBezTo>
                  <a:cubicBezTo>
                    <a:pt x="660400" y="401320"/>
                    <a:pt x="689610" y="393700"/>
                    <a:pt x="718820" y="389890"/>
                  </a:cubicBezTo>
                  <a:cubicBezTo>
                    <a:pt x="748030" y="386080"/>
                    <a:pt x="778510" y="386080"/>
                    <a:pt x="807720" y="389890"/>
                  </a:cubicBezTo>
                  <a:cubicBezTo>
                    <a:pt x="836930" y="393700"/>
                    <a:pt x="866140" y="400050"/>
                    <a:pt x="892810" y="410210"/>
                  </a:cubicBezTo>
                  <a:cubicBezTo>
                    <a:pt x="920750" y="420370"/>
                    <a:pt x="947420" y="434340"/>
                    <a:pt x="971550" y="450850"/>
                  </a:cubicBezTo>
                  <a:cubicBezTo>
                    <a:pt x="995680" y="467360"/>
                    <a:pt x="1018540" y="487680"/>
                    <a:pt x="1038860" y="509270"/>
                  </a:cubicBezTo>
                  <a:cubicBezTo>
                    <a:pt x="1057910" y="530860"/>
                    <a:pt x="1075690" y="556260"/>
                    <a:pt x="1089660" y="581660"/>
                  </a:cubicBezTo>
                  <a:cubicBezTo>
                    <a:pt x="1103630" y="608330"/>
                    <a:pt x="1113790" y="626110"/>
                    <a:pt x="1121410" y="665480"/>
                  </a:cubicBezTo>
                  <a:cubicBezTo>
                    <a:pt x="1137920" y="751840"/>
                    <a:pt x="1144270" y="952500"/>
                    <a:pt x="1125220" y="1088390"/>
                  </a:cubicBezTo>
                  <a:cubicBezTo>
                    <a:pt x="1106170" y="1221740"/>
                    <a:pt x="1099820" y="1393190"/>
                    <a:pt x="1009650" y="1475740"/>
                  </a:cubicBezTo>
                  <a:cubicBezTo>
                    <a:pt x="909320" y="1568450"/>
                    <a:pt x="607060" y="1654810"/>
                    <a:pt x="519430" y="1579880"/>
                  </a:cubicBezTo>
                  <a:cubicBezTo>
                    <a:pt x="406400" y="1483360"/>
                    <a:pt x="546100" y="941070"/>
                    <a:pt x="565150" y="737870"/>
                  </a:cubicBezTo>
                  <a:cubicBezTo>
                    <a:pt x="576580" y="621030"/>
                    <a:pt x="585470" y="523240"/>
                    <a:pt x="603250" y="464820"/>
                  </a:cubicBezTo>
                  <a:cubicBezTo>
                    <a:pt x="612140" y="434340"/>
                    <a:pt x="617220" y="422910"/>
                    <a:pt x="633730" y="400050"/>
                  </a:cubicBezTo>
                  <a:cubicBezTo>
                    <a:pt x="656590" y="368300"/>
                    <a:pt x="703580" y="322580"/>
                    <a:pt x="736600" y="300990"/>
                  </a:cubicBezTo>
                  <a:cubicBezTo>
                    <a:pt x="759460" y="285750"/>
                    <a:pt x="775970" y="279400"/>
                    <a:pt x="802640" y="273050"/>
                  </a:cubicBezTo>
                  <a:cubicBezTo>
                    <a:pt x="840740" y="264160"/>
                    <a:pt x="899160" y="257810"/>
                    <a:pt x="944880" y="266700"/>
                  </a:cubicBezTo>
                  <a:cubicBezTo>
                    <a:pt x="989330" y="275590"/>
                    <a:pt x="1041400" y="304800"/>
                    <a:pt x="1073150" y="327660"/>
                  </a:cubicBezTo>
                  <a:cubicBezTo>
                    <a:pt x="1096010" y="344170"/>
                    <a:pt x="1108710" y="360680"/>
                    <a:pt x="1122680" y="379730"/>
                  </a:cubicBezTo>
                  <a:cubicBezTo>
                    <a:pt x="1136650" y="398780"/>
                    <a:pt x="1150620" y="416560"/>
                    <a:pt x="1159510" y="441960"/>
                  </a:cubicBezTo>
                  <a:cubicBezTo>
                    <a:pt x="1172210" y="478790"/>
                    <a:pt x="1182370" y="581660"/>
                    <a:pt x="1182370" y="5816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868103" y="4529138"/>
            <a:ext cx="1164908" cy="1301115"/>
            <a:chOff x="0" y="0"/>
            <a:chExt cx="1553210" cy="1734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49530"/>
              <a:ext cx="1465580" cy="1637030"/>
            </a:xfrm>
            <a:custGeom>
              <a:avLst/>
              <a:gdLst/>
              <a:ahLst/>
              <a:cxnLst/>
              <a:rect r="r" b="b" t="t" l="l"/>
              <a:pathLst>
                <a:path h="1637030" w="1465580">
                  <a:moveTo>
                    <a:pt x="869950" y="1447800"/>
                  </a:moveTo>
                  <a:cubicBezTo>
                    <a:pt x="795020" y="1256030"/>
                    <a:pt x="791210" y="1201420"/>
                    <a:pt x="793750" y="1164590"/>
                  </a:cubicBezTo>
                  <a:cubicBezTo>
                    <a:pt x="796290" y="1137920"/>
                    <a:pt x="800100" y="1121410"/>
                    <a:pt x="811530" y="1097280"/>
                  </a:cubicBezTo>
                  <a:cubicBezTo>
                    <a:pt x="828040" y="1062990"/>
                    <a:pt x="859790" y="1014730"/>
                    <a:pt x="894080" y="985520"/>
                  </a:cubicBezTo>
                  <a:cubicBezTo>
                    <a:pt x="928370" y="956310"/>
                    <a:pt x="974090" y="934720"/>
                    <a:pt x="1017270" y="924560"/>
                  </a:cubicBezTo>
                  <a:cubicBezTo>
                    <a:pt x="1060450" y="914400"/>
                    <a:pt x="1112520" y="916940"/>
                    <a:pt x="1155700" y="928370"/>
                  </a:cubicBezTo>
                  <a:cubicBezTo>
                    <a:pt x="1198880" y="939800"/>
                    <a:pt x="1243330" y="965200"/>
                    <a:pt x="1276350" y="995680"/>
                  </a:cubicBezTo>
                  <a:cubicBezTo>
                    <a:pt x="1309370" y="1026160"/>
                    <a:pt x="1360170" y="1098550"/>
                    <a:pt x="1351280" y="1111250"/>
                  </a:cubicBezTo>
                  <a:cubicBezTo>
                    <a:pt x="1344930" y="1121410"/>
                    <a:pt x="1281430" y="1088390"/>
                    <a:pt x="1275080" y="1098550"/>
                  </a:cubicBezTo>
                  <a:cubicBezTo>
                    <a:pt x="1266190" y="1112520"/>
                    <a:pt x="1333500" y="1182370"/>
                    <a:pt x="1347470" y="1217930"/>
                  </a:cubicBezTo>
                  <a:cubicBezTo>
                    <a:pt x="1357630" y="1243330"/>
                    <a:pt x="1360170" y="1259840"/>
                    <a:pt x="1360170" y="1286510"/>
                  </a:cubicBezTo>
                  <a:cubicBezTo>
                    <a:pt x="1360170" y="1324610"/>
                    <a:pt x="1348740" y="1388110"/>
                    <a:pt x="1334770" y="1423670"/>
                  </a:cubicBezTo>
                  <a:cubicBezTo>
                    <a:pt x="1324610" y="1449070"/>
                    <a:pt x="1315720" y="1463040"/>
                    <a:pt x="1297940" y="1483360"/>
                  </a:cubicBezTo>
                  <a:cubicBezTo>
                    <a:pt x="1272540" y="1511300"/>
                    <a:pt x="1229360" y="1551940"/>
                    <a:pt x="1187450" y="1569720"/>
                  </a:cubicBezTo>
                  <a:cubicBezTo>
                    <a:pt x="1146810" y="1587500"/>
                    <a:pt x="1094740" y="1596390"/>
                    <a:pt x="1050290" y="1593850"/>
                  </a:cubicBezTo>
                  <a:cubicBezTo>
                    <a:pt x="1005840" y="1591310"/>
                    <a:pt x="951230" y="1570990"/>
                    <a:pt x="918210" y="1553210"/>
                  </a:cubicBezTo>
                  <a:cubicBezTo>
                    <a:pt x="894080" y="1540510"/>
                    <a:pt x="881380" y="1529080"/>
                    <a:pt x="862330" y="1508760"/>
                  </a:cubicBezTo>
                  <a:cubicBezTo>
                    <a:pt x="834390" y="1479550"/>
                    <a:pt x="793750" y="1430020"/>
                    <a:pt x="775970" y="1385570"/>
                  </a:cubicBezTo>
                  <a:cubicBezTo>
                    <a:pt x="758190" y="1342390"/>
                    <a:pt x="749300" y="1292860"/>
                    <a:pt x="753110" y="1247140"/>
                  </a:cubicBezTo>
                  <a:cubicBezTo>
                    <a:pt x="756920" y="1201420"/>
                    <a:pt x="773430" y="1151890"/>
                    <a:pt x="797560" y="1113790"/>
                  </a:cubicBezTo>
                  <a:cubicBezTo>
                    <a:pt x="821690" y="1075690"/>
                    <a:pt x="859790" y="1040130"/>
                    <a:pt x="899160" y="1017270"/>
                  </a:cubicBezTo>
                  <a:cubicBezTo>
                    <a:pt x="938530" y="994410"/>
                    <a:pt x="988060" y="979170"/>
                    <a:pt x="1033780" y="977900"/>
                  </a:cubicBezTo>
                  <a:cubicBezTo>
                    <a:pt x="1079500" y="976630"/>
                    <a:pt x="1130300" y="986790"/>
                    <a:pt x="1170940" y="1005840"/>
                  </a:cubicBezTo>
                  <a:cubicBezTo>
                    <a:pt x="1211580" y="1024890"/>
                    <a:pt x="1285240" y="1087120"/>
                    <a:pt x="1280160" y="1094740"/>
                  </a:cubicBezTo>
                  <a:cubicBezTo>
                    <a:pt x="1273810" y="1106170"/>
                    <a:pt x="984250" y="998220"/>
                    <a:pt x="985520" y="981710"/>
                  </a:cubicBezTo>
                  <a:cubicBezTo>
                    <a:pt x="986790" y="974090"/>
                    <a:pt x="1028700" y="970280"/>
                    <a:pt x="1055370" y="971550"/>
                  </a:cubicBezTo>
                  <a:cubicBezTo>
                    <a:pt x="1093470" y="972820"/>
                    <a:pt x="1153160" y="980440"/>
                    <a:pt x="1193800" y="1000760"/>
                  </a:cubicBezTo>
                  <a:cubicBezTo>
                    <a:pt x="1234440" y="1021080"/>
                    <a:pt x="1275080" y="1054100"/>
                    <a:pt x="1301750" y="1090930"/>
                  </a:cubicBezTo>
                  <a:cubicBezTo>
                    <a:pt x="1328420" y="1127760"/>
                    <a:pt x="1348740" y="1176020"/>
                    <a:pt x="1356360" y="1220470"/>
                  </a:cubicBezTo>
                  <a:cubicBezTo>
                    <a:pt x="1363980" y="1266190"/>
                    <a:pt x="1358900" y="1318260"/>
                    <a:pt x="1343660" y="1361440"/>
                  </a:cubicBezTo>
                  <a:cubicBezTo>
                    <a:pt x="1328420" y="1404620"/>
                    <a:pt x="1300480" y="1447800"/>
                    <a:pt x="1267460" y="1479550"/>
                  </a:cubicBezTo>
                  <a:cubicBezTo>
                    <a:pt x="1234440" y="1511300"/>
                    <a:pt x="1143000" y="1548130"/>
                    <a:pt x="1144270" y="1549400"/>
                  </a:cubicBezTo>
                  <a:cubicBezTo>
                    <a:pt x="1145540" y="1550670"/>
                    <a:pt x="1294130" y="1471930"/>
                    <a:pt x="1296670" y="1475740"/>
                  </a:cubicBezTo>
                  <a:cubicBezTo>
                    <a:pt x="1299210" y="1479550"/>
                    <a:pt x="1216660" y="1543050"/>
                    <a:pt x="1182370" y="1559560"/>
                  </a:cubicBezTo>
                  <a:cubicBezTo>
                    <a:pt x="1158240" y="1570990"/>
                    <a:pt x="1140460" y="1576070"/>
                    <a:pt x="1113790" y="1578610"/>
                  </a:cubicBezTo>
                  <a:cubicBezTo>
                    <a:pt x="1075690" y="1582420"/>
                    <a:pt x="1009650" y="1577340"/>
                    <a:pt x="972820" y="1567180"/>
                  </a:cubicBezTo>
                  <a:cubicBezTo>
                    <a:pt x="946150" y="1559560"/>
                    <a:pt x="930910" y="1551940"/>
                    <a:pt x="909320" y="1535430"/>
                  </a:cubicBezTo>
                  <a:cubicBezTo>
                    <a:pt x="878840" y="1512570"/>
                    <a:pt x="834390" y="1471930"/>
                    <a:pt x="811530" y="1432560"/>
                  </a:cubicBezTo>
                  <a:cubicBezTo>
                    <a:pt x="788670" y="1393190"/>
                    <a:pt x="774700" y="1342390"/>
                    <a:pt x="773430" y="1296670"/>
                  </a:cubicBezTo>
                  <a:cubicBezTo>
                    <a:pt x="772160" y="1250950"/>
                    <a:pt x="788670" y="1193800"/>
                    <a:pt x="802640" y="1158240"/>
                  </a:cubicBezTo>
                  <a:cubicBezTo>
                    <a:pt x="812800" y="1132840"/>
                    <a:pt x="814070" y="1112520"/>
                    <a:pt x="840740" y="1098550"/>
                  </a:cubicBezTo>
                  <a:cubicBezTo>
                    <a:pt x="916940" y="1057910"/>
                    <a:pt x="1412240" y="1123950"/>
                    <a:pt x="1412240" y="1118870"/>
                  </a:cubicBezTo>
                  <a:cubicBezTo>
                    <a:pt x="1412240" y="1113790"/>
                    <a:pt x="922020" y="1109980"/>
                    <a:pt x="916940" y="1074420"/>
                  </a:cubicBezTo>
                  <a:cubicBezTo>
                    <a:pt x="911860" y="1043940"/>
                    <a:pt x="1186180" y="935990"/>
                    <a:pt x="1254760" y="938530"/>
                  </a:cubicBezTo>
                  <a:cubicBezTo>
                    <a:pt x="1285240" y="939800"/>
                    <a:pt x="1297940" y="955040"/>
                    <a:pt x="1320800" y="971550"/>
                  </a:cubicBezTo>
                  <a:cubicBezTo>
                    <a:pt x="1352550" y="995680"/>
                    <a:pt x="1394460" y="1037590"/>
                    <a:pt x="1417320" y="1079500"/>
                  </a:cubicBezTo>
                  <a:cubicBezTo>
                    <a:pt x="1438910" y="1120140"/>
                    <a:pt x="1451610" y="1179830"/>
                    <a:pt x="1454150" y="1219200"/>
                  </a:cubicBezTo>
                  <a:cubicBezTo>
                    <a:pt x="1456690" y="1247140"/>
                    <a:pt x="1454150" y="1266190"/>
                    <a:pt x="1446530" y="1292860"/>
                  </a:cubicBezTo>
                  <a:cubicBezTo>
                    <a:pt x="1435100" y="1330960"/>
                    <a:pt x="1410970" y="1386840"/>
                    <a:pt x="1380490" y="1422400"/>
                  </a:cubicBezTo>
                  <a:cubicBezTo>
                    <a:pt x="1350010" y="1457960"/>
                    <a:pt x="1305560" y="1489710"/>
                    <a:pt x="1261110" y="1506220"/>
                  </a:cubicBezTo>
                  <a:cubicBezTo>
                    <a:pt x="1217930" y="1522730"/>
                    <a:pt x="1156970" y="1526540"/>
                    <a:pt x="1117600" y="1525270"/>
                  </a:cubicBezTo>
                  <a:cubicBezTo>
                    <a:pt x="1089660" y="1524000"/>
                    <a:pt x="1049020" y="1522730"/>
                    <a:pt x="1046480" y="1508760"/>
                  </a:cubicBezTo>
                  <a:cubicBezTo>
                    <a:pt x="1040130" y="1475740"/>
                    <a:pt x="1360170" y="1314450"/>
                    <a:pt x="1417320" y="1267460"/>
                  </a:cubicBezTo>
                  <a:cubicBezTo>
                    <a:pt x="1436370" y="1250950"/>
                    <a:pt x="1446530" y="1228090"/>
                    <a:pt x="1452880" y="1230630"/>
                  </a:cubicBezTo>
                  <a:cubicBezTo>
                    <a:pt x="1460500" y="1233170"/>
                    <a:pt x="1456690" y="1280160"/>
                    <a:pt x="1454150" y="1304290"/>
                  </a:cubicBezTo>
                  <a:cubicBezTo>
                    <a:pt x="1451610" y="1328420"/>
                    <a:pt x="1447800" y="1350010"/>
                    <a:pt x="1436370" y="1375410"/>
                  </a:cubicBezTo>
                  <a:cubicBezTo>
                    <a:pt x="1419860" y="1412240"/>
                    <a:pt x="1390650" y="1465580"/>
                    <a:pt x="1355090" y="1497330"/>
                  </a:cubicBezTo>
                  <a:cubicBezTo>
                    <a:pt x="1319530" y="1529080"/>
                    <a:pt x="1263650" y="1553210"/>
                    <a:pt x="1225550" y="1565910"/>
                  </a:cubicBezTo>
                  <a:cubicBezTo>
                    <a:pt x="1198880" y="1574800"/>
                    <a:pt x="1176020" y="1576070"/>
                    <a:pt x="1151890" y="1576070"/>
                  </a:cubicBezTo>
                  <a:cubicBezTo>
                    <a:pt x="1127760" y="1576070"/>
                    <a:pt x="1104900" y="1576070"/>
                    <a:pt x="1078230" y="1567180"/>
                  </a:cubicBezTo>
                  <a:cubicBezTo>
                    <a:pt x="1040130" y="1555750"/>
                    <a:pt x="984250" y="1531620"/>
                    <a:pt x="948690" y="1501140"/>
                  </a:cubicBezTo>
                  <a:cubicBezTo>
                    <a:pt x="913130" y="1469390"/>
                    <a:pt x="880110" y="1417320"/>
                    <a:pt x="863600" y="1380490"/>
                  </a:cubicBezTo>
                  <a:cubicBezTo>
                    <a:pt x="852170" y="1355090"/>
                    <a:pt x="863600" y="1342390"/>
                    <a:pt x="845820" y="1309370"/>
                  </a:cubicBezTo>
                  <a:cubicBezTo>
                    <a:pt x="774700" y="1179830"/>
                    <a:pt x="177800" y="626110"/>
                    <a:pt x="74930" y="492760"/>
                  </a:cubicBezTo>
                  <a:cubicBezTo>
                    <a:pt x="44450" y="453390"/>
                    <a:pt x="36830" y="440690"/>
                    <a:pt x="24130" y="411480"/>
                  </a:cubicBezTo>
                  <a:cubicBezTo>
                    <a:pt x="12700" y="382270"/>
                    <a:pt x="5080" y="350520"/>
                    <a:pt x="2540" y="318770"/>
                  </a:cubicBezTo>
                  <a:cubicBezTo>
                    <a:pt x="0" y="287020"/>
                    <a:pt x="3810" y="252730"/>
                    <a:pt x="11430" y="222250"/>
                  </a:cubicBezTo>
                  <a:cubicBezTo>
                    <a:pt x="19050" y="191770"/>
                    <a:pt x="31750" y="161290"/>
                    <a:pt x="49530" y="134620"/>
                  </a:cubicBezTo>
                  <a:cubicBezTo>
                    <a:pt x="66040" y="107950"/>
                    <a:pt x="88900" y="83820"/>
                    <a:pt x="114300" y="64770"/>
                  </a:cubicBezTo>
                  <a:cubicBezTo>
                    <a:pt x="139700" y="45720"/>
                    <a:pt x="168910" y="27940"/>
                    <a:pt x="199390" y="17780"/>
                  </a:cubicBezTo>
                  <a:cubicBezTo>
                    <a:pt x="228600" y="7620"/>
                    <a:pt x="261620" y="1270"/>
                    <a:pt x="293370" y="1270"/>
                  </a:cubicBezTo>
                  <a:cubicBezTo>
                    <a:pt x="325120" y="1270"/>
                    <a:pt x="358140" y="5080"/>
                    <a:pt x="388620" y="15240"/>
                  </a:cubicBezTo>
                  <a:cubicBezTo>
                    <a:pt x="419100" y="25400"/>
                    <a:pt x="448310" y="39370"/>
                    <a:pt x="473710" y="58420"/>
                  </a:cubicBezTo>
                  <a:cubicBezTo>
                    <a:pt x="499110" y="77470"/>
                    <a:pt x="523240" y="101600"/>
                    <a:pt x="541020" y="127000"/>
                  </a:cubicBezTo>
                  <a:cubicBezTo>
                    <a:pt x="558800" y="153670"/>
                    <a:pt x="574040" y="184150"/>
                    <a:pt x="582930" y="214630"/>
                  </a:cubicBezTo>
                  <a:cubicBezTo>
                    <a:pt x="591820" y="245110"/>
                    <a:pt x="595630" y="278130"/>
                    <a:pt x="594360" y="309880"/>
                  </a:cubicBezTo>
                  <a:cubicBezTo>
                    <a:pt x="593090" y="341630"/>
                    <a:pt x="586740" y="374650"/>
                    <a:pt x="575310" y="403860"/>
                  </a:cubicBezTo>
                  <a:cubicBezTo>
                    <a:pt x="563880" y="433070"/>
                    <a:pt x="547370" y="462280"/>
                    <a:pt x="527050" y="486410"/>
                  </a:cubicBezTo>
                  <a:cubicBezTo>
                    <a:pt x="506730" y="510540"/>
                    <a:pt x="481330" y="533400"/>
                    <a:pt x="454660" y="549910"/>
                  </a:cubicBezTo>
                  <a:cubicBezTo>
                    <a:pt x="427990" y="566420"/>
                    <a:pt x="396240" y="579120"/>
                    <a:pt x="365760" y="586740"/>
                  </a:cubicBezTo>
                  <a:cubicBezTo>
                    <a:pt x="335280" y="594360"/>
                    <a:pt x="302260" y="595630"/>
                    <a:pt x="270510" y="593090"/>
                  </a:cubicBezTo>
                  <a:cubicBezTo>
                    <a:pt x="238760" y="590550"/>
                    <a:pt x="207010" y="581660"/>
                    <a:pt x="177800" y="568960"/>
                  </a:cubicBezTo>
                  <a:cubicBezTo>
                    <a:pt x="148590" y="556260"/>
                    <a:pt x="120650" y="538480"/>
                    <a:pt x="97790" y="516890"/>
                  </a:cubicBezTo>
                  <a:cubicBezTo>
                    <a:pt x="74930" y="495300"/>
                    <a:pt x="53340" y="468630"/>
                    <a:pt x="38100" y="440690"/>
                  </a:cubicBezTo>
                  <a:cubicBezTo>
                    <a:pt x="22860" y="412750"/>
                    <a:pt x="11430" y="381000"/>
                    <a:pt x="6350" y="350520"/>
                  </a:cubicBezTo>
                  <a:cubicBezTo>
                    <a:pt x="1270" y="318770"/>
                    <a:pt x="0" y="285750"/>
                    <a:pt x="5080" y="254000"/>
                  </a:cubicBezTo>
                  <a:cubicBezTo>
                    <a:pt x="10160" y="222250"/>
                    <a:pt x="20320" y="190500"/>
                    <a:pt x="34290" y="162560"/>
                  </a:cubicBezTo>
                  <a:cubicBezTo>
                    <a:pt x="48260" y="134620"/>
                    <a:pt x="68580" y="106680"/>
                    <a:pt x="91440" y="85090"/>
                  </a:cubicBezTo>
                  <a:cubicBezTo>
                    <a:pt x="114300" y="63500"/>
                    <a:pt x="140970" y="44450"/>
                    <a:pt x="168910" y="30480"/>
                  </a:cubicBezTo>
                  <a:cubicBezTo>
                    <a:pt x="196850" y="16510"/>
                    <a:pt x="229870" y="7620"/>
                    <a:pt x="261620" y="3810"/>
                  </a:cubicBezTo>
                  <a:cubicBezTo>
                    <a:pt x="293370" y="0"/>
                    <a:pt x="327660" y="1270"/>
                    <a:pt x="358140" y="7620"/>
                  </a:cubicBezTo>
                  <a:cubicBezTo>
                    <a:pt x="388620" y="13970"/>
                    <a:pt x="420370" y="26670"/>
                    <a:pt x="447040" y="41910"/>
                  </a:cubicBezTo>
                  <a:cubicBezTo>
                    <a:pt x="474980" y="58420"/>
                    <a:pt x="486410" y="67310"/>
                    <a:pt x="521970" y="102870"/>
                  </a:cubicBezTo>
                  <a:cubicBezTo>
                    <a:pt x="662940" y="242570"/>
                    <a:pt x="1394460" y="1071880"/>
                    <a:pt x="1452880" y="1230630"/>
                  </a:cubicBezTo>
                  <a:cubicBezTo>
                    <a:pt x="1465580" y="1266190"/>
                    <a:pt x="1459230" y="1276350"/>
                    <a:pt x="1454150" y="1304290"/>
                  </a:cubicBezTo>
                  <a:cubicBezTo>
                    <a:pt x="1447800" y="1343660"/>
                    <a:pt x="1430020" y="1402080"/>
                    <a:pt x="1403350" y="1441450"/>
                  </a:cubicBezTo>
                  <a:cubicBezTo>
                    <a:pt x="1376680" y="1480820"/>
                    <a:pt x="1336040" y="1516380"/>
                    <a:pt x="1294130" y="1539240"/>
                  </a:cubicBezTo>
                  <a:cubicBezTo>
                    <a:pt x="1252220" y="1562100"/>
                    <a:pt x="1191260" y="1573530"/>
                    <a:pt x="1151890" y="1576070"/>
                  </a:cubicBezTo>
                  <a:cubicBezTo>
                    <a:pt x="1123950" y="1577340"/>
                    <a:pt x="1104900" y="1576070"/>
                    <a:pt x="1078230" y="1567180"/>
                  </a:cubicBezTo>
                  <a:cubicBezTo>
                    <a:pt x="1040130" y="1555750"/>
                    <a:pt x="984250" y="1531620"/>
                    <a:pt x="948690" y="1501140"/>
                  </a:cubicBezTo>
                  <a:cubicBezTo>
                    <a:pt x="913130" y="1469390"/>
                    <a:pt x="880110" y="1417320"/>
                    <a:pt x="863600" y="1380490"/>
                  </a:cubicBezTo>
                  <a:cubicBezTo>
                    <a:pt x="852170" y="1355090"/>
                    <a:pt x="842010" y="1334770"/>
                    <a:pt x="845820" y="1309370"/>
                  </a:cubicBezTo>
                  <a:cubicBezTo>
                    <a:pt x="850900" y="1277620"/>
                    <a:pt x="873760" y="1248410"/>
                    <a:pt x="906780" y="1210310"/>
                  </a:cubicBezTo>
                  <a:cubicBezTo>
                    <a:pt x="972820" y="1136650"/>
                    <a:pt x="1182370" y="946150"/>
                    <a:pt x="1254760" y="938530"/>
                  </a:cubicBezTo>
                  <a:cubicBezTo>
                    <a:pt x="1283970" y="935990"/>
                    <a:pt x="1297940" y="955040"/>
                    <a:pt x="1320800" y="971550"/>
                  </a:cubicBezTo>
                  <a:cubicBezTo>
                    <a:pt x="1352550" y="995680"/>
                    <a:pt x="1394460" y="1037590"/>
                    <a:pt x="1417320" y="1079500"/>
                  </a:cubicBezTo>
                  <a:cubicBezTo>
                    <a:pt x="1438910" y="1120140"/>
                    <a:pt x="1451610" y="1179830"/>
                    <a:pt x="1454150" y="1219200"/>
                  </a:cubicBezTo>
                  <a:cubicBezTo>
                    <a:pt x="1456690" y="1247140"/>
                    <a:pt x="1454150" y="1266190"/>
                    <a:pt x="1446530" y="1292860"/>
                  </a:cubicBezTo>
                  <a:cubicBezTo>
                    <a:pt x="1435100" y="1330960"/>
                    <a:pt x="1410970" y="1386840"/>
                    <a:pt x="1380490" y="1422400"/>
                  </a:cubicBezTo>
                  <a:cubicBezTo>
                    <a:pt x="1350010" y="1457960"/>
                    <a:pt x="1305560" y="1489710"/>
                    <a:pt x="1261110" y="1506220"/>
                  </a:cubicBezTo>
                  <a:cubicBezTo>
                    <a:pt x="1217930" y="1522730"/>
                    <a:pt x="1156970" y="1526540"/>
                    <a:pt x="1117600" y="1525270"/>
                  </a:cubicBezTo>
                  <a:cubicBezTo>
                    <a:pt x="1089660" y="1524000"/>
                    <a:pt x="1047750" y="1518920"/>
                    <a:pt x="1046480" y="1508760"/>
                  </a:cubicBezTo>
                  <a:cubicBezTo>
                    <a:pt x="1045210" y="1485900"/>
                    <a:pt x="1386840" y="1408430"/>
                    <a:pt x="1383030" y="1374140"/>
                  </a:cubicBezTo>
                  <a:cubicBezTo>
                    <a:pt x="1377950" y="1332230"/>
                    <a:pt x="858520" y="1272540"/>
                    <a:pt x="853440" y="1292860"/>
                  </a:cubicBezTo>
                  <a:cubicBezTo>
                    <a:pt x="848360" y="1311910"/>
                    <a:pt x="1290320" y="1421130"/>
                    <a:pt x="1296670" y="1475740"/>
                  </a:cubicBezTo>
                  <a:cubicBezTo>
                    <a:pt x="1300480" y="1504950"/>
                    <a:pt x="1216660" y="1543050"/>
                    <a:pt x="1182370" y="1559560"/>
                  </a:cubicBezTo>
                  <a:cubicBezTo>
                    <a:pt x="1158240" y="1570990"/>
                    <a:pt x="1140460" y="1576070"/>
                    <a:pt x="1113790" y="1578610"/>
                  </a:cubicBezTo>
                  <a:cubicBezTo>
                    <a:pt x="1075690" y="1582420"/>
                    <a:pt x="1009650" y="1577340"/>
                    <a:pt x="972820" y="1567180"/>
                  </a:cubicBezTo>
                  <a:cubicBezTo>
                    <a:pt x="946150" y="1559560"/>
                    <a:pt x="930910" y="1551940"/>
                    <a:pt x="909320" y="1535430"/>
                  </a:cubicBezTo>
                  <a:cubicBezTo>
                    <a:pt x="878840" y="1512570"/>
                    <a:pt x="834390" y="1471930"/>
                    <a:pt x="811530" y="1432560"/>
                  </a:cubicBezTo>
                  <a:cubicBezTo>
                    <a:pt x="788670" y="1393190"/>
                    <a:pt x="774700" y="1342390"/>
                    <a:pt x="773430" y="1296670"/>
                  </a:cubicBezTo>
                  <a:cubicBezTo>
                    <a:pt x="772160" y="1250950"/>
                    <a:pt x="788670" y="1193800"/>
                    <a:pt x="802640" y="1158240"/>
                  </a:cubicBezTo>
                  <a:cubicBezTo>
                    <a:pt x="812800" y="1132840"/>
                    <a:pt x="821690" y="1120140"/>
                    <a:pt x="840740" y="1098550"/>
                  </a:cubicBezTo>
                  <a:cubicBezTo>
                    <a:pt x="872490" y="1064260"/>
                    <a:pt x="943610" y="999490"/>
                    <a:pt x="985520" y="981710"/>
                  </a:cubicBezTo>
                  <a:cubicBezTo>
                    <a:pt x="1010920" y="970280"/>
                    <a:pt x="1028700" y="970280"/>
                    <a:pt x="1055370" y="971550"/>
                  </a:cubicBezTo>
                  <a:cubicBezTo>
                    <a:pt x="1093470" y="972820"/>
                    <a:pt x="1153160" y="980440"/>
                    <a:pt x="1193800" y="1000760"/>
                  </a:cubicBezTo>
                  <a:cubicBezTo>
                    <a:pt x="1234440" y="1021080"/>
                    <a:pt x="1275080" y="1054100"/>
                    <a:pt x="1301750" y="1090930"/>
                  </a:cubicBezTo>
                  <a:cubicBezTo>
                    <a:pt x="1328420" y="1127760"/>
                    <a:pt x="1348740" y="1176020"/>
                    <a:pt x="1356360" y="1220470"/>
                  </a:cubicBezTo>
                  <a:cubicBezTo>
                    <a:pt x="1363980" y="1266190"/>
                    <a:pt x="1358900" y="1318260"/>
                    <a:pt x="1343660" y="1361440"/>
                  </a:cubicBezTo>
                  <a:cubicBezTo>
                    <a:pt x="1328420" y="1404620"/>
                    <a:pt x="1300480" y="1447800"/>
                    <a:pt x="1267460" y="1479550"/>
                  </a:cubicBezTo>
                  <a:cubicBezTo>
                    <a:pt x="1234440" y="1511300"/>
                    <a:pt x="1197610" y="1543050"/>
                    <a:pt x="1145540" y="1549400"/>
                  </a:cubicBezTo>
                  <a:cubicBezTo>
                    <a:pt x="1062990" y="1558290"/>
                    <a:pt x="872490" y="1502410"/>
                    <a:pt x="811530" y="1447800"/>
                  </a:cubicBezTo>
                  <a:cubicBezTo>
                    <a:pt x="772160" y="1413510"/>
                    <a:pt x="763270" y="1362710"/>
                    <a:pt x="755650" y="1318260"/>
                  </a:cubicBezTo>
                  <a:cubicBezTo>
                    <a:pt x="748030" y="1273810"/>
                    <a:pt x="756920" y="1215390"/>
                    <a:pt x="767080" y="1178560"/>
                  </a:cubicBezTo>
                  <a:cubicBezTo>
                    <a:pt x="774700" y="1151890"/>
                    <a:pt x="781050" y="1135380"/>
                    <a:pt x="797560" y="1113790"/>
                  </a:cubicBezTo>
                  <a:cubicBezTo>
                    <a:pt x="820420" y="1083310"/>
                    <a:pt x="859790" y="1040130"/>
                    <a:pt x="899160" y="1017270"/>
                  </a:cubicBezTo>
                  <a:cubicBezTo>
                    <a:pt x="938530" y="994410"/>
                    <a:pt x="988060" y="979170"/>
                    <a:pt x="1033780" y="977900"/>
                  </a:cubicBezTo>
                  <a:cubicBezTo>
                    <a:pt x="1079500" y="976630"/>
                    <a:pt x="1135380" y="991870"/>
                    <a:pt x="1170940" y="1005840"/>
                  </a:cubicBezTo>
                  <a:cubicBezTo>
                    <a:pt x="1196340" y="1016000"/>
                    <a:pt x="1210310" y="1026160"/>
                    <a:pt x="1230630" y="1043940"/>
                  </a:cubicBezTo>
                  <a:cubicBezTo>
                    <a:pt x="1258570" y="1069340"/>
                    <a:pt x="1296670" y="1113790"/>
                    <a:pt x="1318260" y="1154430"/>
                  </a:cubicBezTo>
                  <a:cubicBezTo>
                    <a:pt x="1339850" y="1195070"/>
                    <a:pt x="1357630" y="1242060"/>
                    <a:pt x="1360170" y="1286510"/>
                  </a:cubicBezTo>
                  <a:cubicBezTo>
                    <a:pt x="1362710" y="1330960"/>
                    <a:pt x="1353820" y="1383030"/>
                    <a:pt x="1334770" y="1423670"/>
                  </a:cubicBezTo>
                  <a:cubicBezTo>
                    <a:pt x="1315720" y="1464310"/>
                    <a:pt x="1276350" y="1507490"/>
                    <a:pt x="1248410" y="1532890"/>
                  </a:cubicBezTo>
                  <a:cubicBezTo>
                    <a:pt x="1228090" y="1550670"/>
                    <a:pt x="1212850" y="1559560"/>
                    <a:pt x="1187450" y="1569720"/>
                  </a:cubicBezTo>
                  <a:cubicBezTo>
                    <a:pt x="1151890" y="1583690"/>
                    <a:pt x="1094740" y="1596390"/>
                    <a:pt x="1050290" y="1593850"/>
                  </a:cubicBezTo>
                  <a:cubicBezTo>
                    <a:pt x="1005840" y="1591310"/>
                    <a:pt x="951230" y="1570990"/>
                    <a:pt x="918210" y="1553210"/>
                  </a:cubicBezTo>
                  <a:cubicBezTo>
                    <a:pt x="894080" y="1540510"/>
                    <a:pt x="877570" y="1532890"/>
                    <a:pt x="862330" y="1508760"/>
                  </a:cubicBezTo>
                  <a:cubicBezTo>
                    <a:pt x="835660" y="1466850"/>
                    <a:pt x="817880" y="1363980"/>
                    <a:pt x="806450" y="1301750"/>
                  </a:cubicBezTo>
                  <a:cubicBezTo>
                    <a:pt x="797560" y="1252220"/>
                    <a:pt x="791210" y="1201420"/>
                    <a:pt x="793750" y="1164590"/>
                  </a:cubicBezTo>
                  <a:cubicBezTo>
                    <a:pt x="796290" y="1137920"/>
                    <a:pt x="800100" y="1121410"/>
                    <a:pt x="811530" y="1097280"/>
                  </a:cubicBezTo>
                  <a:cubicBezTo>
                    <a:pt x="828040" y="1062990"/>
                    <a:pt x="867410" y="1010920"/>
                    <a:pt x="894080" y="985520"/>
                  </a:cubicBezTo>
                  <a:cubicBezTo>
                    <a:pt x="913130" y="967740"/>
                    <a:pt x="927100" y="957580"/>
                    <a:pt x="951230" y="947420"/>
                  </a:cubicBezTo>
                  <a:cubicBezTo>
                    <a:pt x="985520" y="932180"/>
                    <a:pt x="1049020" y="919480"/>
                    <a:pt x="1087120" y="918210"/>
                  </a:cubicBezTo>
                  <a:cubicBezTo>
                    <a:pt x="1113790" y="916940"/>
                    <a:pt x="1130300" y="919480"/>
                    <a:pt x="1155700" y="928370"/>
                  </a:cubicBezTo>
                  <a:cubicBezTo>
                    <a:pt x="1191260" y="941070"/>
                    <a:pt x="1243330" y="965200"/>
                    <a:pt x="1276350" y="995680"/>
                  </a:cubicBezTo>
                  <a:cubicBezTo>
                    <a:pt x="1309370" y="1026160"/>
                    <a:pt x="1329690" y="1064260"/>
                    <a:pt x="1351280" y="1111250"/>
                  </a:cubicBezTo>
                  <a:cubicBezTo>
                    <a:pt x="1377950" y="1170940"/>
                    <a:pt x="1405890" y="1276350"/>
                    <a:pt x="1412240" y="1328420"/>
                  </a:cubicBezTo>
                  <a:cubicBezTo>
                    <a:pt x="1416050" y="1356360"/>
                    <a:pt x="1416050" y="1370330"/>
                    <a:pt x="1410970" y="1395730"/>
                  </a:cubicBezTo>
                  <a:cubicBezTo>
                    <a:pt x="1403350" y="1431290"/>
                    <a:pt x="1385570" y="1484630"/>
                    <a:pt x="1360170" y="1520190"/>
                  </a:cubicBezTo>
                  <a:cubicBezTo>
                    <a:pt x="1334770" y="1555750"/>
                    <a:pt x="1289050" y="1588770"/>
                    <a:pt x="1257300" y="1606550"/>
                  </a:cubicBezTo>
                  <a:cubicBezTo>
                    <a:pt x="1234440" y="1619250"/>
                    <a:pt x="1215390" y="1623060"/>
                    <a:pt x="1193800" y="1628140"/>
                  </a:cubicBezTo>
                  <a:cubicBezTo>
                    <a:pt x="1172210" y="1633220"/>
                    <a:pt x="1151890" y="1637030"/>
                    <a:pt x="1126490" y="1634490"/>
                  </a:cubicBezTo>
                  <a:cubicBezTo>
                    <a:pt x="1089660" y="1631950"/>
                    <a:pt x="1035050" y="1620520"/>
                    <a:pt x="996950" y="1598930"/>
                  </a:cubicBezTo>
                  <a:cubicBezTo>
                    <a:pt x="958850" y="1577340"/>
                    <a:pt x="920750" y="1536700"/>
                    <a:pt x="899160" y="1507490"/>
                  </a:cubicBezTo>
                  <a:cubicBezTo>
                    <a:pt x="883920" y="1487170"/>
                    <a:pt x="869950" y="1447800"/>
                    <a:pt x="869950" y="14478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3712845" y="4994910"/>
            <a:ext cx="1282065" cy="1718310"/>
            <a:chOff x="0" y="0"/>
            <a:chExt cx="1709420" cy="2291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3180" y="46990"/>
              <a:ext cx="1619250" cy="2194560"/>
            </a:xfrm>
            <a:custGeom>
              <a:avLst/>
              <a:gdLst/>
              <a:ahLst/>
              <a:cxnLst/>
              <a:rect r="r" b="b" t="t" l="l"/>
              <a:pathLst>
                <a:path h="2194560" w="1619250">
                  <a:moveTo>
                    <a:pt x="1499870" y="377190"/>
                  </a:moveTo>
                  <a:cubicBezTo>
                    <a:pt x="1520190" y="1322070"/>
                    <a:pt x="1498600" y="1465580"/>
                    <a:pt x="1479550" y="1601470"/>
                  </a:cubicBezTo>
                  <a:cubicBezTo>
                    <a:pt x="1464310" y="1714500"/>
                    <a:pt x="1445260" y="1842770"/>
                    <a:pt x="1427480" y="1912620"/>
                  </a:cubicBezTo>
                  <a:cubicBezTo>
                    <a:pt x="1418590" y="1948180"/>
                    <a:pt x="1412240" y="1967230"/>
                    <a:pt x="1400810" y="1992630"/>
                  </a:cubicBezTo>
                  <a:cubicBezTo>
                    <a:pt x="1389380" y="2018030"/>
                    <a:pt x="1374140" y="2042160"/>
                    <a:pt x="1357630" y="2063750"/>
                  </a:cubicBezTo>
                  <a:cubicBezTo>
                    <a:pt x="1339850" y="2085340"/>
                    <a:pt x="1319530" y="2105660"/>
                    <a:pt x="1297940" y="2122170"/>
                  </a:cubicBezTo>
                  <a:cubicBezTo>
                    <a:pt x="1276350" y="2138680"/>
                    <a:pt x="1250950" y="2153920"/>
                    <a:pt x="1225550" y="2165350"/>
                  </a:cubicBezTo>
                  <a:cubicBezTo>
                    <a:pt x="1200150" y="2176780"/>
                    <a:pt x="1172210" y="2184400"/>
                    <a:pt x="1145540" y="2189480"/>
                  </a:cubicBezTo>
                  <a:cubicBezTo>
                    <a:pt x="1117600" y="2194560"/>
                    <a:pt x="1089660" y="2194560"/>
                    <a:pt x="1061720" y="2193290"/>
                  </a:cubicBezTo>
                  <a:cubicBezTo>
                    <a:pt x="1033780" y="2192020"/>
                    <a:pt x="1005840" y="2186940"/>
                    <a:pt x="979170" y="2178050"/>
                  </a:cubicBezTo>
                  <a:cubicBezTo>
                    <a:pt x="952500" y="2169160"/>
                    <a:pt x="927100" y="2157730"/>
                    <a:pt x="902970" y="2142490"/>
                  </a:cubicBezTo>
                  <a:cubicBezTo>
                    <a:pt x="880110" y="2128520"/>
                    <a:pt x="857250" y="2109470"/>
                    <a:pt x="838200" y="2090420"/>
                  </a:cubicBezTo>
                  <a:cubicBezTo>
                    <a:pt x="819150" y="2070100"/>
                    <a:pt x="801370" y="2048510"/>
                    <a:pt x="787400" y="2024380"/>
                  </a:cubicBezTo>
                  <a:cubicBezTo>
                    <a:pt x="773430" y="2000250"/>
                    <a:pt x="760730" y="1973580"/>
                    <a:pt x="753110" y="1946910"/>
                  </a:cubicBezTo>
                  <a:cubicBezTo>
                    <a:pt x="745490" y="1920240"/>
                    <a:pt x="741680" y="1907540"/>
                    <a:pt x="739140" y="1864360"/>
                  </a:cubicBezTo>
                  <a:cubicBezTo>
                    <a:pt x="732790" y="1722120"/>
                    <a:pt x="798830" y="1207770"/>
                    <a:pt x="808990" y="935990"/>
                  </a:cubicBezTo>
                  <a:cubicBezTo>
                    <a:pt x="816610" y="725170"/>
                    <a:pt x="803910" y="478790"/>
                    <a:pt x="810260" y="372110"/>
                  </a:cubicBezTo>
                  <a:cubicBezTo>
                    <a:pt x="812800" y="328930"/>
                    <a:pt x="814070" y="311150"/>
                    <a:pt x="821690" y="281940"/>
                  </a:cubicBezTo>
                  <a:cubicBezTo>
                    <a:pt x="829310" y="252730"/>
                    <a:pt x="840740" y="224790"/>
                    <a:pt x="854710" y="198120"/>
                  </a:cubicBezTo>
                  <a:cubicBezTo>
                    <a:pt x="868680" y="171450"/>
                    <a:pt x="885190" y="146050"/>
                    <a:pt x="905510" y="124460"/>
                  </a:cubicBezTo>
                  <a:cubicBezTo>
                    <a:pt x="925830" y="102870"/>
                    <a:pt x="949960" y="82550"/>
                    <a:pt x="974090" y="66040"/>
                  </a:cubicBezTo>
                  <a:cubicBezTo>
                    <a:pt x="999490" y="49530"/>
                    <a:pt x="1026160" y="34290"/>
                    <a:pt x="1054100" y="24130"/>
                  </a:cubicBezTo>
                  <a:cubicBezTo>
                    <a:pt x="1082040" y="13970"/>
                    <a:pt x="1112520" y="7620"/>
                    <a:pt x="1141730" y="3810"/>
                  </a:cubicBezTo>
                  <a:cubicBezTo>
                    <a:pt x="1170940" y="0"/>
                    <a:pt x="1202690" y="0"/>
                    <a:pt x="1231900" y="3810"/>
                  </a:cubicBezTo>
                  <a:cubicBezTo>
                    <a:pt x="1261110" y="7620"/>
                    <a:pt x="1290320" y="16510"/>
                    <a:pt x="1318260" y="26670"/>
                  </a:cubicBezTo>
                  <a:cubicBezTo>
                    <a:pt x="1346200" y="38100"/>
                    <a:pt x="1374140" y="52070"/>
                    <a:pt x="1398270" y="68580"/>
                  </a:cubicBezTo>
                  <a:cubicBezTo>
                    <a:pt x="1422400" y="86360"/>
                    <a:pt x="1446530" y="106680"/>
                    <a:pt x="1465580" y="129540"/>
                  </a:cubicBezTo>
                  <a:cubicBezTo>
                    <a:pt x="1484630" y="152400"/>
                    <a:pt x="1501140" y="176530"/>
                    <a:pt x="1515110" y="203200"/>
                  </a:cubicBezTo>
                  <a:cubicBezTo>
                    <a:pt x="1529080" y="229870"/>
                    <a:pt x="1537970" y="246380"/>
                    <a:pt x="1546860" y="288290"/>
                  </a:cubicBezTo>
                  <a:cubicBezTo>
                    <a:pt x="1569720" y="393700"/>
                    <a:pt x="1577340" y="655320"/>
                    <a:pt x="1586230" y="862330"/>
                  </a:cubicBezTo>
                  <a:cubicBezTo>
                    <a:pt x="1596390" y="1107440"/>
                    <a:pt x="1604010" y="1530350"/>
                    <a:pt x="1596390" y="1666240"/>
                  </a:cubicBezTo>
                  <a:cubicBezTo>
                    <a:pt x="1593850" y="1711960"/>
                    <a:pt x="1592580" y="1728470"/>
                    <a:pt x="1584960" y="1758950"/>
                  </a:cubicBezTo>
                  <a:cubicBezTo>
                    <a:pt x="1577340" y="1789430"/>
                    <a:pt x="1565910" y="1818640"/>
                    <a:pt x="1551940" y="1846580"/>
                  </a:cubicBezTo>
                  <a:cubicBezTo>
                    <a:pt x="1537970" y="1874520"/>
                    <a:pt x="1518920" y="1901190"/>
                    <a:pt x="1498600" y="1924050"/>
                  </a:cubicBezTo>
                  <a:cubicBezTo>
                    <a:pt x="1478280" y="1946910"/>
                    <a:pt x="1454150" y="1968500"/>
                    <a:pt x="1428750" y="1986280"/>
                  </a:cubicBezTo>
                  <a:cubicBezTo>
                    <a:pt x="1403350" y="2004060"/>
                    <a:pt x="1375410" y="2018030"/>
                    <a:pt x="1346200" y="2029460"/>
                  </a:cubicBezTo>
                  <a:cubicBezTo>
                    <a:pt x="1316990" y="2040890"/>
                    <a:pt x="1285240" y="2048510"/>
                    <a:pt x="1254760" y="2052320"/>
                  </a:cubicBezTo>
                  <a:cubicBezTo>
                    <a:pt x="1224280" y="2056130"/>
                    <a:pt x="1191260" y="2056130"/>
                    <a:pt x="1160780" y="2052320"/>
                  </a:cubicBezTo>
                  <a:cubicBezTo>
                    <a:pt x="1130300" y="2048510"/>
                    <a:pt x="1099820" y="2040890"/>
                    <a:pt x="1070610" y="2029460"/>
                  </a:cubicBezTo>
                  <a:cubicBezTo>
                    <a:pt x="1041400" y="2018030"/>
                    <a:pt x="1012190" y="2004060"/>
                    <a:pt x="986790" y="1986280"/>
                  </a:cubicBezTo>
                  <a:cubicBezTo>
                    <a:pt x="961390" y="1968500"/>
                    <a:pt x="937260" y="1946910"/>
                    <a:pt x="916940" y="1924050"/>
                  </a:cubicBezTo>
                  <a:cubicBezTo>
                    <a:pt x="896620" y="1901190"/>
                    <a:pt x="877570" y="1874520"/>
                    <a:pt x="863600" y="1846580"/>
                  </a:cubicBezTo>
                  <a:cubicBezTo>
                    <a:pt x="849630" y="1818640"/>
                    <a:pt x="838200" y="1789430"/>
                    <a:pt x="830580" y="1758950"/>
                  </a:cubicBezTo>
                  <a:cubicBezTo>
                    <a:pt x="822960" y="1728470"/>
                    <a:pt x="821690" y="1710690"/>
                    <a:pt x="819150" y="1666240"/>
                  </a:cubicBezTo>
                  <a:cubicBezTo>
                    <a:pt x="812800" y="1554480"/>
                    <a:pt x="816610" y="1186180"/>
                    <a:pt x="824230" y="1073150"/>
                  </a:cubicBezTo>
                  <a:cubicBezTo>
                    <a:pt x="828040" y="1027430"/>
                    <a:pt x="829310" y="1008380"/>
                    <a:pt x="836930" y="977900"/>
                  </a:cubicBezTo>
                  <a:cubicBezTo>
                    <a:pt x="844550" y="947420"/>
                    <a:pt x="857250" y="916940"/>
                    <a:pt x="872490" y="889000"/>
                  </a:cubicBezTo>
                  <a:cubicBezTo>
                    <a:pt x="887730" y="861060"/>
                    <a:pt x="905510" y="834390"/>
                    <a:pt x="927100" y="811530"/>
                  </a:cubicBezTo>
                  <a:cubicBezTo>
                    <a:pt x="948690" y="788670"/>
                    <a:pt x="972820" y="767080"/>
                    <a:pt x="999490" y="749300"/>
                  </a:cubicBezTo>
                  <a:cubicBezTo>
                    <a:pt x="1026160" y="731520"/>
                    <a:pt x="1055370" y="716280"/>
                    <a:pt x="1084580" y="706120"/>
                  </a:cubicBezTo>
                  <a:cubicBezTo>
                    <a:pt x="1113790" y="695960"/>
                    <a:pt x="1145540" y="689610"/>
                    <a:pt x="1177290" y="685800"/>
                  </a:cubicBezTo>
                  <a:cubicBezTo>
                    <a:pt x="1209040" y="681990"/>
                    <a:pt x="1240790" y="683260"/>
                    <a:pt x="1272540" y="687070"/>
                  </a:cubicBezTo>
                  <a:cubicBezTo>
                    <a:pt x="1304290" y="690880"/>
                    <a:pt x="1336040" y="699770"/>
                    <a:pt x="1365250" y="711200"/>
                  </a:cubicBezTo>
                  <a:cubicBezTo>
                    <a:pt x="1394460" y="722630"/>
                    <a:pt x="1423670" y="737870"/>
                    <a:pt x="1449070" y="755650"/>
                  </a:cubicBezTo>
                  <a:cubicBezTo>
                    <a:pt x="1474470" y="773430"/>
                    <a:pt x="1498600" y="796290"/>
                    <a:pt x="1518920" y="820420"/>
                  </a:cubicBezTo>
                  <a:cubicBezTo>
                    <a:pt x="1539240" y="844550"/>
                    <a:pt x="1558290" y="871220"/>
                    <a:pt x="1572260" y="899160"/>
                  </a:cubicBezTo>
                  <a:cubicBezTo>
                    <a:pt x="1586230" y="927100"/>
                    <a:pt x="1597660" y="958850"/>
                    <a:pt x="1605280" y="989330"/>
                  </a:cubicBezTo>
                  <a:cubicBezTo>
                    <a:pt x="1612900" y="1019810"/>
                    <a:pt x="1614170" y="1042670"/>
                    <a:pt x="1615440" y="1084580"/>
                  </a:cubicBezTo>
                  <a:cubicBezTo>
                    <a:pt x="1617980" y="1167130"/>
                    <a:pt x="1614170" y="1332230"/>
                    <a:pt x="1596390" y="1455420"/>
                  </a:cubicBezTo>
                  <a:cubicBezTo>
                    <a:pt x="1578610" y="1582420"/>
                    <a:pt x="1577340" y="1738630"/>
                    <a:pt x="1507490" y="1835150"/>
                  </a:cubicBezTo>
                  <a:cubicBezTo>
                    <a:pt x="1438910" y="1930400"/>
                    <a:pt x="1301750" y="1997710"/>
                    <a:pt x="1186180" y="2034540"/>
                  </a:cubicBezTo>
                  <a:cubicBezTo>
                    <a:pt x="1073150" y="2071370"/>
                    <a:pt x="938530" y="2080260"/>
                    <a:pt x="822960" y="2059940"/>
                  </a:cubicBezTo>
                  <a:cubicBezTo>
                    <a:pt x="707390" y="2039620"/>
                    <a:pt x="580390" y="1987550"/>
                    <a:pt x="492760" y="1911350"/>
                  </a:cubicBezTo>
                  <a:cubicBezTo>
                    <a:pt x="402590" y="1833880"/>
                    <a:pt x="275590" y="1610360"/>
                    <a:pt x="292100" y="1595120"/>
                  </a:cubicBezTo>
                  <a:cubicBezTo>
                    <a:pt x="308610" y="1579880"/>
                    <a:pt x="599440" y="1789430"/>
                    <a:pt x="588010" y="1822450"/>
                  </a:cubicBezTo>
                  <a:cubicBezTo>
                    <a:pt x="577850" y="1850390"/>
                    <a:pt x="387350" y="1827530"/>
                    <a:pt x="321310" y="1814830"/>
                  </a:cubicBezTo>
                  <a:cubicBezTo>
                    <a:pt x="280670" y="1807210"/>
                    <a:pt x="256540" y="1794510"/>
                    <a:pt x="227330" y="1779270"/>
                  </a:cubicBezTo>
                  <a:cubicBezTo>
                    <a:pt x="198120" y="1764030"/>
                    <a:pt x="168910" y="1743710"/>
                    <a:pt x="144780" y="1722120"/>
                  </a:cubicBezTo>
                  <a:cubicBezTo>
                    <a:pt x="119380" y="1699260"/>
                    <a:pt x="97790" y="1673860"/>
                    <a:pt x="78740" y="1645920"/>
                  </a:cubicBezTo>
                  <a:cubicBezTo>
                    <a:pt x="59690" y="1617980"/>
                    <a:pt x="43180" y="1587500"/>
                    <a:pt x="31750" y="1557020"/>
                  </a:cubicBezTo>
                  <a:cubicBezTo>
                    <a:pt x="20320" y="1526540"/>
                    <a:pt x="11430" y="1493520"/>
                    <a:pt x="7620" y="1460500"/>
                  </a:cubicBezTo>
                  <a:cubicBezTo>
                    <a:pt x="3810" y="1427480"/>
                    <a:pt x="3810" y="1393190"/>
                    <a:pt x="7620" y="1360170"/>
                  </a:cubicBezTo>
                  <a:cubicBezTo>
                    <a:pt x="11430" y="1327150"/>
                    <a:pt x="20320" y="1294130"/>
                    <a:pt x="31750" y="1262380"/>
                  </a:cubicBezTo>
                  <a:cubicBezTo>
                    <a:pt x="43180" y="1231900"/>
                    <a:pt x="59690" y="1201420"/>
                    <a:pt x="78740" y="1173480"/>
                  </a:cubicBezTo>
                  <a:cubicBezTo>
                    <a:pt x="97790" y="1146810"/>
                    <a:pt x="120650" y="1120140"/>
                    <a:pt x="144780" y="1098550"/>
                  </a:cubicBezTo>
                  <a:cubicBezTo>
                    <a:pt x="170180" y="1076960"/>
                    <a:pt x="198120" y="1056640"/>
                    <a:pt x="227330" y="1041400"/>
                  </a:cubicBezTo>
                  <a:cubicBezTo>
                    <a:pt x="256540" y="1026160"/>
                    <a:pt x="289560" y="1013460"/>
                    <a:pt x="321310" y="1005840"/>
                  </a:cubicBezTo>
                  <a:cubicBezTo>
                    <a:pt x="354330" y="998220"/>
                    <a:pt x="416560" y="980440"/>
                    <a:pt x="421640" y="993140"/>
                  </a:cubicBezTo>
                  <a:cubicBezTo>
                    <a:pt x="434340" y="1021080"/>
                    <a:pt x="33020" y="1352550"/>
                    <a:pt x="15240" y="1336040"/>
                  </a:cubicBezTo>
                  <a:cubicBezTo>
                    <a:pt x="0" y="1322070"/>
                    <a:pt x="138430" y="1087120"/>
                    <a:pt x="233680" y="999490"/>
                  </a:cubicBezTo>
                  <a:cubicBezTo>
                    <a:pt x="330200" y="910590"/>
                    <a:pt x="458470" y="821690"/>
                    <a:pt x="591820" y="807720"/>
                  </a:cubicBezTo>
                  <a:cubicBezTo>
                    <a:pt x="745490" y="791210"/>
                    <a:pt x="980440" y="864870"/>
                    <a:pt x="1108710" y="956310"/>
                  </a:cubicBezTo>
                  <a:cubicBezTo>
                    <a:pt x="1220470" y="1036320"/>
                    <a:pt x="1316990" y="1159510"/>
                    <a:pt x="1343660" y="1290320"/>
                  </a:cubicBezTo>
                  <a:cubicBezTo>
                    <a:pt x="1374140" y="1440180"/>
                    <a:pt x="1322070" y="1689100"/>
                    <a:pt x="1231900" y="1816100"/>
                  </a:cubicBezTo>
                  <a:cubicBezTo>
                    <a:pt x="1150620" y="1930400"/>
                    <a:pt x="993140" y="2010410"/>
                    <a:pt x="861060" y="2044700"/>
                  </a:cubicBezTo>
                  <a:cubicBezTo>
                    <a:pt x="735330" y="2077720"/>
                    <a:pt x="466090" y="2011680"/>
                    <a:pt x="461010" y="2030730"/>
                  </a:cubicBezTo>
                  <a:cubicBezTo>
                    <a:pt x="458470" y="2042160"/>
                    <a:pt x="599440" y="2086610"/>
                    <a:pt x="596900" y="2094230"/>
                  </a:cubicBezTo>
                  <a:cubicBezTo>
                    <a:pt x="595630" y="2100580"/>
                    <a:pt x="527050" y="2090420"/>
                    <a:pt x="494030" y="2082800"/>
                  </a:cubicBezTo>
                  <a:cubicBezTo>
                    <a:pt x="461010" y="2075180"/>
                    <a:pt x="429260" y="2061210"/>
                    <a:pt x="398780" y="2045970"/>
                  </a:cubicBezTo>
                  <a:cubicBezTo>
                    <a:pt x="368300" y="2029460"/>
                    <a:pt x="339090" y="2010410"/>
                    <a:pt x="313690" y="1987550"/>
                  </a:cubicBezTo>
                  <a:cubicBezTo>
                    <a:pt x="288290" y="1964690"/>
                    <a:pt x="264160" y="1938020"/>
                    <a:pt x="245110" y="1910080"/>
                  </a:cubicBezTo>
                  <a:cubicBezTo>
                    <a:pt x="226060" y="1882140"/>
                    <a:pt x="209550" y="1851660"/>
                    <a:pt x="198120" y="1819910"/>
                  </a:cubicBezTo>
                  <a:cubicBezTo>
                    <a:pt x="185420" y="1788160"/>
                    <a:pt x="176530" y="1753870"/>
                    <a:pt x="172720" y="1719580"/>
                  </a:cubicBezTo>
                  <a:cubicBezTo>
                    <a:pt x="168910" y="1685290"/>
                    <a:pt x="168910" y="1651000"/>
                    <a:pt x="172720" y="1616710"/>
                  </a:cubicBezTo>
                  <a:cubicBezTo>
                    <a:pt x="176530" y="1583690"/>
                    <a:pt x="186690" y="1549400"/>
                    <a:pt x="198120" y="1517650"/>
                  </a:cubicBezTo>
                  <a:cubicBezTo>
                    <a:pt x="210820" y="1485900"/>
                    <a:pt x="226060" y="1454150"/>
                    <a:pt x="245110" y="1426210"/>
                  </a:cubicBezTo>
                  <a:cubicBezTo>
                    <a:pt x="264160" y="1398270"/>
                    <a:pt x="288290" y="1371600"/>
                    <a:pt x="313690" y="1348740"/>
                  </a:cubicBezTo>
                  <a:cubicBezTo>
                    <a:pt x="339090" y="1325880"/>
                    <a:pt x="367030" y="1305560"/>
                    <a:pt x="397510" y="1290320"/>
                  </a:cubicBezTo>
                  <a:cubicBezTo>
                    <a:pt x="427990" y="1273810"/>
                    <a:pt x="461010" y="1261110"/>
                    <a:pt x="494030" y="1253490"/>
                  </a:cubicBezTo>
                  <a:cubicBezTo>
                    <a:pt x="527050" y="1245870"/>
                    <a:pt x="579120" y="1266190"/>
                    <a:pt x="595630" y="1242060"/>
                  </a:cubicBezTo>
                  <a:cubicBezTo>
                    <a:pt x="626110" y="1196340"/>
                    <a:pt x="463550" y="895350"/>
                    <a:pt x="490220" y="880110"/>
                  </a:cubicBezTo>
                  <a:cubicBezTo>
                    <a:pt x="518160" y="863600"/>
                    <a:pt x="699770" y="1136650"/>
                    <a:pt x="784860" y="1187450"/>
                  </a:cubicBezTo>
                  <a:cubicBezTo>
                    <a:pt x="834390" y="1216660"/>
                    <a:pt x="916940" y="1207770"/>
                    <a:pt x="919480" y="1224280"/>
                  </a:cubicBezTo>
                  <a:cubicBezTo>
                    <a:pt x="920750" y="1238250"/>
                    <a:pt x="859790" y="1262380"/>
                    <a:pt x="828040" y="1275080"/>
                  </a:cubicBezTo>
                  <a:cubicBezTo>
                    <a:pt x="796290" y="1287780"/>
                    <a:pt x="763270" y="1296670"/>
                    <a:pt x="728980" y="1301750"/>
                  </a:cubicBezTo>
                  <a:cubicBezTo>
                    <a:pt x="694690" y="1306830"/>
                    <a:pt x="659130" y="1308100"/>
                    <a:pt x="624840" y="1304290"/>
                  </a:cubicBezTo>
                  <a:cubicBezTo>
                    <a:pt x="590550" y="1300480"/>
                    <a:pt x="556260" y="1292860"/>
                    <a:pt x="523240" y="1281430"/>
                  </a:cubicBezTo>
                  <a:cubicBezTo>
                    <a:pt x="491490" y="1270000"/>
                    <a:pt x="458470" y="1254760"/>
                    <a:pt x="430530" y="1235710"/>
                  </a:cubicBezTo>
                  <a:cubicBezTo>
                    <a:pt x="401320" y="1216660"/>
                    <a:pt x="374650" y="1193800"/>
                    <a:pt x="351790" y="1168400"/>
                  </a:cubicBezTo>
                  <a:cubicBezTo>
                    <a:pt x="328930" y="1143000"/>
                    <a:pt x="307340" y="1115060"/>
                    <a:pt x="290830" y="1084580"/>
                  </a:cubicBezTo>
                  <a:cubicBezTo>
                    <a:pt x="274320" y="1055370"/>
                    <a:pt x="260350" y="1022350"/>
                    <a:pt x="251460" y="989330"/>
                  </a:cubicBezTo>
                  <a:cubicBezTo>
                    <a:pt x="242570" y="956310"/>
                    <a:pt x="237490" y="920750"/>
                    <a:pt x="237490" y="886460"/>
                  </a:cubicBezTo>
                  <a:cubicBezTo>
                    <a:pt x="237490" y="852170"/>
                    <a:pt x="240030" y="816610"/>
                    <a:pt x="247650" y="783590"/>
                  </a:cubicBezTo>
                  <a:cubicBezTo>
                    <a:pt x="255270" y="750570"/>
                    <a:pt x="266700" y="716280"/>
                    <a:pt x="281940" y="685800"/>
                  </a:cubicBezTo>
                  <a:cubicBezTo>
                    <a:pt x="297180" y="655320"/>
                    <a:pt x="316230" y="626110"/>
                    <a:pt x="337820" y="599440"/>
                  </a:cubicBezTo>
                  <a:cubicBezTo>
                    <a:pt x="359410" y="572770"/>
                    <a:pt x="387350" y="548640"/>
                    <a:pt x="414020" y="528320"/>
                  </a:cubicBezTo>
                  <a:cubicBezTo>
                    <a:pt x="439420" y="509270"/>
                    <a:pt x="463550" y="495300"/>
                    <a:pt x="494030" y="482600"/>
                  </a:cubicBezTo>
                  <a:cubicBezTo>
                    <a:pt x="532130" y="467360"/>
                    <a:pt x="582930" y="452120"/>
                    <a:pt x="628650" y="448310"/>
                  </a:cubicBezTo>
                  <a:cubicBezTo>
                    <a:pt x="674370" y="444500"/>
                    <a:pt x="722630" y="448310"/>
                    <a:pt x="767080" y="458470"/>
                  </a:cubicBezTo>
                  <a:cubicBezTo>
                    <a:pt x="811530" y="468630"/>
                    <a:pt x="855980" y="488950"/>
                    <a:pt x="895350" y="513080"/>
                  </a:cubicBezTo>
                  <a:cubicBezTo>
                    <a:pt x="933450" y="537210"/>
                    <a:pt x="970280" y="568960"/>
                    <a:pt x="999490" y="604520"/>
                  </a:cubicBezTo>
                  <a:cubicBezTo>
                    <a:pt x="1028700" y="640080"/>
                    <a:pt x="1052830" y="681990"/>
                    <a:pt x="1069340" y="725170"/>
                  </a:cubicBezTo>
                  <a:cubicBezTo>
                    <a:pt x="1085850" y="768350"/>
                    <a:pt x="1094740" y="816610"/>
                    <a:pt x="1096010" y="862330"/>
                  </a:cubicBezTo>
                  <a:cubicBezTo>
                    <a:pt x="1097280" y="908050"/>
                    <a:pt x="1090930" y="956310"/>
                    <a:pt x="1078230" y="999490"/>
                  </a:cubicBezTo>
                  <a:cubicBezTo>
                    <a:pt x="1065530" y="1043940"/>
                    <a:pt x="1043940" y="1087120"/>
                    <a:pt x="1017270" y="1125220"/>
                  </a:cubicBezTo>
                  <a:cubicBezTo>
                    <a:pt x="990600" y="1162050"/>
                    <a:pt x="956310" y="1197610"/>
                    <a:pt x="919480" y="1224280"/>
                  </a:cubicBezTo>
                  <a:cubicBezTo>
                    <a:pt x="882650" y="1250950"/>
                    <a:pt x="838200" y="1272540"/>
                    <a:pt x="795020" y="1286510"/>
                  </a:cubicBezTo>
                  <a:cubicBezTo>
                    <a:pt x="751840" y="1300480"/>
                    <a:pt x="703580" y="1306830"/>
                    <a:pt x="657860" y="1305560"/>
                  </a:cubicBezTo>
                  <a:cubicBezTo>
                    <a:pt x="612140" y="1304290"/>
                    <a:pt x="563880" y="1295400"/>
                    <a:pt x="520700" y="1280160"/>
                  </a:cubicBezTo>
                  <a:cubicBezTo>
                    <a:pt x="477520" y="1264920"/>
                    <a:pt x="435610" y="1240790"/>
                    <a:pt x="400050" y="1212850"/>
                  </a:cubicBezTo>
                  <a:cubicBezTo>
                    <a:pt x="364490" y="1184910"/>
                    <a:pt x="331470" y="1148080"/>
                    <a:pt x="306070" y="1109980"/>
                  </a:cubicBezTo>
                  <a:cubicBezTo>
                    <a:pt x="280670" y="1071880"/>
                    <a:pt x="261620" y="1027430"/>
                    <a:pt x="250190" y="982980"/>
                  </a:cubicBezTo>
                  <a:cubicBezTo>
                    <a:pt x="238760" y="938530"/>
                    <a:pt x="234950" y="890270"/>
                    <a:pt x="238760" y="844550"/>
                  </a:cubicBezTo>
                  <a:cubicBezTo>
                    <a:pt x="242570" y="798830"/>
                    <a:pt x="252730" y="750570"/>
                    <a:pt x="270510" y="708660"/>
                  </a:cubicBezTo>
                  <a:cubicBezTo>
                    <a:pt x="288290" y="666750"/>
                    <a:pt x="314960" y="626110"/>
                    <a:pt x="345440" y="591820"/>
                  </a:cubicBezTo>
                  <a:cubicBezTo>
                    <a:pt x="375920" y="557530"/>
                    <a:pt x="412750" y="527050"/>
                    <a:pt x="452120" y="504190"/>
                  </a:cubicBezTo>
                  <a:cubicBezTo>
                    <a:pt x="491490" y="481330"/>
                    <a:pt x="538480" y="463550"/>
                    <a:pt x="582930" y="454660"/>
                  </a:cubicBezTo>
                  <a:cubicBezTo>
                    <a:pt x="627380" y="445770"/>
                    <a:pt x="675640" y="443230"/>
                    <a:pt x="721360" y="449580"/>
                  </a:cubicBezTo>
                  <a:cubicBezTo>
                    <a:pt x="767080" y="455930"/>
                    <a:pt x="814070" y="469900"/>
                    <a:pt x="854710" y="490220"/>
                  </a:cubicBezTo>
                  <a:cubicBezTo>
                    <a:pt x="896620" y="510540"/>
                    <a:pt x="935990" y="538480"/>
                    <a:pt x="969010" y="570230"/>
                  </a:cubicBezTo>
                  <a:cubicBezTo>
                    <a:pt x="1002030" y="601980"/>
                    <a:pt x="1029970" y="642620"/>
                    <a:pt x="1050290" y="683260"/>
                  </a:cubicBezTo>
                  <a:cubicBezTo>
                    <a:pt x="1070610" y="723900"/>
                    <a:pt x="1085850" y="769620"/>
                    <a:pt x="1092200" y="815340"/>
                  </a:cubicBezTo>
                  <a:cubicBezTo>
                    <a:pt x="1098550" y="861060"/>
                    <a:pt x="1098550" y="909320"/>
                    <a:pt x="1089660" y="955040"/>
                  </a:cubicBezTo>
                  <a:cubicBezTo>
                    <a:pt x="1080770" y="999490"/>
                    <a:pt x="1065530" y="1046480"/>
                    <a:pt x="1042670" y="1085850"/>
                  </a:cubicBezTo>
                  <a:cubicBezTo>
                    <a:pt x="1021080" y="1125220"/>
                    <a:pt x="990600" y="1163320"/>
                    <a:pt x="956310" y="1193800"/>
                  </a:cubicBezTo>
                  <a:cubicBezTo>
                    <a:pt x="919480" y="1225550"/>
                    <a:pt x="868680" y="1256030"/>
                    <a:pt x="828040" y="1273810"/>
                  </a:cubicBezTo>
                  <a:cubicBezTo>
                    <a:pt x="793750" y="1289050"/>
                    <a:pt x="763270" y="1296670"/>
                    <a:pt x="728980" y="1301750"/>
                  </a:cubicBezTo>
                  <a:cubicBezTo>
                    <a:pt x="694690" y="1306830"/>
                    <a:pt x="659130" y="1308100"/>
                    <a:pt x="624840" y="1304290"/>
                  </a:cubicBezTo>
                  <a:cubicBezTo>
                    <a:pt x="590550" y="1300480"/>
                    <a:pt x="556260" y="1292860"/>
                    <a:pt x="524510" y="1281430"/>
                  </a:cubicBezTo>
                  <a:cubicBezTo>
                    <a:pt x="491490" y="1270000"/>
                    <a:pt x="459740" y="1254760"/>
                    <a:pt x="430530" y="1235710"/>
                  </a:cubicBezTo>
                  <a:cubicBezTo>
                    <a:pt x="401320" y="1216660"/>
                    <a:pt x="374650" y="1193800"/>
                    <a:pt x="351790" y="1168400"/>
                  </a:cubicBezTo>
                  <a:cubicBezTo>
                    <a:pt x="328930" y="1143000"/>
                    <a:pt x="307340" y="1115060"/>
                    <a:pt x="290830" y="1084580"/>
                  </a:cubicBezTo>
                  <a:cubicBezTo>
                    <a:pt x="274320" y="1055370"/>
                    <a:pt x="260350" y="1022350"/>
                    <a:pt x="251460" y="989330"/>
                  </a:cubicBezTo>
                  <a:cubicBezTo>
                    <a:pt x="242570" y="956310"/>
                    <a:pt x="237490" y="920750"/>
                    <a:pt x="237490" y="886460"/>
                  </a:cubicBezTo>
                  <a:cubicBezTo>
                    <a:pt x="237490" y="852170"/>
                    <a:pt x="240030" y="816610"/>
                    <a:pt x="247650" y="783590"/>
                  </a:cubicBezTo>
                  <a:cubicBezTo>
                    <a:pt x="255270" y="750570"/>
                    <a:pt x="266700" y="716280"/>
                    <a:pt x="281940" y="685800"/>
                  </a:cubicBezTo>
                  <a:cubicBezTo>
                    <a:pt x="297180" y="655320"/>
                    <a:pt x="316230" y="626110"/>
                    <a:pt x="337820" y="599440"/>
                  </a:cubicBezTo>
                  <a:cubicBezTo>
                    <a:pt x="359410" y="572770"/>
                    <a:pt x="384810" y="551180"/>
                    <a:pt x="414020" y="528320"/>
                  </a:cubicBezTo>
                  <a:cubicBezTo>
                    <a:pt x="448310" y="502920"/>
                    <a:pt x="478790" y="478790"/>
                    <a:pt x="533400" y="457200"/>
                  </a:cubicBezTo>
                  <a:cubicBezTo>
                    <a:pt x="635000" y="416560"/>
                    <a:pt x="862330" y="321310"/>
                    <a:pt x="994410" y="356870"/>
                  </a:cubicBezTo>
                  <a:cubicBezTo>
                    <a:pt x="1120140" y="391160"/>
                    <a:pt x="1257300" y="528320"/>
                    <a:pt x="1313180" y="647700"/>
                  </a:cubicBezTo>
                  <a:cubicBezTo>
                    <a:pt x="1369060" y="765810"/>
                    <a:pt x="1346200" y="933450"/>
                    <a:pt x="1330960" y="1070610"/>
                  </a:cubicBezTo>
                  <a:cubicBezTo>
                    <a:pt x="1315720" y="1205230"/>
                    <a:pt x="1278890" y="1332230"/>
                    <a:pt x="1224280" y="1463040"/>
                  </a:cubicBezTo>
                  <a:cubicBezTo>
                    <a:pt x="1164590" y="1607820"/>
                    <a:pt x="1085850" y="1791970"/>
                    <a:pt x="974090" y="1898650"/>
                  </a:cubicBezTo>
                  <a:cubicBezTo>
                    <a:pt x="871220" y="1996440"/>
                    <a:pt x="684530" y="2077720"/>
                    <a:pt x="596900" y="2094230"/>
                  </a:cubicBezTo>
                  <a:cubicBezTo>
                    <a:pt x="553720" y="2101850"/>
                    <a:pt x="527050" y="2090420"/>
                    <a:pt x="494030" y="2082800"/>
                  </a:cubicBezTo>
                  <a:cubicBezTo>
                    <a:pt x="461010" y="2075180"/>
                    <a:pt x="429260" y="2061210"/>
                    <a:pt x="398780" y="2045970"/>
                  </a:cubicBezTo>
                  <a:cubicBezTo>
                    <a:pt x="368300" y="2029460"/>
                    <a:pt x="339090" y="2010410"/>
                    <a:pt x="313690" y="1987550"/>
                  </a:cubicBezTo>
                  <a:cubicBezTo>
                    <a:pt x="288290" y="1964690"/>
                    <a:pt x="264160" y="1938020"/>
                    <a:pt x="245110" y="1910080"/>
                  </a:cubicBezTo>
                  <a:cubicBezTo>
                    <a:pt x="226060" y="1882140"/>
                    <a:pt x="209550" y="1851660"/>
                    <a:pt x="198120" y="1819910"/>
                  </a:cubicBezTo>
                  <a:cubicBezTo>
                    <a:pt x="185420" y="1788160"/>
                    <a:pt x="176530" y="1753870"/>
                    <a:pt x="172720" y="1719580"/>
                  </a:cubicBezTo>
                  <a:cubicBezTo>
                    <a:pt x="168910" y="1685290"/>
                    <a:pt x="168910" y="1651000"/>
                    <a:pt x="172720" y="1616710"/>
                  </a:cubicBezTo>
                  <a:cubicBezTo>
                    <a:pt x="176530" y="1583690"/>
                    <a:pt x="186690" y="1549400"/>
                    <a:pt x="198120" y="1517650"/>
                  </a:cubicBezTo>
                  <a:cubicBezTo>
                    <a:pt x="210820" y="1485900"/>
                    <a:pt x="226060" y="1454150"/>
                    <a:pt x="245110" y="1426210"/>
                  </a:cubicBezTo>
                  <a:cubicBezTo>
                    <a:pt x="264160" y="1398270"/>
                    <a:pt x="288290" y="1371600"/>
                    <a:pt x="313690" y="1348740"/>
                  </a:cubicBezTo>
                  <a:cubicBezTo>
                    <a:pt x="339090" y="1325880"/>
                    <a:pt x="367030" y="1305560"/>
                    <a:pt x="397510" y="1290320"/>
                  </a:cubicBezTo>
                  <a:cubicBezTo>
                    <a:pt x="427990" y="1273810"/>
                    <a:pt x="461010" y="1261110"/>
                    <a:pt x="494030" y="1253490"/>
                  </a:cubicBezTo>
                  <a:cubicBezTo>
                    <a:pt x="527050" y="1245870"/>
                    <a:pt x="594360" y="1236980"/>
                    <a:pt x="595630" y="1242060"/>
                  </a:cubicBezTo>
                  <a:cubicBezTo>
                    <a:pt x="596900" y="1248410"/>
                    <a:pt x="472440" y="1275080"/>
                    <a:pt x="472440" y="1296670"/>
                  </a:cubicBezTo>
                  <a:cubicBezTo>
                    <a:pt x="472440" y="1333500"/>
                    <a:pt x="816610" y="1367790"/>
                    <a:pt x="830580" y="1442720"/>
                  </a:cubicBezTo>
                  <a:cubicBezTo>
                    <a:pt x="847090" y="1532890"/>
                    <a:pt x="518160" y="1794510"/>
                    <a:pt x="421640" y="1826260"/>
                  </a:cubicBezTo>
                  <a:cubicBezTo>
                    <a:pt x="381000" y="1840230"/>
                    <a:pt x="354330" y="1822450"/>
                    <a:pt x="321310" y="1814830"/>
                  </a:cubicBezTo>
                  <a:cubicBezTo>
                    <a:pt x="289560" y="1807210"/>
                    <a:pt x="256540" y="1794510"/>
                    <a:pt x="227330" y="1779270"/>
                  </a:cubicBezTo>
                  <a:cubicBezTo>
                    <a:pt x="198120" y="1764030"/>
                    <a:pt x="168910" y="1743710"/>
                    <a:pt x="144780" y="1722120"/>
                  </a:cubicBezTo>
                  <a:cubicBezTo>
                    <a:pt x="119380" y="1699260"/>
                    <a:pt x="97790" y="1673860"/>
                    <a:pt x="78740" y="1645920"/>
                  </a:cubicBezTo>
                  <a:cubicBezTo>
                    <a:pt x="59690" y="1617980"/>
                    <a:pt x="43180" y="1587500"/>
                    <a:pt x="31750" y="1557020"/>
                  </a:cubicBezTo>
                  <a:cubicBezTo>
                    <a:pt x="20320" y="1526540"/>
                    <a:pt x="11430" y="1493520"/>
                    <a:pt x="7620" y="1460500"/>
                  </a:cubicBezTo>
                  <a:cubicBezTo>
                    <a:pt x="3810" y="1427480"/>
                    <a:pt x="3810" y="1393190"/>
                    <a:pt x="7620" y="1360170"/>
                  </a:cubicBezTo>
                  <a:cubicBezTo>
                    <a:pt x="11430" y="1327150"/>
                    <a:pt x="20320" y="1294130"/>
                    <a:pt x="31750" y="1262380"/>
                  </a:cubicBezTo>
                  <a:cubicBezTo>
                    <a:pt x="43180" y="1231900"/>
                    <a:pt x="59690" y="1201420"/>
                    <a:pt x="78740" y="1173480"/>
                  </a:cubicBezTo>
                  <a:cubicBezTo>
                    <a:pt x="97790" y="1146810"/>
                    <a:pt x="120650" y="1120140"/>
                    <a:pt x="144780" y="1098550"/>
                  </a:cubicBezTo>
                  <a:cubicBezTo>
                    <a:pt x="170180" y="1076960"/>
                    <a:pt x="198120" y="1056640"/>
                    <a:pt x="227330" y="1041400"/>
                  </a:cubicBezTo>
                  <a:cubicBezTo>
                    <a:pt x="256540" y="1026160"/>
                    <a:pt x="289560" y="1013460"/>
                    <a:pt x="321310" y="1005840"/>
                  </a:cubicBezTo>
                  <a:cubicBezTo>
                    <a:pt x="354330" y="998220"/>
                    <a:pt x="378460" y="994410"/>
                    <a:pt x="421640" y="993140"/>
                  </a:cubicBezTo>
                  <a:cubicBezTo>
                    <a:pt x="500380" y="990600"/>
                    <a:pt x="690880" y="949960"/>
                    <a:pt x="754380" y="1012190"/>
                  </a:cubicBezTo>
                  <a:cubicBezTo>
                    <a:pt x="828040" y="1084580"/>
                    <a:pt x="770890" y="1454150"/>
                    <a:pt x="784860" y="1454150"/>
                  </a:cubicBezTo>
                  <a:cubicBezTo>
                    <a:pt x="798830" y="1454150"/>
                    <a:pt x="812800" y="1071880"/>
                    <a:pt x="836930" y="977900"/>
                  </a:cubicBezTo>
                  <a:cubicBezTo>
                    <a:pt x="847090" y="935990"/>
                    <a:pt x="857250" y="918210"/>
                    <a:pt x="872490" y="890270"/>
                  </a:cubicBezTo>
                  <a:cubicBezTo>
                    <a:pt x="887730" y="862330"/>
                    <a:pt x="905510" y="835660"/>
                    <a:pt x="927100" y="811530"/>
                  </a:cubicBezTo>
                  <a:cubicBezTo>
                    <a:pt x="948690" y="788670"/>
                    <a:pt x="972820" y="767080"/>
                    <a:pt x="999490" y="749300"/>
                  </a:cubicBezTo>
                  <a:cubicBezTo>
                    <a:pt x="1026160" y="731520"/>
                    <a:pt x="1055370" y="716280"/>
                    <a:pt x="1084580" y="706120"/>
                  </a:cubicBezTo>
                  <a:cubicBezTo>
                    <a:pt x="1113790" y="695960"/>
                    <a:pt x="1145540" y="689610"/>
                    <a:pt x="1177290" y="685800"/>
                  </a:cubicBezTo>
                  <a:cubicBezTo>
                    <a:pt x="1209040" y="681990"/>
                    <a:pt x="1240790" y="683260"/>
                    <a:pt x="1272540" y="687070"/>
                  </a:cubicBezTo>
                  <a:cubicBezTo>
                    <a:pt x="1304290" y="690880"/>
                    <a:pt x="1336040" y="699770"/>
                    <a:pt x="1365250" y="711200"/>
                  </a:cubicBezTo>
                  <a:cubicBezTo>
                    <a:pt x="1394460" y="722630"/>
                    <a:pt x="1423670" y="737870"/>
                    <a:pt x="1449070" y="755650"/>
                  </a:cubicBezTo>
                  <a:cubicBezTo>
                    <a:pt x="1474470" y="773430"/>
                    <a:pt x="1498600" y="796290"/>
                    <a:pt x="1518920" y="820420"/>
                  </a:cubicBezTo>
                  <a:cubicBezTo>
                    <a:pt x="1539240" y="844550"/>
                    <a:pt x="1558290" y="871220"/>
                    <a:pt x="1572260" y="899160"/>
                  </a:cubicBezTo>
                  <a:cubicBezTo>
                    <a:pt x="1586230" y="927100"/>
                    <a:pt x="1597660" y="958850"/>
                    <a:pt x="1605280" y="989330"/>
                  </a:cubicBezTo>
                  <a:cubicBezTo>
                    <a:pt x="1612900" y="1019810"/>
                    <a:pt x="1614170" y="1038860"/>
                    <a:pt x="1615440" y="1084580"/>
                  </a:cubicBezTo>
                  <a:cubicBezTo>
                    <a:pt x="1619250" y="1196340"/>
                    <a:pt x="1605280" y="1555750"/>
                    <a:pt x="1596390" y="1666240"/>
                  </a:cubicBezTo>
                  <a:cubicBezTo>
                    <a:pt x="1592580" y="1710690"/>
                    <a:pt x="1592580" y="1728470"/>
                    <a:pt x="1584960" y="1758950"/>
                  </a:cubicBezTo>
                  <a:cubicBezTo>
                    <a:pt x="1577340" y="1789430"/>
                    <a:pt x="1565910" y="1818640"/>
                    <a:pt x="1551940" y="1846580"/>
                  </a:cubicBezTo>
                  <a:cubicBezTo>
                    <a:pt x="1537970" y="1874520"/>
                    <a:pt x="1518920" y="1901190"/>
                    <a:pt x="1498600" y="1924050"/>
                  </a:cubicBezTo>
                  <a:cubicBezTo>
                    <a:pt x="1478280" y="1946910"/>
                    <a:pt x="1454150" y="1968500"/>
                    <a:pt x="1428750" y="1986280"/>
                  </a:cubicBezTo>
                  <a:cubicBezTo>
                    <a:pt x="1403350" y="2004060"/>
                    <a:pt x="1375410" y="2018030"/>
                    <a:pt x="1346200" y="2029460"/>
                  </a:cubicBezTo>
                  <a:cubicBezTo>
                    <a:pt x="1316990" y="2040890"/>
                    <a:pt x="1285240" y="2048510"/>
                    <a:pt x="1254760" y="2052320"/>
                  </a:cubicBezTo>
                  <a:cubicBezTo>
                    <a:pt x="1224280" y="2056130"/>
                    <a:pt x="1191260" y="2056130"/>
                    <a:pt x="1160780" y="2052320"/>
                  </a:cubicBezTo>
                  <a:cubicBezTo>
                    <a:pt x="1130300" y="2048510"/>
                    <a:pt x="1099820" y="2040890"/>
                    <a:pt x="1070610" y="2029460"/>
                  </a:cubicBezTo>
                  <a:cubicBezTo>
                    <a:pt x="1041400" y="2018030"/>
                    <a:pt x="1012190" y="2004060"/>
                    <a:pt x="986790" y="1986280"/>
                  </a:cubicBezTo>
                  <a:cubicBezTo>
                    <a:pt x="961390" y="1968500"/>
                    <a:pt x="937260" y="1946910"/>
                    <a:pt x="916940" y="1924050"/>
                  </a:cubicBezTo>
                  <a:cubicBezTo>
                    <a:pt x="896620" y="1901190"/>
                    <a:pt x="877570" y="1874520"/>
                    <a:pt x="863600" y="1846580"/>
                  </a:cubicBezTo>
                  <a:cubicBezTo>
                    <a:pt x="849630" y="1818640"/>
                    <a:pt x="838200" y="1789430"/>
                    <a:pt x="830580" y="1758950"/>
                  </a:cubicBezTo>
                  <a:cubicBezTo>
                    <a:pt x="822960" y="1728470"/>
                    <a:pt x="821690" y="1711960"/>
                    <a:pt x="819150" y="1666240"/>
                  </a:cubicBezTo>
                  <a:cubicBezTo>
                    <a:pt x="811530" y="1531620"/>
                    <a:pt x="829310" y="1104900"/>
                    <a:pt x="826770" y="869950"/>
                  </a:cubicBezTo>
                  <a:cubicBezTo>
                    <a:pt x="824230" y="684530"/>
                    <a:pt x="805180" y="471170"/>
                    <a:pt x="810260" y="372110"/>
                  </a:cubicBezTo>
                  <a:cubicBezTo>
                    <a:pt x="812800" y="330200"/>
                    <a:pt x="814070" y="311150"/>
                    <a:pt x="821690" y="281940"/>
                  </a:cubicBezTo>
                  <a:cubicBezTo>
                    <a:pt x="829310" y="252730"/>
                    <a:pt x="840740" y="224790"/>
                    <a:pt x="854710" y="198120"/>
                  </a:cubicBezTo>
                  <a:cubicBezTo>
                    <a:pt x="868680" y="171450"/>
                    <a:pt x="885190" y="146050"/>
                    <a:pt x="905510" y="124460"/>
                  </a:cubicBezTo>
                  <a:cubicBezTo>
                    <a:pt x="925830" y="102870"/>
                    <a:pt x="949960" y="82550"/>
                    <a:pt x="974090" y="66040"/>
                  </a:cubicBezTo>
                  <a:cubicBezTo>
                    <a:pt x="999490" y="49530"/>
                    <a:pt x="1026160" y="34290"/>
                    <a:pt x="1054100" y="24130"/>
                  </a:cubicBezTo>
                  <a:cubicBezTo>
                    <a:pt x="1082040" y="13970"/>
                    <a:pt x="1112520" y="7620"/>
                    <a:pt x="1141730" y="3810"/>
                  </a:cubicBezTo>
                  <a:cubicBezTo>
                    <a:pt x="1170940" y="0"/>
                    <a:pt x="1202690" y="0"/>
                    <a:pt x="1231900" y="3810"/>
                  </a:cubicBezTo>
                  <a:cubicBezTo>
                    <a:pt x="1261110" y="7620"/>
                    <a:pt x="1290320" y="16510"/>
                    <a:pt x="1318260" y="26670"/>
                  </a:cubicBezTo>
                  <a:cubicBezTo>
                    <a:pt x="1346200" y="38100"/>
                    <a:pt x="1374140" y="52070"/>
                    <a:pt x="1398270" y="68580"/>
                  </a:cubicBezTo>
                  <a:cubicBezTo>
                    <a:pt x="1422400" y="86360"/>
                    <a:pt x="1446530" y="106680"/>
                    <a:pt x="1465580" y="129540"/>
                  </a:cubicBezTo>
                  <a:cubicBezTo>
                    <a:pt x="1484630" y="152400"/>
                    <a:pt x="1501140" y="176530"/>
                    <a:pt x="1515110" y="203200"/>
                  </a:cubicBezTo>
                  <a:cubicBezTo>
                    <a:pt x="1529080" y="229870"/>
                    <a:pt x="1540510" y="259080"/>
                    <a:pt x="1546860" y="288290"/>
                  </a:cubicBezTo>
                  <a:cubicBezTo>
                    <a:pt x="1553210" y="317500"/>
                    <a:pt x="1555750" y="334010"/>
                    <a:pt x="1557020" y="377190"/>
                  </a:cubicBezTo>
                  <a:cubicBezTo>
                    <a:pt x="1560830" y="490220"/>
                    <a:pt x="1550670" y="765810"/>
                    <a:pt x="1532890" y="990600"/>
                  </a:cubicBezTo>
                  <a:cubicBezTo>
                    <a:pt x="1511300" y="1267460"/>
                    <a:pt x="1477010" y="1737360"/>
                    <a:pt x="1427480" y="1912620"/>
                  </a:cubicBezTo>
                  <a:cubicBezTo>
                    <a:pt x="1407160" y="1986280"/>
                    <a:pt x="1384300" y="2026920"/>
                    <a:pt x="1357630" y="2063750"/>
                  </a:cubicBezTo>
                  <a:cubicBezTo>
                    <a:pt x="1338580" y="2090420"/>
                    <a:pt x="1319530" y="2105660"/>
                    <a:pt x="1297940" y="2122170"/>
                  </a:cubicBezTo>
                  <a:cubicBezTo>
                    <a:pt x="1276350" y="2138680"/>
                    <a:pt x="1250950" y="2153920"/>
                    <a:pt x="1225550" y="2165350"/>
                  </a:cubicBezTo>
                  <a:cubicBezTo>
                    <a:pt x="1200150" y="2176780"/>
                    <a:pt x="1172210" y="2184400"/>
                    <a:pt x="1145540" y="2189480"/>
                  </a:cubicBezTo>
                  <a:cubicBezTo>
                    <a:pt x="1117600" y="2194560"/>
                    <a:pt x="1089660" y="2194560"/>
                    <a:pt x="1061720" y="2193290"/>
                  </a:cubicBezTo>
                  <a:cubicBezTo>
                    <a:pt x="1033780" y="2192020"/>
                    <a:pt x="1005840" y="2186940"/>
                    <a:pt x="979170" y="2178050"/>
                  </a:cubicBezTo>
                  <a:cubicBezTo>
                    <a:pt x="952500" y="2169160"/>
                    <a:pt x="927100" y="2157730"/>
                    <a:pt x="902970" y="2142490"/>
                  </a:cubicBezTo>
                  <a:cubicBezTo>
                    <a:pt x="880110" y="2128520"/>
                    <a:pt x="857250" y="2109470"/>
                    <a:pt x="838200" y="2090420"/>
                  </a:cubicBezTo>
                  <a:cubicBezTo>
                    <a:pt x="819150" y="2070100"/>
                    <a:pt x="801370" y="2048510"/>
                    <a:pt x="787400" y="2024380"/>
                  </a:cubicBezTo>
                  <a:cubicBezTo>
                    <a:pt x="773430" y="2000250"/>
                    <a:pt x="760730" y="1973580"/>
                    <a:pt x="753110" y="1946910"/>
                  </a:cubicBezTo>
                  <a:cubicBezTo>
                    <a:pt x="745490" y="1920240"/>
                    <a:pt x="739140" y="1905000"/>
                    <a:pt x="739140" y="1864360"/>
                  </a:cubicBezTo>
                  <a:cubicBezTo>
                    <a:pt x="740410" y="1742440"/>
                    <a:pt x="848360" y="1380490"/>
                    <a:pt x="873760" y="1135380"/>
                  </a:cubicBezTo>
                  <a:cubicBezTo>
                    <a:pt x="899160" y="890270"/>
                    <a:pt x="873760" y="542290"/>
                    <a:pt x="891540" y="392430"/>
                  </a:cubicBezTo>
                  <a:cubicBezTo>
                    <a:pt x="899160" y="326390"/>
                    <a:pt x="908050" y="287020"/>
                    <a:pt x="923290" y="250190"/>
                  </a:cubicBezTo>
                  <a:cubicBezTo>
                    <a:pt x="934720" y="223520"/>
                    <a:pt x="943610" y="208280"/>
                    <a:pt x="962660" y="187960"/>
                  </a:cubicBezTo>
                  <a:cubicBezTo>
                    <a:pt x="989330" y="158750"/>
                    <a:pt x="1037590" y="120650"/>
                    <a:pt x="1080770" y="102870"/>
                  </a:cubicBezTo>
                  <a:cubicBezTo>
                    <a:pt x="1125220" y="85090"/>
                    <a:pt x="1178560" y="76200"/>
                    <a:pt x="1225550" y="81280"/>
                  </a:cubicBezTo>
                  <a:cubicBezTo>
                    <a:pt x="1272540" y="86360"/>
                    <a:pt x="1328420" y="109220"/>
                    <a:pt x="1362710" y="129540"/>
                  </a:cubicBezTo>
                  <a:cubicBezTo>
                    <a:pt x="1386840" y="143510"/>
                    <a:pt x="1402080" y="160020"/>
                    <a:pt x="1418590" y="177800"/>
                  </a:cubicBezTo>
                  <a:cubicBezTo>
                    <a:pt x="1435100" y="195580"/>
                    <a:pt x="1449070" y="210820"/>
                    <a:pt x="1461770" y="236220"/>
                  </a:cubicBezTo>
                  <a:cubicBezTo>
                    <a:pt x="1479550" y="271780"/>
                    <a:pt x="1499870" y="377190"/>
                    <a:pt x="1499870" y="3771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3609975" y="4812982"/>
            <a:ext cx="986790" cy="1343977"/>
            <a:chOff x="0" y="0"/>
            <a:chExt cx="1315720" cy="17919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7940" y="48260"/>
              <a:ext cx="1240790" cy="1695450"/>
            </a:xfrm>
            <a:custGeom>
              <a:avLst/>
              <a:gdLst/>
              <a:ahLst/>
              <a:cxnLst/>
              <a:rect r="r" b="b" t="t" l="l"/>
              <a:pathLst>
                <a:path h="1695450" w="1240790">
                  <a:moveTo>
                    <a:pt x="393700" y="1647190"/>
                  </a:moveTo>
                  <a:cubicBezTo>
                    <a:pt x="189230" y="1499870"/>
                    <a:pt x="43180" y="1355090"/>
                    <a:pt x="22860" y="1225550"/>
                  </a:cubicBezTo>
                  <a:cubicBezTo>
                    <a:pt x="0" y="1084580"/>
                    <a:pt x="102870" y="887730"/>
                    <a:pt x="166370" y="749300"/>
                  </a:cubicBezTo>
                  <a:cubicBezTo>
                    <a:pt x="222250" y="629920"/>
                    <a:pt x="293370" y="541020"/>
                    <a:pt x="368300" y="438150"/>
                  </a:cubicBezTo>
                  <a:cubicBezTo>
                    <a:pt x="448310" y="328930"/>
                    <a:pt x="563880" y="180340"/>
                    <a:pt x="632460" y="114300"/>
                  </a:cubicBezTo>
                  <a:cubicBezTo>
                    <a:pt x="668020" y="80010"/>
                    <a:pt x="689610" y="62230"/>
                    <a:pt x="722630" y="44450"/>
                  </a:cubicBezTo>
                  <a:cubicBezTo>
                    <a:pt x="755650" y="26670"/>
                    <a:pt x="792480" y="13970"/>
                    <a:pt x="829310" y="7620"/>
                  </a:cubicBezTo>
                  <a:cubicBezTo>
                    <a:pt x="866140" y="1270"/>
                    <a:pt x="905510" y="0"/>
                    <a:pt x="942340" y="6350"/>
                  </a:cubicBezTo>
                  <a:cubicBezTo>
                    <a:pt x="979170" y="12700"/>
                    <a:pt x="1016000" y="25400"/>
                    <a:pt x="1049020" y="41910"/>
                  </a:cubicBezTo>
                  <a:cubicBezTo>
                    <a:pt x="1082040" y="59690"/>
                    <a:pt x="1115060" y="82550"/>
                    <a:pt x="1140460" y="109220"/>
                  </a:cubicBezTo>
                  <a:cubicBezTo>
                    <a:pt x="1165860" y="135890"/>
                    <a:pt x="1187450" y="168910"/>
                    <a:pt x="1203960" y="203200"/>
                  </a:cubicBezTo>
                  <a:cubicBezTo>
                    <a:pt x="1219200" y="236220"/>
                    <a:pt x="1230630" y="274320"/>
                    <a:pt x="1235710" y="311150"/>
                  </a:cubicBezTo>
                  <a:cubicBezTo>
                    <a:pt x="1240790" y="347980"/>
                    <a:pt x="1238250" y="387350"/>
                    <a:pt x="1230630" y="424180"/>
                  </a:cubicBezTo>
                  <a:cubicBezTo>
                    <a:pt x="1223010" y="461010"/>
                    <a:pt x="1209040" y="497840"/>
                    <a:pt x="1189990" y="529590"/>
                  </a:cubicBezTo>
                  <a:cubicBezTo>
                    <a:pt x="1170940" y="561340"/>
                    <a:pt x="1145540" y="591820"/>
                    <a:pt x="1117600" y="615950"/>
                  </a:cubicBezTo>
                  <a:cubicBezTo>
                    <a:pt x="1089660" y="640080"/>
                    <a:pt x="1055370" y="661670"/>
                    <a:pt x="1021080" y="675640"/>
                  </a:cubicBezTo>
                  <a:cubicBezTo>
                    <a:pt x="986790" y="689610"/>
                    <a:pt x="947420" y="698500"/>
                    <a:pt x="910590" y="701040"/>
                  </a:cubicBezTo>
                  <a:cubicBezTo>
                    <a:pt x="873760" y="703580"/>
                    <a:pt x="834390" y="699770"/>
                    <a:pt x="798830" y="689610"/>
                  </a:cubicBezTo>
                  <a:cubicBezTo>
                    <a:pt x="763270" y="679450"/>
                    <a:pt x="726440" y="662940"/>
                    <a:pt x="694690" y="642620"/>
                  </a:cubicBezTo>
                  <a:cubicBezTo>
                    <a:pt x="664210" y="622300"/>
                    <a:pt x="635000" y="595630"/>
                    <a:pt x="612140" y="566420"/>
                  </a:cubicBezTo>
                  <a:cubicBezTo>
                    <a:pt x="589280" y="537210"/>
                    <a:pt x="570230" y="502920"/>
                    <a:pt x="558800" y="467360"/>
                  </a:cubicBezTo>
                  <a:cubicBezTo>
                    <a:pt x="546100" y="431800"/>
                    <a:pt x="539750" y="392430"/>
                    <a:pt x="539750" y="355600"/>
                  </a:cubicBezTo>
                  <a:cubicBezTo>
                    <a:pt x="539750" y="318770"/>
                    <a:pt x="544830" y="279400"/>
                    <a:pt x="556260" y="243840"/>
                  </a:cubicBezTo>
                  <a:cubicBezTo>
                    <a:pt x="567690" y="208280"/>
                    <a:pt x="586740" y="172720"/>
                    <a:pt x="608330" y="143510"/>
                  </a:cubicBezTo>
                  <a:cubicBezTo>
                    <a:pt x="631190" y="113030"/>
                    <a:pt x="659130" y="86360"/>
                    <a:pt x="689610" y="64770"/>
                  </a:cubicBezTo>
                  <a:cubicBezTo>
                    <a:pt x="720090" y="43180"/>
                    <a:pt x="756920" y="26670"/>
                    <a:pt x="792480" y="16510"/>
                  </a:cubicBezTo>
                  <a:cubicBezTo>
                    <a:pt x="828040" y="6350"/>
                    <a:pt x="867410" y="1270"/>
                    <a:pt x="904240" y="2540"/>
                  </a:cubicBezTo>
                  <a:cubicBezTo>
                    <a:pt x="941070" y="3810"/>
                    <a:pt x="980440" y="12700"/>
                    <a:pt x="1014730" y="26670"/>
                  </a:cubicBezTo>
                  <a:cubicBezTo>
                    <a:pt x="1049020" y="40640"/>
                    <a:pt x="1083310" y="59690"/>
                    <a:pt x="1112520" y="83820"/>
                  </a:cubicBezTo>
                  <a:cubicBezTo>
                    <a:pt x="1140460" y="107950"/>
                    <a:pt x="1167130" y="137160"/>
                    <a:pt x="1186180" y="168910"/>
                  </a:cubicBezTo>
                  <a:cubicBezTo>
                    <a:pt x="1205230" y="200660"/>
                    <a:pt x="1220470" y="237490"/>
                    <a:pt x="1229360" y="274320"/>
                  </a:cubicBezTo>
                  <a:cubicBezTo>
                    <a:pt x="1238250" y="311150"/>
                    <a:pt x="1240790" y="350520"/>
                    <a:pt x="1236980" y="387350"/>
                  </a:cubicBezTo>
                  <a:cubicBezTo>
                    <a:pt x="1233170" y="424180"/>
                    <a:pt x="1221740" y="462280"/>
                    <a:pt x="1206500" y="496570"/>
                  </a:cubicBezTo>
                  <a:cubicBezTo>
                    <a:pt x="1191260" y="530860"/>
                    <a:pt x="1179830" y="549910"/>
                    <a:pt x="1144270" y="590550"/>
                  </a:cubicBezTo>
                  <a:cubicBezTo>
                    <a:pt x="1054100" y="694690"/>
                    <a:pt x="585470" y="972820"/>
                    <a:pt x="589280" y="1083310"/>
                  </a:cubicBezTo>
                  <a:cubicBezTo>
                    <a:pt x="591820" y="1143000"/>
                    <a:pt x="721360" y="1168400"/>
                    <a:pt x="762000" y="1216660"/>
                  </a:cubicBezTo>
                  <a:cubicBezTo>
                    <a:pt x="795020" y="1254760"/>
                    <a:pt x="816610" y="1294130"/>
                    <a:pt x="828040" y="1337310"/>
                  </a:cubicBezTo>
                  <a:cubicBezTo>
                    <a:pt x="839470" y="1380490"/>
                    <a:pt x="840740" y="1430020"/>
                    <a:pt x="830580" y="1473200"/>
                  </a:cubicBezTo>
                  <a:cubicBezTo>
                    <a:pt x="820420" y="1516380"/>
                    <a:pt x="797560" y="1560830"/>
                    <a:pt x="768350" y="1595120"/>
                  </a:cubicBezTo>
                  <a:cubicBezTo>
                    <a:pt x="739140" y="1628140"/>
                    <a:pt x="692150" y="1658620"/>
                    <a:pt x="657860" y="1675130"/>
                  </a:cubicBezTo>
                  <a:cubicBezTo>
                    <a:pt x="633730" y="1686560"/>
                    <a:pt x="617220" y="1690370"/>
                    <a:pt x="590550" y="1692910"/>
                  </a:cubicBezTo>
                  <a:cubicBezTo>
                    <a:pt x="553720" y="1695450"/>
                    <a:pt x="490220" y="1689100"/>
                    <a:pt x="454660" y="1678940"/>
                  </a:cubicBezTo>
                  <a:cubicBezTo>
                    <a:pt x="429260" y="1671320"/>
                    <a:pt x="393700" y="1647190"/>
                    <a:pt x="393700" y="164719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3860483" y="4899660"/>
            <a:ext cx="728662" cy="530543"/>
            <a:chOff x="0" y="0"/>
            <a:chExt cx="971550" cy="7073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46990"/>
              <a:ext cx="872490" cy="610870"/>
            </a:xfrm>
            <a:custGeom>
              <a:avLst/>
              <a:gdLst/>
              <a:ahLst/>
              <a:cxnLst/>
              <a:rect r="r" b="b" t="t" l="l"/>
              <a:pathLst>
                <a:path h="610870" w="872490">
                  <a:moveTo>
                    <a:pt x="299720" y="3810"/>
                  </a:moveTo>
                  <a:cubicBezTo>
                    <a:pt x="671830" y="35560"/>
                    <a:pt x="694690" y="44450"/>
                    <a:pt x="721360" y="59690"/>
                  </a:cubicBezTo>
                  <a:cubicBezTo>
                    <a:pt x="749300" y="74930"/>
                    <a:pt x="774700" y="96520"/>
                    <a:pt x="796290" y="119380"/>
                  </a:cubicBezTo>
                  <a:cubicBezTo>
                    <a:pt x="816610" y="142240"/>
                    <a:pt x="834390" y="170180"/>
                    <a:pt x="847090" y="199390"/>
                  </a:cubicBezTo>
                  <a:cubicBezTo>
                    <a:pt x="859790" y="228600"/>
                    <a:pt x="867410" y="260350"/>
                    <a:pt x="869950" y="292100"/>
                  </a:cubicBezTo>
                  <a:cubicBezTo>
                    <a:pt x="872490" y="323850"/>
                    <a:pt x="869950" y="356870"/>
                    <a:pt x="862330" y="387350"/>
                  </a:cubicBezTo>
                  <a:cubicBezTo>
                    <a:pt x="854710" y="417830"/>
                    <a:pt x="842010" y="447040"/>
                    <a:pt x="825500" y="473710"/>
                  </a:cubicBezTo>
                  <a:cubicBezTo>
                    <a:pt x="808990" y="500380"/>
                    <a:pt x="786130" y="525780"/>
                    <a:pt x="762000" y="544830"/>
                  </a:cubicBezTo>
                  <a:cubicBezTo>
                    <a:pt x="737870" y="565150"/>
                    <a:pt x="707390" y="580390"/>
                    <a:pt x="678180" y="591820"/>
                  </a:cubicBezTo>
                  <a:cubicBezTo>
                    <a:pt x="648970" y="601980"/>
                    <a:pt x="615950" y="608330"/>
                    <a:pt x="585470" y="609600"/>
                  </a:cubicBezTo>
                  <a:cubicBezTo>
                    <a:pt x="553720" y="610870"/>
                    <a:pt x="521970" y="605790"/>
                    <a:pt x="491490" y="596900"/>
                  </a:cubicBezTo>
                  <a:cubicBezTo>
                    <a:pt x="461010" y="588010"/>
                    <a:pt x="430530" y="572770"/>
                    <a:pt x="405130" y="554990"/>
                  </a:cubicBezTo>
                  <a:cubicBezTo>
                    <a:pt x="379730" y="537210"/>
                    <a:pt x="355600" y="513080"/>
                    <a:pt x="337820" y="487680"/>
                  </a:cubicBezTo>
                  <a:cubicBezTo>
                    <a:pt x="320040" y="462280"/>
                    <a:pt x="304800" y="433070"/>
                    <a:pt x="295910" y="402590"/>
                  </a:cubicBezTo>
                  <a:cubicBezTo>
                    <a:pt x="287020" y="373380"/>
                    <a:pt x="281940" y="340360"/>
                    <a:pt x="283210" y="308610"/>
                  </a:cubicBezTo>
                  <a:cubicBezTo>
                    <a:pt x="284480" y="276860"/>
                    <a:pt x="289560" y="243840"/>
                    <a:pt x="300990" y="214630"/>
                  </a:cubicBezTo>
                  <a:cubicBezTo>
                    <a:pt x="311150" y="185420"/>
                    <a:pt x="328930" y="156210"/>
                    <a:pt x="347980" y="132080"/>
                  </a:cubicBezTo>
                  <a:cubicBezTo>
                    <a:pt x="368300" y="107950"/>
                    <a:pt x="392430" y="85090"/>
                    <a:pt x="419100" y="68580"/>
                  </a:cubicBezTo>
                  <a:cubicBezTo>
                    <a:pt x="445770" y="52070"/>
                    <a:pt x="474980" y="38100"/>
                    <a:pt x="505460" y="30480"/>
                  </a:cubicBezTo>
                  <a:cubicBezTo>
                    <a:pt x="535940" y="22860"/>
                    <a:pt x="568960" y="20320"/>
                    <a:pt x="600710" y="22860"/>
                  </a:cubicBezTo>
                  <a:cubicBezTo>
                    <a:pt x="632460" y="25400"/>
                    <a:pt x="664210" y="33020"/>
                    <a:pt x="693420" y="45720"/>
                  </a:cubicBezTo>
                  <a:cubicBezTo>
                    <a:pt x="722630" y="58420"/>
                    <a:pt x="750570" y="76200"/>
                    <a:pt x="773430" y="96520"/>
                  </a:cubicBezTo>
                  <a:cubicBezTo>
                    <a:pt x="796290" y="118110"/>
                    <a:pt x="817880" y="143510"/>
                    <a:pt x="833120" y="171450"/>
                  </a:cubicBezTo>
                  <a:cubicBezTo>
                    <a:pt x="848360" y="198120"/>
                    <a:pt x="859790" y="229870"/>
                    <a:pt x="866140" y="260350"/>
                  </a:cubicBezTo>
                  <a:cubicBezTo>
                    <a:pt x="872490" y="290830"/>
                    <a:pt x="872490" y="325120"/>
                    <a:pt x="868680" y="355600"/>
                  </a:cubicBezTo>
                  <a:cubicBezTo>
                    <a:pt x="864870" y="387350"/>
                    <a:pt x="854710" y="419100"/>
                    <a:pt x="840740" y="447040"/>
                  </a:cubicBezTo>
                  <a:cubicBezTo>
                    <a:pt x="826770" y="474980"/>
                    <a:pt x="806450" y="501650"/>
                    <a:pt x="784860" y="523240"/>
                  </a:cubicBezTo>
                  <a:cubicBezTo>
                    <a:pt x="762000" y="544830"/>
                    <a:pt x="735330" y="565150"/>
                    <a:pt x="707390" y="579120"/>
                  </a:cubicBezTo>
                  <a:cubicBezTo>
                    <a:pt x="679450" y="593090"/>
                    <a:pt x="647700" y="603250"/>
                    <a:pt x="617220" y="607060"/>
                  </a:cubicBezTo>
                  <a:cubicBezTo>
                    <a:pt x="586740" y="610870"/>
                    <a:pt x="562610" y="608330"/>
                    <a:pt x="521970" y="604520"/>
                  </a:cubicBezTo>
                  <a:cubicBezTo>
                    <a:pt x="444500" y="596900"/>
                    <a:pt x="271780" y="579120"/>
                    <a:pt x="193040" y="548640"/>
                  </a:cubicBezTo>
                  <a:cubicBezTo>
                    <a:pt x="143510" y="529590"/>
                    <a:pt x="110490" y="508000"/>
                    <a:pt x="80010" y="477520"/>
                  </a:cubicBezTo>
                  <a:cubicBezTo>
                    <a:pt x="49530" y="445770"/>
                    <a:pt x="24130" y="396240"/>
                    <a:pt x="11430" y="361950"/>
                  </a:cubicBezTo>
                  <a:cubicBezTo>
                    <a:pt x="2540" y="337820"/>
                    <a:pt x="0" y="321310"/>
                    <a:pt x="0" y="295910"/>
                  </a:cubicBezTo>
                  <a:cubicBezTo>
                    <a:pt x="0" y="259080"/>
                    <a:pt x="8890" y="204470"/>
                    <a:pt x="26670" y="165100"/>
                  </a:cubicBezTo>
                  <a:cubicBezTo>
                    <a:pt x="44450" y="125730"/>
                    <a:pt x="74930" y="87630"/>
                    <a:pt x="109220" y="60960"/>
                  </a:cubicBezTo>
                  <a:cubicBezTo>
                    <a:pt x="143510" y="34290"/>
                    <a:pt x="196850" y="13970"/>
                    <a:pt x="232410" y="6350"/>
                  </a:cubicBezTo>
                  <a:cubicBezTo>
                    <a:pt x="257810" y="0"/>
                    <a:pt x="299720" y="3810"/>
                    <a:pt x="299720" y="381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3792855" y="5252085"/>
            <a:ext cx="550545" cy="935355"/>
            <a:chOff x="0" y="0"/>
            <a:chExt cx="734060" cy="1247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3020" y="44450"/>
              <a:ext cx="652780" cy="1154430"/>
            </a:xfrm>
            <a:custGeom>
              <a:avLst/>
              <a:gdLst/>
              <a:ahLst/>
              <a:cxnLst/>
              <a:rect r="r" b="b" t="t" l="l"/>
              <a:pathLst>
                <a:path h="1154430" w="652780">
                  <a:moveTo>
                    <a:pt x="635000" y="325120"/>
                  </a:moveTo>
                  <a:cubicBezTo>
                    <a:pt x="615950" y="727710"/>
                    <a:pt x="638810" y="746760"/>
                    <a:pt x="645160" y="779780"/>
                  </a:cubicBezTo>
                  <a:cubicBezTo>
                    <a:pt x="651510" y="812800"/>
                    <a:pt x="652780" y="848360"/>
                    <a:pt x="647700" y="881380"/>
                  </a:cubicBezTo>
                  <a:cubicBezTo>
                    <a:pt x="642620" y="914400"/>
                    <a:pt x="632460" y="947420"/>
                    <a:pt x="617220" y="977900"/>
                  </a:cubicBezTo>
                  <a:cubicBezTo>
                    <a:pt x="601980" y="1007110"/>
                    <a:pt x="581660" y="1036320"/>
                    <a:pt x="558800" y="1060450"/>
                  </a:cubicBezTo>
                  <a:cubicBezTo>
                    <a:pt x="534670" y="1084580"/>
                    <a:pt x="506730" y="1104900"/>
                    <a:pt x="476250" y="1120140"/>
                  </a:cubicBezTo>
                  <a:cubicBezTo>
                    <a:pt x="447040" y="1135380"/>
                    <a:pt x="412750" y="1144270"/>
                    <a:pt x="379730" y="1149350"/>
                  </a:cubicBezTo>
                  <a:cubicBezTo>
                    <a:pt x="346710" y="1154430"/>
                    <a:pt x="311150" y="1153160"/>
                    <a:pt x="278130" y="1146810"/>
                  </a:cubicBezTo>
                  <a:cubicBezTo>
                    <a:pt x="245110" y="1140460"/>
                    <a:pt x="212090" y="1127760"/>
                    <a:pt x="182880" y="1111250"/>
                  </a:cubicBezTo>
                  <a:cubicBezTo>
                    <a:pt x="153670" y="1094740"/>
                    <a:pt x="127000" y="1073150"/>
                    <a:pt x="104140" y="1047750"/>
                  </a:cubicBezTo>
                  <a:cubicBezTo>
                    <a:pt x="82550" y="1023620"/>
                    <a:pt x="63500" y="993140"/>
                    <a:pt x="49530" y="962660"/>
                  </a:cubicBezTo>
                  <a:cubicBezTo>
                    <a:pt x="36830" y="932180"/>
                    <a:pt x="26670" y="897890"/>
                    <a:pt x="24130" y="864870"/>
                  </a:cubicBezTo>
                  <a:cubicBezTo>
                    <a:pt x="21590" y="831850"/>
                    <a:pt x="24130" y="796290"/>
                    <a:pt x="33020" y="763270"/>
                  </a:cubicBezTo>
                  <a:cubicBezTo>
                    <a:pt x="41910" y="731520"/>
                    <a:pt x="55880" y="698500"/>
                    <a:pt x="73660" y="670560"/>
                  </a:cubicBezTo>
                  <a:cubicBezTo>
                    <a:pt x="91440" y="642620"/>
                    <a:pt x="115570" y="615950"/>
                    <a:pt x="140970" y="594360"/>
                  </a:cubicBezTo>
                  <a:cubicBezTo>
                    <a:pt x="166370" y="574040"/>
                    <a:pt x="196850" y="556260"/>
                    <a:pt x="228600" y="544830"/>
                  </a:cubicBezTo>
                  <a:cubicBezTo>
                    <a:pt x="260350" y="533400"/>
                    <a:pt x="295910" y="527050"/>
                    <a:pt x="328930" y="525780"/>
                  </a:cubicBezTo>
                  <a:cubicBezTo>
                    <a:pt x="361950" y="524510"/>
                    <a:pt x="397510" y="529590"/>
                    <a:pt x="429260" y="539750"/>
                  </a:cubicBezTo>
                  <a:cubicBezTo>
                    <a:pt x="461010" y="549910"/>
                    <a:pt x="492760" y="565150"/>
                    <a:pt x="519430" y="584200"/>
                  </a:cubicBezTo>
                  <a:cubicBezTo>
                    <a:pt x="546100" y="603250"/>
                    <a:pt x="572770" y="629920"/>
                    <a:pt x="591820" y="656590"/>
                  </a:cubicBezTo>
                  <a:cubicBezTo>
                    <a:pt x="610870" y="683260"/>
                    <a:pt x="626110" y="715010"/>
                    <a:pt x="636270" y="746760"/>
                  </a:cubicBezTo>
                  <a:cubicBezTo>
                    <a:pt x="646430" y="778510"/>
                    <a:pt x="651510" y="814070"/>
                    <a:pt x="650240" y="847090"/>
                  </a:cubicBezTo>
                  <a:cubicBezTo>
                    <a:pt x="648970" y="880110"/>
                    <a:pt x="642620" y="915670"/>
                    <a:pt x="631190" y="947420"/>
                  </a:cubicBezTo>
                  <a:cubicBezTo>
                    <a:pt x="619760" y="979170"/>
                    <a:pt x="601980" y="1009650"/>
                    <a:pt x="581660" y="1035050"/>
                  </a:cubicBezTo>
                  <a:cubicBezTo>
                    <a:pt x="560070" y="1061720"/>
                    <a:pt x="533400" y="1085850"/>
                    <a:pt x="505460" y="1103630"/>
                  </a:cubicBezTo>
                  <a:cubicBezTo>
                    <a:pt x="477520" y="1121410"/>
                    <a:pt x="444500" y="1135380"/>
                    <a:pt x="412750" y="1143000"/>
                  </a:cubicBezTo>
                  <a:cubicBezTo>
                    <a:pt x="379730" y="1150620"/>
                    <a:pt x="344170" y="1154430"/>
                    <a:pt x="311150" y="1151890"/>
                  </a:cubicBezTo>
                  <a:cubicBezTo>
                    <a:pt x="278130" y="1149350"/>
                    <a:pt x="243840" y="1139190"/>
                    <a:pt x="213360" y="1126490"/>
                  </a:cubicBezTo>
                  <a:cubicBezTo>
                    <a:pt x="182880" y="1112520"/>
                    <a:pt x="152400" y="1094740"/>
                    <a:pt x="127000" y="1071880"/>
                  </a:cubicBezTo>
                  <a:cubicBezTo>
                    <a:pt x="101600" y="1050290"/>
                    <a:pt x="81280" y="1022350"/>
                    <a:pt x="63500" y="993140"/>
                  </a:cubicBezTo>
                  <a:cubicBezTo>
                    <a:pt x="44450" y="961390"/>
                    <a:pt x="26670" y="935990"/>
                    <a:pt x="17780" y="887730"/>
                  </a:cubicBezTo>
                  <a:cubicBezTo>
                    <a:pt x="0" y="792480"/>
                    <a:pt x="15240" y="574040"/>
                    <a:pt x="30480" y="445770"/>
                  </a:cubicBezTo>
                  <a:cubicBezTo>
                    <a:pt x="41910" y="345440"/>
                    <a:pt x="64770" y="236220"/>
                    <a:pt x="85090" y="179070"/>
                  </a:cubicBezTo>
                  <a:cubicBezTo>
                    <a:pt x="95250" y="151130"/>
                    <a:pt x="101600" y="138430"/>
                    <a:pt x="118110" y="118110"/>
                  </a:cubicBezTo>
                  <a:cubicBezTo>
                    <a:pt x="140970" y="88900"/>
                    <a:pt x="190500" y="48260"/>
                    <a:pt x="222250" y="29210"/>
                  </a:cubicBezTo>
                  <a:cubicBezTo>
                    <a:pt x="245110" y="16510"/>
                    <a:pt x="260350" y="10160"/>
                    <a:pt x="287020" y="6350"/>
                  </a:cubicBezTo>
                  <a:cubicBezTo>
                    <a:pt x="323850" y="0"/>
                    <a:pt x="387350" y="0"/>
                    <a:pt x="424180" y="7620"/>
                  </a:cubicBezTo>
                  <a:cubicBezTo>
                    <a:pt x="450850" y="12700"/>
                    <a:pt x="466090" y="19050"/>
                    <a:pt x="488950" y="33020"/>
                  </a:cubicBezTo>
                  <a:cubicBezTo>
                    <a:pt x="520700" y="53340"/>
                    <a:pt x="566420" y="88900"/>
                    <a:pt x="590550" y="125730"/>
                  </a:cubicBezTo>
                  <a:cubicBezTo>
                    <a:pt x="614680" y="162560"/>
                    <a:pt x="629920" y="218440"/>
                    <a:pt x="636270" y="255270"/>
                  </a:cubicBezTo>
                  <a:cubicBezTo>
                    <a:pt x="640080" y="281940"/>
                    <a:pt x="635000" y="325120"/>
                    <a:pt x="635000" y="3251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6135"/>
            <a:ext cx="4932913" cy="6007554"/>
          </a:xfrm>
          <a:custGeom>
            <a:avLst/>
            <a:gdLst/>
            <a:ahLst/>
            <a:cxnLst/>
            <a:rect r="r" b="b" t="t" l="l"/>
            <a:pathLst>
              <a:path h="6007554" w="4932913">
                <a:moveTo>
                  <a:pt x="0" y="0"/>
                </a:moveTo>
                <a:lnTo>
                  <a:pt x="4932913" y="0"/>
                </a:lnTo>
                <a:lnTo>
                  <a:pt x="4932913" y="6007553"/>
                </a:lnTo>
                <a:lnTo>
                  <a:pt x="0" y="6007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17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9421" y="6761855"/>
            <a:ext cx="714071" cy="740929"/>
          </a:xfrm>
          <a:custGeom>
            <a:avLst/>
            <a:gdLst/>
            <a:ahLst/>
            <a:cxnLst/>
            <a:rect r="r" b="b" t="t" l="l"/>
            <a:pathLst>
              <a:path h="740929" w="714071">
                <a:moveTo>
                  <a:pt x="0" y="0"/>
                </a:moveTo>
                <a:lnTo>
                  <a:pt x="714071" y="0"/>
                </a:lnTo>
                <a:lnTo>
                  <a:pt x="714071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DAFrYGhVjVs</dc:identifier>
  <dcterms:modified xsi:type="dcterms:W3CDTF">2011-08-01T06:04:30Z</dcterms:modified>
  <cp:revision>1</cp:revision>
  <dc:title>EBOOK  APRENDA A VENDER NO MERCADO DIGITAL</dc:title>
</cp:coreProperties>
</file>