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62" r:id="rId8"/>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ED322-E410-46FC-A076-D36E1AFA311F}" v="1693" dt="2025-02-19T16:20:49.5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Егор Марский" userId="3a31e18eb994dd27" providerId="Windows Live" clId="Web-{92CED322-E410-46FC-A076-D36E1AFA311F}"/>
    <pc:docChg chg="addSld delSld modSld sldOrd">
      <pc:chgData name="Егор Марский" userId="3a31e18eb994dd27" providerId="Windows Live" clId="Web-{92CED322-E410-46FC-A076-D36E1AFA311F}" dt="2025-02-19T16:20:47.123" v="1004" actId="20577"/>
      <pc:docMkLst>
        <pc:docMk/>
      </pc:docMkLst>
      <pc:sldChg chg="addSp delSp modSp">
        <pc:chgData name="Егор Марский" userId="3a31e18eb994dd27" providerId="Windows Live" clId="Web-{92CED322-E410-46FC-A076-D36E1AFA311F}" dt="2025-02-19T11:20:25.091" v="173" actId="1076"/>
        <pc:sldMkLst>
          <pc:docMk/>
          <pc:sldMk cId="0" sldId="256"/>
        </pc:sldMkLst>
        <pc:spChg chg="del mod">
          <ac:chgData name="Егор Марский" userId="3a31e18eb994dd27" providerId="Windows Live" clId="Web-{92CED322-E410-46FC-A076-D36E1AFA311F}" dt="2025-02-19T11:13:54.594" v="13"/>
          <ac:spMkLst>
            <pc:docMk/>
            <pc:sldMk cId="0" sldId="256"/>
            <ac:spMk id="8" creationId="{00000000-0000-0000-0000-000000000000}"/>
          </ac:spMkLst>
        </pc:spChg>
        <pc:spChg chg="del mod">
          <ac:chgData name="Егор Марский" userId="3a31e18eb994dd27" providerId="Windows Live" clId="Web-{92CED322-E410-46FC-A076-D36E1AFA311F}" dt="2025-02-19T11:14:00.703" v="24"/>
          <ac:spMkLst>
            <pc:docMk/>
            <pc:sldMk cId="0" sldId="256"/>
            <ac:spMk id="9" creationId="{00000000-0000-0000-0000-000000000000}"/>
          </ac:spMkLst>
        </pc:spChg>
        <pc:spChg chg="add mod">
          <ac:chgData name="Егор Марский" userId="3a31e18eb994dd27" providerId="Windows Live" clId="Web-{92CED322-E410-46FC-A076-D36E1AFA311F}" dt="2025-02-19T11:20:25.091" v="173" actId="1076"/>
          <ac:spMkLst>
            <pc:docMk/>
            <pc:sldMk cId="0" sldId="256"/>
            <ac:spMk id="19" creationId="{B7F6FD63-DBA7-736B-6C38-FC344DD93B4C}"/>
          </ac:spMkLst>
        </pc:spChg>
        <pc:spChg chg="add mod">
          <ac:chgData name="Егор Марский" userId="3a31e18eb994dd27" providerId="Windows Live" clId="Web-{92CED322-E410-46FC-A076-D36E1AFA311F}" dt="2025-02-19T11:19:28.357" v="166" actId="1076"/>
          <ac:spMkLst>
            <pc:docMk/>
            <pc:sldMk cId="0" sldId="256"/>
            <ac:spMk id="20" creationId="{82058750-4FDA-99C6-10D0-FF0C7E5B77BE}"/>
          </ac:spMkLst>
        </pc:spChg>
        <pc:grpChg chg="mod">
          <ac:chgData name="Егор Марский" userId="3a31e18eb994dd27" providerId="Windows Live" clId="Web-{92CED322-E410-46FC-A076-D36E1AFA311F}" dt="2025-02-19T11:17:22.795" v="78" actId="1076"/>
          <ac:grpSpMkLst>
            <pc:docMk/>
            <pc:sldMk cId="0" sldId="256"/>
            <ac:grpSpMk id="11" creationId="{00000000-0000-0000-0000-000000000000}"/>
          </ac:grpSpMkLst>
        </pc:grpChg>
      </pc:sldChg>
      <pc:sldChg chg="addSp delSp modSp">
        <pc:chgData name="Егор Марский" userId="3a31e18eb994dd27" providerId="Windows Live" clId="Web-{92CED322-E410-46FC-A076-D36E1AFA311F}" dt="2025-02-19T11:35:12.115" v="361" actId="1076"/>
        <pc:sldMkLst>
          <pc:docMk/>
          <pc:sldMk cId="0" sldId="257"/>
        </pc:sldMkLst>
        <pc:spChg chg="mod">
          <ac:chgData name="Егор Марский" userId="3a31e18eb994dd27" providerId="Windows Live" clId="Web-{92CED322-E410-46FC-A076-D36E1AFA311F}" dt="2025-02-19T11:35:12.115" v="361" actId="1076"/>
          <ac:spMkLst>
            <pc:docMk/>
            <pc:sldMk cId="0" sldId="257"/>
            <ac:spMk id="8" creationId="{00000000-0000-0000-0000-000000000000}"/>
          </ac:spMkLst>
        </pc:spChg>
        <pc:spChg chg="del mod">
          <ac:chgData name="Егор Марский" userId="3a31e18eb994dd27" providerId="Windows Live" clId="Web-{92CED322-E410-46FC-A076-D36E1AFA311F}" dt="2025-02-19T11:26:51.807" v="262"/>
          <ac:spMkLst>
            <pc:docMk/>
            <pc:sldMk cId="0" sldId="257"/>
            <ac:spMk id="10" creationId="{00000000-0000-0000-0000-000000000000}"/>
          </ac:spMkLst>
        </pc:spChg>
        <pc:spChg chg="mod">
          <ac:chgData name="Егор Марский" userId="3a31e18eb994dd27" providerId="Windows Live" clId="Web-{92CED322-E410-46FC-A076-D36E1AFA311F}" dt="2025-02-19T11:20:50.028" v="181" actId="1076"/>
          <ac:spMkLst>
            <pc:docMk/>
            <pc:sldMk cId="0" sldId="257"/>
            <ac:spMk id="13" creationId="{00000000-0000-0000-0000-000000000000}"/>
          </ac:spMkLst>
        </pc:spChg>
        <pc:spChg chg="add mod">
          <ac:chgData name="Егор Марский" userId="3a31e18eb994dd27" providerId="Windows Live" clId="Web-{92CED322-E410-46FC-A076-D36E1AFA311F}" dt="2025-02-19T11:33:20.288" v="343" actId="1076"/>
          <ac:spMkLst>
            <pc:docMk/>
            <pc:sldMk cId="0" sldId="257"/>
            <ac:spMk id="19" creationId="{6BA3ADF5-7823-AC94-60F7-ED4D22BDC6F1}"/>
          </ac:spMkLst>
        </pc:spChg>
        <pc:grpChg chg="del">
          <ac:chgData name="Егор Марский" userId="3a31e18eb994dd27" providerId="Windows Live" clId="Web-{92CED322-E410-46FC-A076-D36E1AFA311F}" dt="2025-02-19T11:26:51.807" v="263"/>
          <ac:grpSpMkLst>
            <pc:docMk/>
            <pc:sldMk cId="0" sldId="257"/>
            <ac:grpSpMk id="2" creationId="{00000000-0000-0000-0000-000000000000}"/>
          </ac:grpSpMkLst>
        </pc:grpChg>
        <pc:grpChg chg="add del mod">
          <ac:chgData name="Егор Марский" userId="3a31e18eb994dd27" providerId="Windows Live" clId="Web-{92CED322-E410-46FC-A076-D36E1AFA311F}" dt="2025-02-19T11:34:25.397" v="357" actId="1076"/>
          <ac:grpSpMkLst>
            <pc:docMk/>
            <pc:sldMk cId="0" sldId="257"/>
            <ac:grpSpMk id="11" creationId="{00000000-0000-0000-0000-000000000000}"/>
          </ac:grpSpMkLst>
        </pc:grpChg>
        <pc:picChg chg="del mod">
          <ac:chgData name="Егор Марский" userId="3a31e18eb994dd27" providerId="Windows Live" clId="Web-{92CED322-E410-46FC-A076-D36E1AFA311F}" dt="2025-02-19T11:21:14.325" v="188"/>
          <ac:picMkLst>
            <pc:docMk/>
            <pc:sldMk cId="0" sldId="257"/>
            <ac:picMk id="12" creationId="{00000000-0000-0000-0000-000000000000}"/>
          </ac:picMkLst>
        </pc:picChg>
        <pc:picChg chg="mod">
          <ac:chgData name="Егор Марский" userId="3a31e18eb994dd27" providerId="Windows Live" clId="Web-{92CED322-E410-46FC-A076-D36E1AFA311F}" dt="2025-02-19T11:20:56.825" v="183" actId="1076"/>
          <ac:picMkLst>
            <pc:docMk/>
            <pc:sldMk cId="0" sldId="257"/>
            <ac:picMk id="18" creationId="{00000000-0000-0000-0000-000000000000}"/>
          </ac:picMkLst>
        </pc:picChg>
        <pc:picChg chg="add mod">
          <ac:chgData name="Егор Марский" userId="3a31e18eb994dd27" providerId="Windows Live" clId="Web-{92CED322-E410-46FC-A076-D36E1AFA311F}" dt="2025-02-19T11:34:33.912" v="359" actId="14100"/>
          <ac:picMkLst>
            <pc:docMk/>
            <pc:sldMk cId="0" sldId="257"/>
            <ac:picMk id="20" creationId="{0F7F4A2D-AF9E-2CBE-E4B0-D9965C8BBAE5}"/>
          </ac:picMkLst>
        </pc:picChg>
      </pc:sldChg>
      <pc:sldChg chg="addSp delSp modSp">
        <pc:chgData name="Егор Марский" userId="3a31e18eb994dd27" providerId="Windows Live" clId="Web-{92CED322-E410-46FC-A076-D36E1AFA311F}" dt="2025-02-19T11:53:04.435" v="456" actId="1076"/>
        <pc:sldMkLst>
          <pc:docMk/>
          <pc:sldMk cId="0" sldId="258"/>
        </pc:sldMkLst>
        <pc:spChg chg="mod">
          <ac:chgData name="Егор Марский" userId="3a31e18eb994dd27" providerId="Windows Live" clId="Web-{92CED322-E410-46FC-A076-D36E1AFA311F}" dt="2025-02-19T11:36:13.224" v="376" actId="20577"/>
          <ac:spMkLst>
            <pc:docMk/>
            <pc:sldMk cId="0" sldId="258"/>
            <ac:spMk id="8" creationId="{00000000-0000-0000-0000-000000000000}"/>
          </ac:spMkLst>
        </pc:spChg>
        <pc:spChg chg="add del mod">
          <ac:chgData name="Егор Марский" userId="3a31e18eb994dd27" providerId="Windows Live" clId="Web-{92CED322-E410-46FC-A076-D36E1AFA311F}" dt="2025-02-19T11:39:06.426" v="383"/>
          <ac:spMkLst>
            <pc:docMk/>
            <pc:sldMk cId="0" sldId="258"/>
            <ac:spMk id="9" creationId="{00000000-0000-0000-0000-000000000000}"/>
          </ac:spMkLst>
        </pc:spChg>
        <pc:spChg chg="add mod">
          <ac:chgData name="Егор Марский" userId="3a31e18eb994dd27" providerId="Windows Live" clId="Web-{92CED322-E410-46FC-A076-D36E1AFA311F}" dt="2025-02-19T11:39:39.129" v="392" actId="1076"/>
          <ac:spMkLst>
            <pc:docMk/>
            <pc:sldMk cId="0" sldId="258"/>
            <ac:spMk id="18" creationId="{50328176-31DF-DBDC-7F96-55B71A55ED09}"/>
          </ac:spMkLst>
        </pc:spChg>
        <pc:spChg chg="add mod">
          <ac:chgData name="Егор Марский" userId="3a31e18eb994dd27" providerId="Windows Live" clId="Web-{92CED322-E410-46FC-A076-D36E1AFA311F}" dt="2025-02-19T11:40:23.410" v="398"/>
          <ac:spMkLst>
            <pc:docMk/>
            <pc:sldMk cId="0" sldId="258"/>
            <ac:spMk id="19" creationId="{57967797-8210-1ACF-A909-0B6CA9249F5B}"/>
          </ac:spMkLst>
        </pc:spChg>
        <pc:spChg chg="add mod">
          <ac:chgData name="Егор Марский" userId="3a31e18eb994dd27" providerId="Windows Live" clId="Web-{92CED322-E410-46FC-A076-D36E1AFA311F}" dt="2025-02-19T11:51:03.108" v="439" actId="1076"/>
          <ac:spMkLst>
            <pc:docMk/>
            <pc:sldMk cId="0" sldId="258"/>
            <ac:spMk id="20" creationId="{D984E6A5-5707-7771-76C7-498DEA0975AB}"/>
          </ac:spMkLst>
        </pc:spChg>
        <pc:spChg chg="add mod">
          <ac:chgData name="Егор Марский" userId="3a31e18eb994dd27" providerId="Windows Live" clId="Web-{92CED322-E410-46FC-A076-D36E1AFA311F}" dt="2025-02-19T11:51:07.655" v="440" actId="1076"/>
          <ac:spMkLst>
            <pc:docMk/>
            <pc:sldMk cId="0" sldId="258"/>
            <ac:spMk id="21" creationId="{D3AE3522-FA0B-56A3-5848-8B300FD1EA01}"/>
          </ac:spMkLst>
        </pc:spChg>
        <pc:spChg chg="add del">
          <ac:chgData name="Егор Марский" userId="3a31e18eb994dd27" providerId="Windows Live" clId="Web-{92CED322-E410-46FC-A076-D36E1AFA311F}" dt="2025-02-19T11:51:15.436" v="442"/>
          <ac:spMkLst>
            <pc:docMk/>
            <pc:sldMk cId="0" sldId="258"/>
            <ac:spMk id="24" creationId="{C0AFCED5-855F-DFB0-0BCA-DA4447CD291D}"/>
          </ac:spMkLst>
        </pc:spChg>
        <pc:spChg chg="add mod">
          <ac:chgData name="Егор Марский" userId="3a31e18eb994dd27" providerId="Windows Live" clId="Web-{92CED322-E410-46FC-A076-D36E1AFA311F}" dt="2025-02-19T11:52:24.373" v="449" actId="1076"/>
          <ac:spMkLst>
            <pc:docMk/>
            <pc:sldMk cId="0" sldId="258"/>
            <ac:spMk id="25" creationId="{2F470FC5-9511-FD20-EE23-B010A08EF9C8}"/>
          </ac:spMkLst>
        </pc:spChg>
        <pc:spChg chg="add mod">
          <ac:chgData name="Егор Марский" userId="3a31e18eb994dd27" providerId="Windows Live" clId="Web-{92CED322-E410-46FC-A076-D36E1AFA311F}" dt="2025-02-19T11:53:04.435" v="456" actId="1076"/>
          <ac:spMkLst>
            <pc:docMk/>
            <pc:sldMk cId="0" sldId="258"/>
            <ac:spMk id="26" creationId="{70A0CB0E-F866-F6B5-9931-B425C8F39C11}"/>
          </ac:spMkLst>
        </pc:spChg>
        <pc:grpChg chg="add del">
          <ac:chgData name="Егор Марский" userId="3a31e18eb994dd27" providerId="Windows Live" clId="Web-{92CED322-E410-46FC-A076-D36E1AFA311F}" dt="2025-02-19T11:38:45.833" v="379"/>
          <ac:grpSpMkLst>
            <pc:docMk/>
            <pc:sldMk cId="0" sldId="258"/>
            <ac:grpSpMk id="2" creationId="{00000000-0000-0000-0000-000000000000}"/>
          </ac:grpSpMkLst>
        </pc:grpChg>
        <pc:grpChg chg="mod">
          <ac:chgData name="Егор Марский" userId="3a31e18eb994dd27" providerId="Windows Live" clId="Web-{92CED322-E410-46FC-A076-D36E1AFA311F}" dt="2025-02-19T11:48:32.563" v="438" actId="1076"/>
          <ac:grpSpMkLst>
            <pc:docMk/>
            <pc:sldMk cId="0" sldId="258"/>
            <ac:grpSpMk id="10" creationId="{00000000-0000-0000-0000-000000000000}"/>
          </ac:grpSpMkLst>
        </pc:grpChg>
        <pc:picChg chg="del mod">
          <ac:chgData name="Егор Марский" userId="3a31e18eb994dd27" providerId="Windows Live" clId="Web-{92CED322-E410-46FC-A076-D36E1AFA311F}" dt="2025-02-19T11:45:12.142" v="410"/>
          <ac:picMkLst>
            <pc:docMk/>
            <pc:sldMk cId="0" sldId="258"/>
            <ac:picMk id="11" creationId="{00000000-0000-0000-0000-000000000000}"/>
          </ac:picMkLst>
        </pc:picChg>
        <pc:picChg chg="add del mod">
          <ac:chgData name="Егор Марский" userId="3a31e18eb994dd27" providerId="Windows Live" clId="Web-{92CED322-E410-46FC-A076-D36E1AFA311F}" dt="2025-02-19T11:46:21.626" v="426"/>
          <ac:picMkLst>
            <pc:docMk/>
            <pc:sldMk cId="0" sldId="258"/>
            <ac:picMk id="22" creationId="{DCCE15F9-F3A8-25FA-20E7-E0DE535B2918}"/>
          </ac:picMkLst>
        </pc:picChg>
        <pc:picChg chg="add mod">
          <ac:chgData name="Егор Марский" userId="3a31e18eb994dd27" providerId="Windows Live" clId="Web-{92CED322-E410-46FC-A076-D36E1AFA311F}" dt="2025-02-19T11:47:56.407" v="436" actId="14100"/>
          <ac:picMkLst>
            <pc:docMk/>
            <pc:sldMk cId="0" sldId="258"/>
            <ac:picMk id="23" creationId="{43E55253-AB46-ABCA-FFB6-4A660782888D}"/>
          </ac:picMkLst>
        </pc:picChg>
      </pc:sldChg>
      <pc:sldChg chg="addSp delSp modSp">
        <pc:chgData name="Егор Марский" userId="3a31e18eb994dd27" providerId="Windows Live" clId="Web-{92CED322-E410-46FC-A076-D36E1AFA311F}" dt="2025-02-19T15:33:10.525" v="833" actId="1076"/>
        <pc:sldMkLst>
          <pc:docMk/>
          <pc:sldMk cId="0" sldId="259"/>
        </pc:sldMkLst>
        <pc:spChg chg="mod">
          <ac:chgData name="Егор Марский" userId="3a31e18eb994dd27" providerId="Windows Live" clId="Web-{92CED322-E410-46FC-A076-D36E1AFA311F}" dt="2025-02-19T11:53:37.466" v="478" actId="14100"/>
          <ac:spMkLst>
            <pc:docMk/>
            <pc:sldMk cId="0" sldId="259"/>
            <ac:spMk id="8" creationId="{00000000-0000-0000-0000-000000000000}"/>
          </ac:spMkLst>
        </pc:spChg>
        <pc:spChg chg="del">
          <ac:chgData name="Егор Марский" userId="3a31e18eb994dd27" providerId="Windows Live" clId="Web-{92CED322-E410-46FC-A076-D36E1AFA311F}" dt="2025-02-19T11:56:09.043" v="484"/>
          <ac:spMkLst>
            <pc:docMk/>
            <pc:sldMk cId="0" sldId="259"/>
            <ac:spMk id="9" creationId="{00000000-0000-0000-0000-000000000000}"/>
          </ac:spMkLst>
        </pc:spChg>
        <pc:spChg chg="add mod">
          <ac:chgData name="Егор Марский" userId="3a31e18eb994dd27" providerId="Windows Live" clId="Web-{92CED322-E410-46FC-A076-D36E1AFA311F}" dt="2025-02-19T12:06:30.351" v="741" actId="20577"/>
          <ac:spMkLst>
            <pc:docMk/>
            <pc:sldMk cId="0" sldId="259"/>
            <ac:spMk id="19" creationId="{D2079B74-ECC1-3FE4-0860-BF3A34CA8783}"/>
          </ac:spMkLst>
        </pc:spChg>
        <pc:grpChg chg="mod">
          <ac:chgData name="Егор Марский" userId="3a31e18eb994dd27" providerId="Windows Live" clId="Web-{92CED322-E410-46FC-A076-D36E1AFA311F}" dt="2025-02-19T15:33:10.525" v="833" actId="1076"/>
          <ac:grpSpMkLst>
            <pc:docMk/>
            <pc:sldMk cId="0" sldId="259"/>
            <ac:grpSpMk id="10" creationId="{00000000-0000-0000-0000-000000000000}"/>
          </ac:grpSpMkLst>
        </pc:grpChg>
        <pc:picChg chg="add mod">
          <ac:chgData name="Егор Марский" userId="3a31e18eb994dd27" providerId="Windows Live" clId="Web-{92CED322-E410-46FC-A076-D36E1AFA311F}" dt="2025-02-19T15:31:03.196" v="821" actId="1076"/>
          <ac:picMkLst>
            <pc:docMk/>
            <pc:sldMk cId="0" sldId="259"/>
            <ac:picMk id="9" creationId="{381DAB1C-A3E3-58C4-40AE-5C056BDB568C}"/>
          </ac:picMkLst>
        </pc:picChg>
        <pc:picChg chg="del">
          <ac:chgData name="Егор Марский" userId="3a31e18eb994dd27" providerId="Windows Live" clId="Web-{92CED322-E410-46FC-A076-D36E1AFA311F}" dt="2025-02-19T11:54:50.763" v="479"/>
          <ac:picMkLst>
            <pc:docMk/>
            <pc:sldMk cId="0" sldId="259"/>
            <ac:picMk id="11" creationId="{00000000-0000-0000-0000-000000000000}"/>
          </ac:picMkLst>
        </pc:picChg>
        <pc:picChg chg="add mod">
          <ac:chgData name="Егор Марский" userId="3a31e18eb994dd27" providerId="Windows Live" clId="Web-{92CED322-E410-46FC-A076-D36E1AFA311F}" dt="2025-02-19T15:32:40.369" v="830" actId="1076"/>
          <ac:picMkLst>
            <pc:docMk/>
            <pc:sldMk cId="0" sldId="259"/>
            <ac:picMk id="11" creationId="{A214B728-D4C1-5453-0413-3CA8A9E4FAAD}"/>
          </ac:picMkLst>
        </pc:picChg>
        <pc:picChg chg="add del mod">
          <ac:chgData name="Егор Марский" userId="3a31e18eb994dd27" providerId="Windows Live" clId="Web-{92CED322-E410-46FC-A076-D36E1AFA311F}" dt="2025-02-19T15:29:59.821" v="816"/>
          <ac:picMkLst>
            <pc:docMk/>
            <pc:sldMk cId="0" sldId="259"/>
            <ac:picMk id="18" creationId="{690D793C-4E11-2515-CD64-EF95326E3536}"/>
          </ac:picMkLst>
        </pc:picChg>
      </pc:sldChg>
      <pc:sldChg chg="addSp delSp modSp">
        <pc:chgData name="Егор Марский" userId="3a31e18eb994dd27" providerId="Windows Live" clId="Web-{92CED322-E410-46FC-A076-D36E1AFA311F}" dt="2025-02-19T16:20:47.123" v="1004" actId="20577"/>
        <pc:sldMkLst>
          <pc:docMk/>
          <pc:sldMk cId="0" sldId="260"/>
        </pc:sldMkLst>
        <pc:spChg chg="del mod">
          <ac:chgData name="Егор Марский" userId="3a31e18eb994dd27" providerId="Windows Live" clId="Web-{92CED322-E410-46FC-A076-D36E1AFA311F}" dt="2025-02-19T12:07:41.569" v="748"/>
          <ac:spMkLst>
            <pc:docMk/>
            <pc:sldMk cId="0" sldId="260"/>
            <ac:spMk id="8" creationId="{00000000-0000-0000-0000-000000000000}"/>
          </ac:spMkLst>
        </pc:spChg>
        <pc:spChg chg="del">
          <ac:chgData name="Егор Марский" userId="3a31e18eb994dd27" providerId="Windows Live" clId="Web-{92CED322-E410-46FC-A076-D36E1AFA311F}" dt="2025-02-19T12:07:42.897" v="749"/>
          <ac:spMkLst>
            <pc:docMk/>
            <pc:sldMk cId="0" sldId="260"/>
            <ac:spMk id="9" creationId="{00000000-0000-0000-0000-000000000000}"/>
          </ac:spMkLst>
        </pc:spChg>
        <pc:spChg chg="mod">
          <ac:chgData name="Егор Марский" userId="3a31e18eb994dd27" providerId="Windows Live" clId="Web-{92CED322-E410-46FC-A076-D36E1AFA311F}" dt="2025-02-19T16:20:47.123" v="1004" actId="20577"/>
          <ac:spMkLst>
            <pc:docMk/>
            <pc:sldMk cId="0" sldId="260"/>
            <ac:spMk id="10" creationId="{00000000-0000-0000-0000-000000000000}"/>
          </ac:spMkLst>
        </pc:spChg>
        <pc:spChg chg="add del mod">
          <ac:chgData name="Егор Марский" userId="3a31e18eb994dd27" providerId="Windows Live" clId="Web-{92CED322-E410-46FC-A076-D36E1AFA311F}" dt="2025-02-19T12:07:46.022" v="750"/>
          <ac:spMkLst>
            <pc:docMk/>
            <pc:sldMk cId="0" sldId="260"/>
            <ac:spMk id="21" creationId="{F5BAC669-226E-66F6-0F13-DDDCB7D69CBD}"/>
          </ac:spMkLst>
        </pc:spChg>
        <pc:spChg chg="add mod">
          <ac:chgData name="Егор Марский" userId="3a31e18eb994dd27" providerId="Windows Live" clId="Web-{92CED322-E410-46FC-A076-D36E1AFA311F}" dt="2025-02-19T15:46:58.937" v="891" actId="1076"/>
          <ac:spMkLst>
            <pc:docMk/>
            <pc:sldMk cId="0" sldId="260"/>
            <ac:spMk id="22" creationId="{627DA548-FE3A-DB8A-B0F2-E15D18FAFF85}"/>
          </ac:spMkLst>
        </pc:spChg>
        <pc:grpChg chg="mod">
          <ac:chgData name="Егор Марский" userId="3a31e18eb994dd27" providerId="Windows Live" clId="Web-{92CED322-E410-46FC-A076-D36E1AFA311F}" dt="2025-02-19T15:47:13.422" v="893" actId="1076"/>
          <ac:grpSpMkLst>
            <pc:docMk/>
            <pc:sldMk cId="0" sldId="260"/>
            <ac:grpSpMk id="11" creationId="{00000000-0000-0000-0000-000000000000}"/>
          </ac:grpSpMkLst>
        </pc:grpChg>
        <pc:picChg chg="add mod">
          <ac:chgData name="Егор Марский" userId="3a31e18eb994dd27" providerId="Windows Live" clId="Web-{92CED322-E410-46FC-A076-D36E1AFA311F}" dt="2025-02-19T15:46:49.546" v="890" actId="14100"/>
          <ac:picMkLst>
            <pc:docMk/>
            <pc:sldMk cId="0" sldId="260"/>
            <ac:picMk id="8" creationId="{4A13624C-77E1-413F-CE22-C1B111826619}"/>
          </ac:picMkLst>
        </pc:picChg>
        <pc:picChg chg="del">
          <ac:chgData name="Егор Марский" userId="3a31e18eb994dd27" providerId="Windows Live" clId="Web-{92CED322-E410-46FC-A076-D36E1AFA311F}" dt="2025-02-19T12:10:03.615" v="811"/>
          <ac:picMkLst>
            <pc:docMk/>
            <pc:sldMk cId="0" sldId="260"/>
            <ac:picMk id="12" creationId="{00000000-0000-0000-0000-000000000000}"/>
          </ac:picMkLst>
        </pc:picChg>
        <pc:picChg chg="mod">
          <ac:chgData name="Егор Марский" userId="3a31e18eb994dd27" providerId="Windows Live" clId="Web-{92CED322-E410-46FC-A076-D36E1AFA311F}" dt="2025-02-19T12:09:57.427" v="809" actId="1076"/>
          <ac:picMkLst>
            <pc:docMk/>
            <pc:sldMk cId="0" sldId="260"/>
            <ac:picMk id="18" creationId="{00000000-0000-0000-0000-000000000000}"/>
          </ac:picMkLst>
        </pc:picChg>
        <pc:picChg chg="del">
          <ac:chgData name="Егор Марский" userId="3a31e18eb994dd27" providerId="Windows Live" clId="Web-{92CED322-E410-46FC-A076-D36E1AFA311F}" dt="2025-02-19T12:10:12.834" v="814"/>
          <ac:picMkLst>
            <pc:docMk/>
            <pc:sldMk cId="0" sldId="260"/>
            <ac:picMk id="19" creationId="{00000000-0000-0000-0000-000000000000}"/>
          </ac:picMkLst>
        </pc:picChg>
      </pc:sldChg>
      <pc:sldChg chg="addSp delSp modSp add del ord">
        <pc:chgData name="Егор Марский" userId="3a31e18eb994dd27" providerId="Windows Live" clId="Web-{92CED322-E410-46FC-A076-D36E1AFA311F}" dt="2025-02-19T16:12:33.463" v="973" actId="1076"/>
        <pc:sldMkLst>
          <pc:docMk/>
          <pc:sldMk cId="0" sldId="261"/>
        </pc:sldMkLst>
        <pc:spChg chg="del mod">
          <ac:chgData name="Егор Марский" userId="3a31e18eb994dd27" providerId="Windows Live" clId="Web-{92CED322-E410-46FC-A076-D36E1AFA311F}" dt="2025-02-19T15:49:51.094" v="895"/>
          <ac:spMkLst>
            <pc:docMk/>
            <pc:sldMk cId="0" sldId="261"/>
            <ac:spMk id="8" creationId="{00000000-0000-0000-0000-000000000000}"/>
          </ac:spMkLst>
        </pc:spChg>
        <pc:spChg chg="del">
          <ac:chgData name="Егор Марский" userId="3a31e18eb994dd27" providerId="Windows Live" clId="Web-{92CED322-E410-46FC-A076-D36E1AFA311F}" dt="2025-02-19T16:02:31.631" v="926"/>
          <ac:spMkLst>
            <pc:docMk/>
            <pc:sldMk cId="0" sldId="261"/>
            <ac:spMk id="22" creationId="{00000000-0000-0000-0000-000000000000}"/>
          </ac:spMkLst>
        </pc:spChg>
        <pc:spChg chg="add del mod">
          <ac:chgData name="Егор Марский" userId="3a31e18eb994dd27" providerId="Windows Live" clId="Web-{92CED322-E410-46FC-A076-D36E1AFA311F}" dt="2025-02-19T16:00:05.833" v="899"/>
          <ac:spMkLst>
            <pc:docMk/>
            <pc:sldMk cId="0" sldId="261"/>
            <ac:spMk id="24" creationId="{2649AA02-0F58-1745-B51C-20364CB1856F}"/>
          </ac:spMkLst>
        </pc:spChg>
        <pc:spChg chg="add del">
          <ac:chgData name="Егор Марский" userId="3a31e18eb994dd27" providerId="Windows Live" clId="Web-{92CED322-E410-46FC-A076-D36E1AFA311F}" dt="2025-02-19T16:00:03.036" v="897"/>
          <ac:spMkLst>
            <pc:docMk/>
            <pc:sldMk cId="0" sldId="261"/>
            <ac:spMk id="25" creationId="{D666E850-7CE5-892D-EC08-7EAE2F2A0A6A}"/>
          </ac:spMkLst>
        </pc:spChg>
        <pc:spChg chg="add mod">
          <ac:chgData name="Егор Марский" userId="3a31e18eb994dd27" providerId="Windows Live" clId="Web-{92CED322-E410-46FC-A076-D36E1AFA311F}" dt="2025-02-19T16:12:22.057" v="970" actId="1076"/>
          <ac:spMkLst>
            <pc:docMk/>
            <pc:sldMk cId="0" sldId="261"/>
            <ac:spMk id="26" creationId="{B2883734-1327-F3AF-846A-BB537988EB17}"/>
          </ac:spMkLst>
        </pc:spChg>
        <pc:spChg chg="add mod">
          <ac:chgData name="Егор Марский" userId="3a31e18eb994dd27" providerId="Windows Live" clId="Web-{92CED322-E410-46FC-A076-D36E1AFA311F}" dt="2025-02-19T16:12:19.135" v="969" actId="1076"/>
          <ac:spMkLst>
            <pc:docMk/>
            <pc:sldMk cId="0" sldId="261"/>
            <ac:spMk id="27" creationId="{A051C41B-39CB-858E-617F-83874ED0559B}"/>
          </ac:spMkLst>
        </pc:spChg>
        <pc:spChg chg="add mod">
          <ac:chgData name="Егор Марский" userId="3a31e18eb994dd27" providerId="Windows Live" clId="Web-{92CED322-E410-46FC-A076-D36E1AFA311F}" dt="2025-02-19T16:12:09.463" v="966" actId="1076"/>
          <ac:spMkLst>
            <pc:docMk/>
            <pc:sldMk cId="0" sldId="261"/>
            <ac:spMk id="28" creationId="{FE7836E5-1197-078B-BF73-03A0B34E0CC8}"/>
          </ac:spMkLst>
        </pc:spChg>
        <pc:spChg chg="add mod">
          <ac:chgData name="Егор Марский" userId="3a31e18eb994dd27" providerId="Windows Live" clId="Web-{92CED322-E410-46FC-A076-D36E1AFA311F}" dt="2025-02-19T16:12:14.369" v="968" actId="1076"/>
          <ac:spMkLst>
            <pc:docMk/>
            <pc:sldMk cId="0" sldId="261"/>
            <ac:spMk id="29" creationId="{3AF2D4E9-B7B1-60F1-8AB6-E7C2B627AFC2}"/>
          </ac:spMkLst>
        </pc:spChg>
        <pc:spChg chg="add mod">
          <ac:chgData name="Егор Марский" userId="3a31e18eb994dd27" providerId="Windows Live" clId="Web-{92CED322-E410-46FC-A076-D36E1AFA311F}" dt="2025-02-19T16:12:11.385" v="967" actId="1076"/>
          <ac:spMkLst>
            <pc:docMk/>
            <pc:sldMk cId="0" sldId="261"/>
            <ac:spMk id="30" creationId="{6BB44C6D-2D03-5F94-D361-78B5C6D25EEC}"/>
          </ac:spMkLst>
        </pc:spChg>
        <pc:grpChg chg="mod">
          <ac:chgData name="Егор Марский" userId="3a31e18eb994dd27" providerId="Windows Live" clId="Web-{92CED322-E410-46FC-A076-D36E1AFA311F}" dt="2025-02-19T16:12:33.463" v="973" actId="1076"/>
          <ac:grpSpMkLst>
            <pc:docMk/>
            <pc:sldMk cId="0" sldId="261"/>
            <ac:grpSpMk id="9" creationId="{00000000-0000-0000-0000-000000000000}"/>
          </ac:grpSpMkLst>
        </pc:grpChg>
        <pc:picChg chg="del mod">
          <ac:chgData name="Егор Марский" userId="3a31e18eb994dd27" providerId="Windows Live" clId="Web-{92CED322-E410-46FC-A076-D36E1AFA311F}" dt="2025-02-19T16:11:18.056" v="959"/>
          <ac:picMkLst>
            <pc:docMk/>
            <pc:sldMk cId="0" sldId="261"/>
            <ac:picMk id="10" creationId="{00000000-0000-0000-0000-000000000000}"/>
          </ac:picMkLst>
        </pc:picChg>
        <pc:picChg chg="add mod">
          <ac:chgData name="Егор Марский" userId="3a31e18eb994dd27" providerId="Windows Live" clId="Web-{92CED322-E410-46FC-A076-D36E1AFA311F}" dt="2025-02-19T16:12:04.557" v="965" actId="1076"/>
          <ac:picMkLst>
            <pc:docMk/>
            <pc:sldMk cId="0" sldId="261"/>
            <ac:picMk id="31" creationId="{19C1B764-FC45-6958-C7E6-D1C2A9369CBF}"/>
          </ac:picMkLst>
        </pc:picChg>
      </pc:sldChg>
      <pc:sldChg chg="addSp delSp modSp">
        <pc:chgData name="Егор Марский" userId="3a31e18eb994dd27" providerId="Windows Live" clId="Web-{92CED322-E410-46FC-A076-D36E1AFA311F}" dt="2025-02-19T16:16:31.840" v="999" actId="1076"/>
        <pc:sldMkLst>
          <pc:docMk/>
          <pc:sldMk cId="0" sldId="262"/>
        </pc:sldMkLst>
        <pc:spChg chg="mod">
          <ac:chgData name="Егор Марский" userId="3a31e18eb994dd27" providerId="Windows Live" clId="Web-{92CED322-E410-46FC-A076-D36E1AFA311F}" dt="2025-02-19T16:16:28.762" v="998" actId="1076"/>
          <ac:spMkLst>
            <pc:docMk/>
            <pc:sldMk cId="0" sldId="262"/>
            <ac:spMk id="14" creationId="{00000000-0000-0000-0000-000000000000}"/>
          </ac:spMkLst>
        </pc:spChg>
        <pc:spChg chg="del mod">
          <ac:chgData name="Егор Марский" userId="3a31e18eb994dd27" providerId="Windows Live" clId="Web-{92CED322-E410-46FC-A076-D36E1AFA311F}" dt="2025-02-19T16:13:40.839" v="976"/>
          <ac:spMkLst>
            <pc:docMk/>
            <pc:sldMk cId="0" sldId="262"/>
            <ac:spMk id="16" creationId="{00000000-0000-0000-0000-000000000000}"/>
          </ac:spMkLst>
        </pc:spChg>
        <pc:spChg chg="add mod">
          <ac:chgData name="Егор Марский" userId="3a31e18eb994dd27" providerId="Windows Live" clId="Web-{92CED322-E410-46FC-A076-D36E1AFA311F}" dt="2025-02-19T16:16:31.840" v="999" actId="1076"/>
          <ac:spMkLst>
            <pc:docMk/>
            <pc:sldMk cId="0" sldId="262"/>
            <ac:spMk id="17" creationId="{D3C6AE8B-FED0-901E-6EA0-4139ABB0C07A}"/>
          </ac:spMkLst>
        </pc:spChg>
      </pc:sldChg>
      <pc:sldChg chg="del">
        <pc:chgData name="Егор Марский" userId="3a31e18eb994dd27" providerId="Windows Live" clId="Web-{92CED322-E410-46FC-A076-D36E1AFA311F}" dt="2025-02-19T16:19:49.669" v="1000"/>
        <pc:sldMkLst>
          <pc:docMk/>
          <pc:sldMk cId="0" sldId="263"/>
        </pc:sldMkLst>
      </pc:sldChg>
      <pc:sldChg chg="new del">
        <pc:chgData name="Егор Марский" userId="3a31e18eb994dd27" providerId="Windows Live" clId="Web-{92CED322-E410-46FC-A076-D36E1AFA311F}" dt="2025-02-19T11:39:13.223" v="385"/>
        <pc:sldMkLst>
          <pc:docMk/>
          <pc:sldMk cId="3584839493"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32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32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
            <a:ext cx="18288000" cy="10287000"/>
          </a:xfrm>
          <a:prstGeom prst="rect">
            <a:avLst/>
          </a:prstGeom>
        </p:spPr>
      </p:pic>
      <p:sp>
        <p:nvSpPr>
          <p:cNvPr id="2" name="Holder 2"/>
          <p:cNvSpPr>
            <a:spLocks noGrp="1"/>
          </p:cNvSpPr>
          <p:nvPr>
            <p:ph type="title"/>
          </p:nvPr>
        </p:nvSpPr>
        <p:spPr>
          <a:xfrm>
            <a:off x="1555496" y="1328503"/>
            <a:ext cx="5432869" cy="2660034"/>
          </a:xfrm>
          <a:prstGeom prst="rect">
            <a:avLst/>
          </a:prstGeom>
        </p:spPr>
        <p:txBody>
          <a:bodyPr wrap="square" lIns="0" tIns="0" rIns="0" bIns="0">
            <a:spAutoFit/>
          </a:bodyPr>
          <a:lstStyle>
            <a:lvl1pPr>
              <a:defRPr sz="60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8629510" y="2647232"/>
            <a:ext cx="7757159" cy="3913504"/>
          </a:xfrm>
          <a:prstGeom prst="rect">
            <a:avLst/>
          </a:prstGeom>
        </p:spPr>
        <p:txBody>
          <a:bodyPr wrap="square" lIns="0" tIns="0" rIns="0" bIns="0">
            <a:spAutoFit/>
          </a:bodyPr>
          <a:lstStyle>
            <a:lvl1pPr>
              <a:defRPr sz="32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15.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1836" y="1064711"/>
            <a:ext cx="15442565" cy="8155940"/>
            <a:chOff x="1421836" y="1064711"/>
            <a:chExt cx="15442565" cy="8155940"/>
          </a:xfrm>
        </p:grpSpPr>
        <p:sp>
          <p:nvSpPr>
            <p:cNvPr id="3" name="object 3"/>
            <p:cNvSpPr/>
            <p:nvPr/>
          </p:nvSpPr>
          <p:spPr>
            <a:xfrm>
              <a:off x="1431367" y="1074247"/>
              <a:ext cx="15423515" cy="8136890"/>
            </a:xfrm>
            <a:custGeom>
              <a:avLst/>
              <a:gdLst/>
              <a:ahLst/>
              <a:cxnLst/>
              <a:rect l="l" t="t" r="r" b="b"/>
              <a:pathLst>
                <a:path w="15423515" h="8136890">
                  <a:moveTo>
                    <a:pt x="7711936" y="8136609"/>
                  </a:moveTo>
                  <a:lnTo>
                    <a:pt x="0" y="8136609"/>
                  </a:lnTo>
                  <a:lnTo>
                    <a:pt x="0" y="0"/>
                  </a:lnTo>
                  <a:lnTo>
                    <a:pt x="15423097" y="0"/>
                  </a:lnTo>
                  <a:lnTo>
                    <a:pt x="15423097" y="8136609"/>
                  </a:lnTo>
                  <a:lnTo>
                    <a:pt x="7711936" y="8136609"/>
                  </a:lnTo>
                  <a:close/>
                </a:path>
              </a:pathLst>
            </a:custGeom>
            <a:ln w="18719">
              <a:solidFill>
                <a:srgbClr val="FFFFFF"/>
              </a:solidFill>
            </a:ln>
          </p:spPr>
          <p:txBody>
            <a:bodyPr wrap="square" lIns="0" tIns="0" rIns="0" bIns="0" rtlCol="0"/>
            <a:lstStyle/>
            <a:p>
              <a:endParaRPr/>
            </a:p>
          </p:txBody>
        </p:sp>
        <p:sp>
          <p:nvSpPr>
            <p:cNvPr id="4" name="object 4"/>
            <p:cNvSpPr/>
            <p:nvPr/>
          </p:nvSpPr>
          <p:spPr>
            <a:xfrm>
              <a:off x="1431361" y="1074236"/>
              <a:ext cx="15423515" cy="742315"/>
            </a:xfrm>
            <a:custGeom>
              <a:avLst/>
              <a:gdLst/>
              <a:ahLst/>
              <a:cxnLst/>
              <a:rect l="l" t="t" r="r" b="b"/>
              <a:pathLst>
                <a:path w="15423515" h="742314">
                  <a:moveTo>
                    <a:pt x="7711876" y="742250"/>
                  </a:moveTo>
                  <a:lnTo>
                    <a:pt x="0" y="742250"/>
                  </a:lnTo>
                  <a:lnTo>
                    <a:pt x="0" y="0"/>
                  </a:lnTo>
                  <a:lnTo>
                    <a:pt x="15423016" y="0"/>
                  </a:lnTo>
                  <a:lnTo>
                    <a:pt x="15423016" y="742250"/>
                  </a:lnTo>
                  <a:lnTo>
                    <a:pt x="7711876" y="742250"/>
                  </a:lnTo>
                  <a:close/>
                </a:path>
              </a:pathLst>
            </a:custGeom>
            <a:ln w="18718">
              <a:solidFill>
                <a:srgbClr val="FFFFFF"/>
              </a:solidFill>
            </a:ln>
          </p:spPr>
          <p:txBody>
            <a:bodyPr wrap="square" lIns="0" tIns="0" rIns="0" bIns="0" rtlCol="0"/>
            <a:lstStyle/>
            <a:p>
              <a:endParaRPr/>
            </a:p>
          </p:txBody>
        </p:sp>
        <p:sp>
          <p:nvSpPr>
            <p:cNvPr id="5" name="object 5"/>
            <p:cNvSpPr/>
            <p:nvPr/>
          </p:nvSpPr>
          <p:spPr>
            <a:xfrm>
              <a:off x="16330320" y="1298929"/>
              <a:ext cx="226060" cy="225425"/>
            </a:xfrm>
            <a:custGeom>
              <a:avLst/>
              <a:gdLst/>
              <a:ahLst/>
              <a:cxnLst/>
              <a:rect l="l" t="t" r="r" b="b"/>
              <a:pathLst>
                <a:path w="226059" h="225425">
                  <a:moveTo>
                    <a:pt x="761" y="0"/>
                  </a:moveTo>
                  <a:lnTo>
                    <a:pt x="226002"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6" name="object 6"/>
            <p:cNvSpPr/>
            <p:nvPr/>
          </p:nvSpPr>
          <p:spPr>
            <a:xfrm>
              <a:off x="15259545" y="1411211"/>
              <a:ext cx="320040" cy="20320"/>
            </a:xfrm>
            <a:custGeom>
              <a:avLst/>
              <a:gdLst/>
              <a:ahLst/>
              <a:cxnLst/>
              <a:rect l="l" t="t" r="r" b="b"/>
              <a:pathLst>
                <a:path w="320040" h="20319">
                  <a:moveTo>
                    <a:pt x="319786" y="1435"/>
                  </a:moveTo>
                  <a:lnTo>
                    <a:pt x="127" y="0"/>
                  </a:lnTo>
                  <a:lnTo>
                    <a:pt x="0" y="18719"/>
                  </a:lnTo>
                  <a:lnTo>
                    <a:pt x="319659" y="20167"/>
                  </a:lnTo>
                  <a:lnTo>
                    <a:pt x="319786" y="1435"/>
                  </a:lnTo>
                  <a:close/>
                </a:path>
              </a:pathLst>
            </a:custGeom>
            <a:solidFill>
              <a:srgbClr val="FFFFFF"/>
            </a:solidFill>
          </p:spPr>
          <p:txBody>
            <a:bodyPr wrap="square" lIns="0" tIns="0" rIns="0" bIns="0" rtlCol="0"/>
            <a:lstStyle/>
            <a:p>
              <a:endParaRPr/>
            </a:p>
          </p:txBody>
        </p:sp>
        <p:sp>
          <p:nvSpPr>
            <p:cNvPr id="7" name="object 7"/>
            <p:cNvSpPr/>
            <p:nvPr/>
          </p:nvSpPr>
          <p:spPr>
            <a:xfrm>
              <a:off x="15842869" y="1298879"/>
              <a:ext cx="224790" cy="224790"/>
            </a:xfrm>
            <a:custGeom>
              <a:avLst/>
              <a:gdLst/>
              <a:ahLst/>
              <a:cxnLst/>
              <a:rect l="l" t="t" r="r" b="b"/>
              <a:pathLst>
                <a:path w="224790" h="224790">
                  <a:moveTo>
                    <a:pt x="112268" y="224612"/>
                  </a:moveTo>
                  <a:lnTo>
                    <a:pt x="0" y="224612"/>
                  </a:lnTo>
                  <a:lnTo>
                    <a:pt x="0" y="0"/>
                  </a:lnTo>
                  <a:lnTo>
                    <a:pt x="224663" y="0"/>
                  </a:lnTo>
                  <a:lnTo>
                    <a:pt x="224663" y="224612"/>
                  </a:lnTo>
                  <a:lnTo>
                    <a:pt x="112268" y="224612"/>
                  </a:lnTo>
                  <a:close/>
                </a:path>
              </a:pathLst>
            </a:custGeom>
            <a:ln w="18718">
              <a:solidFill>
                <a:srgbClr val="FFFFFF"/>
              </a:solidFill>
            </a:ln>
          </p:spPr>
          <p:txBody>
            <a:bodyPr wrap="square" lIns="0" tIns="0" rIns="0" bIns="0" rtlCol="0"/>
            <a:lstStyle/>
            <a:p>
              <a:endParaRPr/>
            </a:p>
          </p:txBody>
        </p:sp>
      </p:grpSp>
      <p:sp>
        <p:nvSpPr>
          <p:cNvPr id="10" name="object 10"/>
          <p:cNvSpPr txBox="1">
            <a:spLocks noGrp="1"/>
          </p:cNvSpPr>
          <p:nvPr>
            <p:ph type="title"/>
          </p:nvPr>
        </p:nvSpPr>
        <p:spPr>
          <a:xfrm>
            <a:off x="15578328" y="2467794"/>
            <a:ext cx="993775" cy="1488440"/>
          </a:xfrm>
          <a:prstGeom prst="rect">
            <a:avLst/>
          </a:prstGeom>
        </p:spPr>
        <p:txBody>
          <a:bodyPr vert="horz" wrap="square" lIns="0" tIns="12065" rIns="0" bIns="0" rtlCol="0">
            <a:spAutoFit/>
          </a:bodyPr>
          <a:lstStyle/>
          <a:p>
            <a:pPr marL="12700">
              <a:lnSpc>
                <a:spcPct val="100000"/>
              </a:lnSpc>
              <a:spcBef>
                <a:spcPts val="95"/>
              </a:spcBef>
            </a:pPr>
            <a:r>
              <a:rPr sz="9600" spc="-535" dirty="0">
                <a:solidFill>
                  <a:srgbClr val="00FFFF"/>
                </a:solidFill>
                <a:latin typeface="Cambria"/>
                <a:cs typeface="Cambria"/>
              </a:rPr>
              <a:t>⥫</a:t>
            </a:r>
            <a:endParaRPr sz="9600">
              <a:latin typeface="Cambria"/>
              <a:cs typeface="Cambria"/>
            </a:endParaRPr>
          </a:p>
        </p:txBody>
      </p:sp>
      <p:grpSp>
        <p:nvGrpSpPr>
          <p:cNvPr id="11" name="object 11"/>
          <p:cNvGrpSpPr/>
          <p:nvPr/>
        </p:nvGrpSpPr>
        <p:grpSpPr>
          <a:xfrm>
            <a:off x="868116" y="5054374"/>
            <a:ext cx="4429760" cy="3396615"/>
            <a:chOff x="952296" y="5035670"/>
            <a:chExt cx="4429760" cy="3396615"/>
          </a:xfrm>
        </p:grpSpPr>
        <p:sp>
          <p:nvSpPr>
            <p:cNvPr id="12" name="object 12"/>
            <p:cNvSpPr/>
            <p:nvPr/>
          </p:nvSpPr>
          <p:spPr>
            <a:xfrm>
              <a:off x="961652" y="5045037"/>
              <a:ext cx="4408170" cy="3377565"/>
            </a:xfrm>
            <a:custGeom>
              <a:avLst/>
              <a:gdLst/>
              <a:ahLst/>
              <a:cxnLst/>
              <a:rect l="l" t="t" r="r" b="b"/>
              <a:pathLst>
                <a:path w="4408170" h="3377565">
                  <a:moveTo>
                    <a:pt x="4407729" y="0"/>
                  </a:moveTo>
                  <a:lnTo>
                    <a:pt x="0" y="0"/>
                  </a:lnTo>
                  <a:lnTo>
                    <a:pt x="0" y="3377387"/>
                  </a:lnTo>
                  <a:lnTo>
                    <a:pt x="2203872" y="3377387"/>
                  </a:lnTo>
                  <a:lnTo>
                    <a:pt x="4407729" y="3377387"/>
                  </a:lnTo>
                  <a:lnTo>
                    <a:pt x="4407729" y="0"/>
                  </a:lnTo>
                  <a:close/>
                </a:path>
              </a:pathLst>
            </a:custGeom>
            <a:solidFill>
              <a:srgbClr val="2F3B42"/>
            </a:solidFill>
          </p:spPr>
          <p:txBody>
            <a:bodyPr wrap="square" lIns="0" tIns="0" rIns="0" bIns="0" rtlCol="0"/>
            <a:lstStyle/>
            <a:p>
              <a:endParaRPr/>
            </a:p>
          </p:txBody>
        </p:sp>
        <p:sp>
          <p:nvSpPr>
            <p:cNvPr id="13" name="object 13"/>
            <p:cNvSpPr/>
            <p:nvPr/>
          </p:nvSpPr>
          <p:spPr>
            <a:xfrm>
              <a:off x="961656" y="5045030"/>
              <a:ext cx="4408170" cy="3377565"/>
            </a:xfrm>
            <a:custGeom>
              <a:avLst/>
              <a:gdLst/>
              <a:ahLst/>
              <a:cxnLst/>
              <a:rect l="l" t="t" r="r" b="b"/>
              <a:pathLst>
                <a:path w="4408170" h="3377565">
                  <a:moveTo>
                    <a:pt x="2203875" y="3377392"/>
                  </a:moveTo>
                  <a:lnTo>
                    <a:pt x="0" y="3377392"/>
                  </a:lnTo>
                  <a:lnTo>
                    <a:pt x="0" y="0"/>
                  </a:lnTo>
                  <a:lnTo>
                    <a:pt x="4407741" y="0"/>
                  </a:lnTo>
                  <a:lnTo>
                    <a:pt x="4407741" y="3377392"/>
                  </a:lnTo>
                  <a:lnTo>
                    <a:pt x="2203875" y="3377392"/>
                  </a:lnTo>
                  <a:close/>
                </a:path>
                <a:path w="4408170" h="3377565">
                  <a:moveTo>
                    <a:pt x="2203875" y="742297"/>
                  </a:moveTo>
                  <a:lnTo>
                    <a:pt x="0" y="742297"/>
                  </a:lnTo>
                  <a:lnTo>
                    <a:pt x="0" y="0"/>
                  </a:lnTo>
                  <a:lnTo>
                    <a:pt x="4407741" y="0"/>
                  </a:lnTo>
                  <a:lnTo>
                    <a:pt x="4407741" y="742297"/>
                  </a:lnTo>
                  <a:lnTo>
                    <a:pt x="2203875" y="742297"/>
                  </a:lnTo>
                  <a:close/>
                </a:path>
                <a:path w="4408170" h="3377565">
                  <a:moveTo>
                    <a:pt x="3883594" y="224636"/>
                  </a:moveTo>
                  <a:lnTo>
                    <a:pt x="4108945" y="449983"/>
                  </a:lnTo>
                </a:path>
                <a:path w="4408170" h="3377565">
                  <a:moveTo>
                    <a:pt x="4108234" y="224636"/>
                  </a:moveTo>
                  <a:lnTo>
                    <a:pt x="3882870" y="449983"/>
                  </a:lnTo>
                </a:path>
                <a:path w="4408170" h="3377565">
                  <a:moveTo>
                    <a:pt x="2812262" y="336954"/>
                  </a:moveTo>
                  <a:lnTo>
                    <a:pt x="3131924" y="338389"/>
                  </a:lnTo>
                </a:path>
                <a:path w="4408170" h="3377565">
                  <a:moveTo>
                    <a:pt x="3507759" y="449272"/>
                  </a:moveTo>
                  <a:lnTo>
                    <a:pt x="3395452" y="449272"/>
                  </a:lnTo>
                  <a:lnTo>
                    <a:pt x="3395452" y="224636"/>
                  </a:lnTo>
                  <a:lnTo>
                    <a:pt x="3620079" y="224636"/>
                  </a:lnTo>
                  <a:lnTo>
                    <a:pt x="3620079" y="449272"/>
                  </a:lnTo>
                  <a:lnTo>
                    <a:pt x="3507759" y="449272"/>
                  </a:lnTo>
                  <a:close/>
                </a:path>
              </a:pathLst>
            </a:custGeom>
            <a:ln w="18719">
              <a:solidFill>
                <a:srgbClr val="FFFFFF"/>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1466087" y="6623304"/>
              <a:ext cx="518159" cy="947927"/>
            </a:xfrm>
            <a:prstGeom prst="rect">
              <a:avLst/>
            </a:prstGeom>
          </p:spPr>
        </p:pic>
        <p:pic>
          <p:nvPicPr>
            <p:cNvPr id="15" name="object 15"/>
            <p:cNvPicPr/>
            <p:nvPr/>
          </p:nvPicPr>
          <p:blipFill>
            <a:blip r:embed="rId3" cstate="print"/>
            <a:stretch>
              <a:fillRect/>
            </a:stretch>
          </p:blipFill>
          <p:spPr>
            <a:xfrm>
              <a:off x="2471927" y="6623304"/>
              <a:ext cx="460248" cy="947927"/>
            </a:xfrm>
            <a:prstGeom prst="rect">
              <a:avLst/>
            </a:prstGeom>
          </p:spPr>
        </p:pic>
        <p:pic>
          <p:nvPicPr>
            <p:cNvPr id="16" name="object 16"/>
            <p:cNvPicPr/>
            <p:nvPr/>
          </p:nvPicPr>
          <p:blipFill>
            <a:blip r:embed="rId4" cstate="print"/>
            <a:stretch>
              <a:fillRect/>
            </a:stretch>
          </p:blipFill>
          <p:spPr>
            <a:xfrm>
              <a:off x="3102863" y="6623304"/>
              <a:ext cx="886967" cy="947927"/>
            </a:xfrm>
            <a:prstGeom prst="rect">
              <a:avLst/>
            </a:prstGeom>
          </p:spPr>
        </p:pic>
        <p:pic>
          <p:nvPicPr>
            <p:cNvPr id="17" name="object 17"/>
            <p:cNvPicPr/>
            <p:nvPr/>
          </p:nvPicPr>
          <p:blipFill>
            <a:blip r:embed="rId5" cstate="print"/>
            <a:stretch>
              <a:fillRect/>
            </a:stretch>
          </p:blipFill>
          <p:spPr>
            <a:xfrm>
              <a:off x="4303775" y="6623304"/>
              <a:ext cx="487680" cy="947927"/>
            </a:xfrm>
            <a:prstGeom prst="rect">
              <a:avLst/>
            </a:prstGeom>
          </p:spPr>
        </p:pic>
        <p:pic>
          <p:nvPicPr>
            <p:cNvPr id="18" name="object 18"/>
            <p:cNvPicPr/>
            <p:nvPr/>
          </p:nvPicPr>
          <p:blipFill>
            <a:blip r:embed="rId6" cstate="print"/>
            <a:stretch>
              <a:fillRect/>
            </a:stretch>
          </p:blipFill>
          <p:spPr>
            <a:xfrm>
              <a:off x="952499" y="5038318"/>
              <a:ext cx="4429124" cy="3390899"/>
            </a:xfrm>
            <a:prstGeom prst="rect">
              <a:avLst/>
            </a:prstGeom>
          </p:spPr>
        </p:pic>
      </p:grpSp>
      <p:sp>
        <p:nvSpPr>
          <p:cNvPr id="19" name="TextBox 18">
            <a:extLst>
              <a:ext uri="{FF2B5EF4-FFF2-40B4-BE49-F238E27FC236}">
                <a16:creationId xmlns:a16="http://schemas.microsoft.com/office/drawing/2014/main" id="{B7F6FD63-DBA7-736B-6C38-FC344DD93B4C}"/>
              </a:ext>
            </a:extLst>
          </p:cNvPr>
          <p:cNvSpPr txBox="1"/>
          <p:nvPr/>
        </p:nvSpPr>
        <p:spPr>
          <a:xfrm>
            <a:off x="5977970" y="3621689"/>
            <a:ext cx="9117054" cy="1800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5550" dirty="0">
                <a:solidFill>
                  <a:schemeClr val="bg1"/>
                </a:solidFill>
                <a:latin typeface="Lucida Sans Unicode"/>
                <a:ea typeface="Batang"/>
                <a:cs typeface="Angsana New"/>
              </a:rPr>
              <a:t>Мониторинг состояния школьных ноутбуков</a:t>
            </a:r>
          </a:p>
        </p:txBody>
      </p:sp>
      <p:sp>
        <p:nvSpPr>
          <p:cNvPr id="20" name="TextBox 19">
            <a:extLst>
              <a:ext uri="{FF2B5EF4-FFF2-40B4-BE49-F238E27FC236}">
                <a16:creationId xmlns:a16="http://schemas.microsoft.com/office/drawing/2014/main" id="{82058750-4FDA-99C6-10D0-FF0C7E5B77BE}"/>
              </a:ext>
            </a:extLst>
          </p:cNvPr>
          <p:cNvSpPr txBox="1"/>
          <p:nvPr/>
        </p:nvSpPr>
        <p:spPr>
          <a:xfrm>
            <a:off x="9424225" y="6863961"/>
            <a:ext cx="68152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solidFill>
                  <a:schemeClr val="bg1"/>
                </a:solidFill>
                <a:latin typeface="Lucida Sans Unicode"/>
                <a:cs typeface="Lucida Sans Unicode"/>
              </a:rPr>
              <a:t>Работу выполнили ученики 10И класса ГБОУ школы номер 1400 Сухачевым Данилой, </a:t>
            </a:r>
            <a:r>
              <a:rPr lang="ru-RU" err="1">
                <a:solidFill>
                  <a:schemeClr val="bg1"/>
                </a:solidFill>
                <a:latin typeface="Lucida Sans Unicode"/>
                <a:cs typeface="Lucida Sans Unicode"/>
              </a:rPr>
              <a:t>Разваляевым</a:t>
            </a:r>
            <a:r>
              <a:rPr lang="ru-RU" dirty="0">
                <a:solidFill>
                  <a:schemeClr val="bg1"/>
                </a:solidFill>
                <a:latin typeface="Lucida Sans Unicode"/>
                <a:cs typeface="Lucida Sans Unicode"/>
              </a:rPr>
              <a:t> Егором, </a:t>
            </a:r>
            <a:r>
              <a:rPr lang="ru-RU" err="1">
                <a:solidFill>
                  <a:schemeClr val="bg1"/>
                </a:solidFill>
                <a:latin typeface="Lucida Sans Unicode"/>
                <a:cs typeface="Lucida Sans Unicode"/>
              </a:rPr>
              <a:t>Магомедкеримовым</a:t>
            </a:r>
            <a:r>
              <a:rPr lang="ru-RU" dirty="0">
                <a:solidFill>
                  <a:schemeClr val="bg1"/>
                </a:solidFill>
                <a:latin typeface="Lucida Sans Unicode"/>
                <a:cs typeface="Lucida Sans Unicode"/>
              </a:rPr>
              <a:t> Рамазаном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9870581" y="692569"/>
            <a:ext cx="5432869" cy="935513"/>
          </a:xfrm>
          <a:prstGeom prst="rect">
            <a:avLst/>
          </a:prstGeom>
        </p:spPr>
        <p:txBody>
          <a:bodyPr vert="horz" wrap="square" lIns="0" tIns="12065" rIns="0" bIns="0" rtlCol="0" anchor="t">
            <a:spAutoFit/>
          </a:bodyPr>
          <a:lstStyle/>
          <a:p>
            <a:pPr marL="67310">
              <a:lnSpc>
                <a:spcPct val="100000"/>
              </a:lnSpc>
              <a:spcBef>
                <a:spcPts val="95"/>
              </a:spcBef>
            </a:pPr>
            <a:r>
              <a:rPr lang="ru-RU" spc="-10" dirty="0"/>
              <a:t>Актуальность</a:t>
            </a:r>
          </a:p>
        </p:txBody>
      </p:sp>
      <p:sp>
        <p:nvSpPr>
          <p:cNvPr id="9" name="object 9"/>
          <p:cNvSpPr/>
          <p:nvPr/>
        </p:nvSpPr>
        <p:spPr>
          <a:xfrm>
            <a:off x="8642210" y="2675458"/>
            <a:ext cx="0" cy="0"/>
          </a:xfrm>
          <a:custGeom>
            <a:avLst/>
            <a:gdLst/>
            <a:ahLst/>
            <a:cxnLst/>
            <a:rect l="l" t="t" r="r" b="b"/>
            <a:pathLst>
              <a:path>
                <a:moveTo>
                  <a:pt x="0" y="0"/>
                </a:moveTo>
                <a:lnTo>
                  <a:pt x="0" y="0"/>
                </a:lnTo>
                <a:close/>
              </a:path>
            </a:pathLst>
          </a:custGeom>
          <a:solidFill>
            <a:srgbClr val="FFFFFF"/>
          </a:solidFill>
        </p:spPr>
        <p:txBody>
          <a:bodyPr wrap="square" lIns="0" tIns="0" rIns="0" bIns="0" rtlCol="0"/>
          <a:lstStyle/>
          <a:p>
            <a:endParaRPr/>
          </a:p>
        </p:txBody>
      </p:sp>
      <p:grpSp>
        <p:nvGrpSpPr>
          <p:cNvPr id="11" name="object 11"/>
          <p:cNvGrpSpPr/>
          <p:nvPr/>
        </p:nvGrpSpPr>
        <p:grpSpPr>
          <a:xfrm>
            <a:off x="14543895" y="5354428"/>
            <a:ext cx="3544893" cy="2305986"/>
            <a:chOff x="504595" y="7243528"/>
            <a:chExt cx="3544893" cy="2305986"/>
          </a:xfrm>
        </p:grpSpPr>
        <p:sp>
          <p:nvSpPr>
            <p:cNvPr id="13" name="object 13"/>
            <p:cNvSpPr/>
            <p:nvPr/>
          </p:nvSpPr>
          <p:spPr>
            <a:xfrm>
              <a:off x="504596" y="7244245"/>
              <a:ext cx="3540760" cy="2298700"/>
            </a:xfrm>
            <a:custGeom>
              <a:avLst/>
              <a:gdLst/>
              <a:ahLst/>
              <a:cxnLst/>
              <a:rect l="l" t="t" r="r" b="b"/>
              <a:pathLst>
                <a:path w="3540760" h="2298700">
                  <a:moveTo>
                    <a:pt x="3540201" y="0"/>
                  </a:moveTo>
                  <a:lnTo>
                    <a:pt x="0" y="0"/>
                  </a:lnTo>
                  <a:lnTo>
                    <a:pt x="0" y="2298115"/>
                  </a:lnTo>
                  <a:lnTo>
                    <a:pt x="1770468" y="2298115"/>
                  </a:lnTo>
                  <a:lnTo>
                    <a:pt x="3540201" y="2298115"/>
                  </a:lnTo>
                  <a:lnTo>
                    <a:pt x="3540201" y="0"/>
                  </a:lnTo>
                  <a:close/>
                </a:path>
              </a:pathLst>
            </a:custGeom>
            <a:solidFill>
              <a:srgbClr val="2F3B42"/>
            </a:solidFill>
          </p:spPr>
          <p:txBody>
            <a:bodyPr wrap="square" lIns="0" tIns="0" rIns="0" bIns="0" rtlCol="0"/>
            <a:lstStyle/>
            <a:p>
              <a:endParaRPr/>
            </a:p>
          </p:txBody>
        </p:sp>
        <p:sp>
          <p:nvSpPr>
            <p:cNvPr id="14" name="object 14"/>
            <p:cNvSpPr/>
            <p:nvPr/>
          </p:nvSpPr>
          <p:spPr>
            <a:xfrm>
              <a:off x="504595" y="7243528"/>
              <a:ext cx="3540760" cy="2299335"/>
            </a:xfrm>
            <a:custGeom>
              <a:avLst/>
              <a:gdLst/>
              <a:ahLst/>
              <a:cxnLst/>
              <a:rect l="l" t="t" r="r" b="b"/>
              <a:pathLst>
                <a:path w="3540760" h="2299334">
                  <a:moveTo>
                    <a:pt x="1770464" y="2298833"/>
                  </a:moveTo>
                  <a:lnTo>
                    <a:pt x="0" y="2298833"/>
                  </a:lnTo>
                  <a:lnTo>
                    <a:pt x="0" y="723"/>
                  </a:lnTo>
                  <a:lnTo>
                    <a:pt x="3540194" y="723"/>
                  </a:lnTo>
                  <a:lnTo>
                    <a:pt x="3540194" y="2298833"/>
                  </a:lnTo>
                  <a:lnTo>
                    <a:pt x="1770464" y="2298833"/>
                  </a:lnTo>
                  <a:close/>
                </a:path>
                <a:path w="3540760" h="2299334">
                  <a:moveTo>
                    <a:pt x="1770464" y="753803"/>
                  </a:moveTo>
                  <a:lnTo>
                    <a:pt x="0" y="753803"/>
                  </a:lnTo>
                  <a:lnTo>
                    <a:pt x="0" y="0"/>
                  </a:lnTo>
                  <a:lnTo>
                    <a:pt x="3540194" y="0"/>
                  </a:lnTo>
                  <a:lnTo>
                    <a:pt x="3540194" y="753803"/>
                  </a:lnTo>
                  <a:lnTo>
                    <a:pt x="1770464" y="753803"/>
                  </a:lnTo>
                  <a:close/>
                </a:path>
                <a:path w="3540760" h="2299334">
                  <a:moveTo>
                    <a:pt x="3008841" y="228226"/>
                  </a:moveTo>
                  <a:lnTo>
                    <a:pt x="3237077" y="456452"/>
                  </a:lnTo>
                </a:path>
                <a:path w="3540760" h="2299334">
                  <a:moveTo>
                    <a:pt x="3236353" y="228226"/>
                  </a:moveTo>
                  <a:lnTo>
                    <a:pt x="3008117" y="456452"/>
                  </a:lnTo>
                </a:path>
                <a:path w="3540760" h="2299334">
                  <a:moveTo>
                    <a:pt x="1921648" y="341977"/>
                  </a:moveTo>
                  <a:lnTo>
                    <a:pt x="2245644" y="343425"/>
                  </a:lnTo>
                </a:path>
                <a:path w="3540760" h="2299334">
                  <a:moveTo>
                    <a:pt x="2627249" y="455741"/>
                  </a:moveTo>
                  <a:lnTo>
                    <a:pt x="2513480" y="455741"/>
                  </a:lnTo>
                  <a:lnTo>
                    <a:pt x="2513480" y="228226"/>
                  </a:lnTo>
                  <a:lnTo>
                    <a:pt x="2741005" y="228226"/>
                  </a:lnTo>
                  <a:lnTo>
                    <a:pt x="2741005" y="455741"/>
                  </a:lnTo>
                  <a:lnTo>
                    <a:pt x="2627249" y="455741"/>
                  </a:lnTo>
                  <a:close/>
                </a:path>
              </a:pathLst>
            </a:custGeom>
            <a:ln w="18719">
              <a:solidFill>
                <a:srgbClr val="FFFFFF"/>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121663" y="8308848"/>
              <a:ext cx="374903" cy="947928"/>
            </a:xfrm>
            <a:prstGeom prst="rect">
              <a:avLst/>
            </a:prstGeom>
          </p:spPr>
        </p:pic>
        <p:pic>
          <p:nvPicPr>
            <p:cNvPr id="16" name="object 16"/>
            <p:cNvPicPr/>
            <p:nvPr/>
          </p:nvPicPr>
          <p:blipFill>
            <a:blip r:embed="rId3" cstate="print"/>
            <a:stretch>
              <a:fillRect/>
            </a:stretch>
          </p:blipFill>
          <p:spPr>
            <a:xfrm>
              <a:off x="1920240" y="8293608"/>
              <a:ext cx="630936" cy="944880"/>
            </a:xfrm>
            <a:prstGeom prst="rect">
              <a:avLst/>
            </a:prstGeom>
          </p:spPr>
        </p:pic>
        <p:pic>
          <p:nvPicPr>
            <p:cNvPr id="17" name="object 17"/>
            <p:cNvPicPr/>
            <p:nvPr/>
          </p:nvPicPr>
          <p:blipFill>
            <a:blip r:embed="rId4" cstate="print"/>
            <a:stretch>
              <a:fillRect/>
            </a:stretch>
          </p:blipFill>
          <p:spPr>
            <a:xfrm>
              <a:off x="2901695" y="8293608"/>
              <a:ext cx="496824" cy="944880"/>
            </a:xfrm>
            <a:prstGeom prst="rect">
              <a:avLst/>
            </a:prstGeom>
          </p:spPr>
        </p:pic>
        <p:pic>
          <p:nvPicPr>
            <p:cNvPr id="18" name="object 18"/>
            <p:cNvPicPr/>
            <p:nvPr/>
          </p:nvPicPr>
          <p:blipFill>
            <a:blip r:embed="rId5" cstate="print"/>
            <a:stretch>
              <a:fillRect/>
            </a:stretch>
          </p:blipFill>
          <p:spPr>
            <a:xfrm>
              <a:off x="506190" y="7244464"/>
              <a:ext cx="3543298" cy="2305050"/>
            </a:xfrm>
            <a:prstGeom prst="rect">
              <a:avLst/>
            </a:prstGeom>
          </p:spPr>
        </p:pic>
      </p:grpSp>
      <p:sp>
        <p:nvSpPr>
          <p:cNvPr id="19" name="TextBox 18">
            <a:extLst>
              <a:ext uri="{FF2B5EF4-FFF2-40B4-BE49-F238E27FC236}">
                <a16:creationId xmlns:a16="http://schemas.microsoft.com/office/drawing/2014/main" id="{6BA3ADF5-7823-AC94-60F7-ED4D22BDC6F1}"/>
              </a:ext>
            </a:extLst>
          </p:cNvPr>
          <p:cNvSpPr txBox="1"/>
          <p:nvPr/>
        </p:nvSpPr>
        <p:spPr>
          <a:xfrm>
            <a:off x="7206310" y="2497757"/>
            <a:ext cx="7785910"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chemeClr val="bg1"/>
                </a:solidFill>
                <a:latin typeface="Lucida Sans Unicode"/>
                <a:ea typeface="Calibri"/>
                <a:cs typeface="Calibri"/>
              </a:rPr>
              <a:t>С </a:t>
            </a:r>
            <a:r>
              <a:rPr lang="en-US" sz="4000" err="1">
                <a:solidFill>
                  <a:schemeClr val="bg1"/>
                </a:solidFill>
                <a:latin typeface="Lucida Sans Unicode"/>
                <a:ea typeface="Calibri"/>
                <a:cs typeface="Calibri"/>
              </a:rPr>
              <a:t>увеличением</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использования</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ноутбуков</a:t>
            </a:r>
            <a:r>
              <a:rPr lang="en-US" sz="4000" dirty="0">
                <a:solidFill>
                  <a:schemeClr val="bg1"/>
                </a:solidFill>
                <a:latin typeface="Lucida Sans Unicode"/>
                <a:ea typeface="Calibri"/>
                <a:cs typeface="Calibri"/>
              </a:rPr>
              <a:t> в </a:t>
            </a:r>
            <a:r>
              <a:rPr lang="en-US" sz="4000" err="1">
                <a:solidFill>
                  <a:schemeClr val="bg1"/>
                </a:solidFill>
                <a:latin typeface="Lucida Sans Unicode"/>
                <a:ea typeface="Calibri"/>
                <a:cs typeface="Calibri"/>
              </a:rPr>
              <a:t>учебном</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процессе</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возрастает</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необходимость</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контроля</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их</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состояния</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Система</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мониторинга</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позволяет</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своевременно</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выявлять</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неисправности</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предотвращать</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сбои</a:t>
            </a:r>
            <a:r>
              <a:rPr lang="en-US" sz="4000" dirty="0">
                <a:solidFill>
                  <a:schemeClr val="bg1"/>
                </a:solidFill>
                <a:latin typeface="Lucida Sans Unicode"/>
                <a:ea typeface="Calibri"/>
                <a:cs typeface="Calibri"/>
              </a:rPr>
              <a:t> в </a:t>
            </a:r>
            <a:r>
              <a:rPr lang="en-US" sz="4000" err="1">
                <a:solidFill>
                  <a:schemeClr val="bg1"/>
                </a:solidFill>
                <a:latin typeface="Lucida Sans Unicode"/>
                <a:ea typeface="Calibri"/>
                <a:cs typeface="Calibri"/>
              </a:rPr>
              <a:t>работе</a:t>
            </a:r>
            <a:r>
              <a:rPr lang="en-US" sz="4000" dirty="0">
                <a:solidFill>
                  <a:schemeClr val="bg1"/>
                </a:solidFill>
                <a:latin typeface="Lucida Sans Unicode"/>
                <a:ea typeface="Calibri"/>
                <a:cs typeface="Calibri"/>
              </a:rPr>
              <a:t> и </a:t>
            </a:r>
            <a:r>
              <a:rPr lang="en-US" sz="4000" err="1">
                <a:solidFill>
                  <a:schemeClr val="bg1"/>
                </a:solidFill>
                <a:latin typeface="Lucida Sans Unicode"/>
                <a:ea typeface="Calibri"/>
                <a:cs typeface="Calibri"/>
              </a:rPr>
              <a:t>оптимизировать</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использование</a:t>
            </a:r>
            <a:r>
              <a:rPr lang="en-US" sz="4000" dirty="0">
                <a:solidFill>
                  <a:schemeClr val="bg1"/>
                </a:solidFill>
                <a:latin typeface="Lucida Sans Unicode"/>
                <a:ea typeface="Calibri"/>
                <a:cs typeface="Calibri"/>
              </a:rPr>
              <a:t> </a:t>
            </a:r>
            <a:r>
              <a:rPr lang="en-US" sz="4000" err="1">
                <a:solidFill>
                  <a:schemeClr val="bg1"/>
                </a:solidFill>
                <a:latin typeface="Lucida Sans Unicode"/>
                <a:ea typeface="Calibri"/>
                <a:cs typeface="Calibri"/>
              </a:rPr>
              <a:t>ресурсов</a:t>
            </a:r>
            <a:r>
              <a:rPr lang="en-US" sz="4000" dirty="0">
                <a:solidFill>
                  <a:schemeClr val="bg1"/>
                </a:solidFill>
                <a:latin typeface="Lucida Sans Unicode"/>
                <a:ea typeface="Calibri"/>
                <a:cs typeface="Calibri"/>
              </a:rPr>
              <a:t>.</a:t>
            </a:r>
            <a:endParaRPr lang="ru-RU" sz="4000" dirty="0">
              <a:solidFill>
                <a:schemeClr val="bg1"/>
              </a:solidFill>
              <a:latin typeface="Lucida Sans Unicode"/>
            </a:endParaRPr>
          </a:p>
        </p:txBody>
      </p:sp>
      <p:pic>
        <p:nvPicPr>
          <p:cNvPr id="20" name="Рисунок 19" descr="Изображение выглядит как электроника, ноутбук, Электронное устройство, гаджет&#10;&#10;Содержимое, созданное ИИ, может быть неверным.">
            <a:extLst>
              <a:ext uri="{FF2B5EF4-FFF2-40B4-BE49-F238E27FC236}">
                <a16:creationId xmlns:a16="http://schemas.microsoft.com/office/drawing/2014/main" id="{0F7F4A2D-AF9E-2CBE-E4B0-D9965C8BBAE5}"/>
              </a:ext>
            </a:extLst>
          </p:cNvPr>
          <p:cNvPicPr>
            <a:picLocks noChangeAspect="1"/>
          </p:cNvPicPr>
          <p:nvPr/>
        </p:nvPicPr>
        <p:blipFill>
          <a:blip r:embed="rId6"/>
          <a:stretch>
            <a:fillRect/>
          </a:stretch>
        </p:blipFill>
        <p:spPr>
          <a:xfrm>
            <a:off x="-3198" y="-2241"/>
            <a:ext cx="6906701" cy="102983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1836" y="1064711"/>
            <a:ext cx="15442565" cy="8155940"/>
            <a:chOff x="1421836" y="1064711"/>
            <a:chExt cx="15442565" cy="8155940"/>
          </a:xfrm>
        </p:grpSpPr>
        <p:sp>
          <p:nvSpPr>
            <p:cNvPr id="3" name="object 3"/>
            <p:cNvSpPr/>
            <p:nvPr/>
          </p:nvSpPr>
          <p:spPr>
            <a:xfrm>
              <a:off x="1431367" y="1074247"/>
              <a:ext cx="15423515" cy="8136890"/>
            </a:xfrm>
            <a:custGeom>
              <a:avLst/>
              <a:gdLst/>
              <a:ahLst/>
              <a:cxnLst/>
              <a:rect l="l" t="t" r="r" b="b"/>
              <a:pathLst>
                <a:path w="15423515" h="8136890">
                  <a:moveTo>
                    <a:pt x="7711936" y="8136604"/>
                  </a:moveTo>
                  <a:lnTo>
                    <a:pt x="0" y="8136604"/>
                  </a:lnTo>
                  <a:lnTo>
                    <a:pt x="0" y="0"/>
                  </a:lnTo>
                  <a:lnTo>
                    <a:pt x="15423097" y="0"/>
                  </a:lnTo>
                  <a:lnTo>
                    <a:pt x="15423097" y="8136604"/>
                  </a:lnTo>
                  <a:lnTo>
                    <a:pt x="7711936" y="8136604"/>
                  </a:lnTo>
                  <a:close/>
                </a:path>
              </a:pathLst>
            </a:custGeom>
            <a:ln w="18719">
              <a:solidFill>
                <a:srgbClr val="FFFFFF"/>
              </a:solidFill>
            </a:ln>
          </p:spPr>
          <p:txBody>
            <a:bodyPr wrap="square" lIns="0" tIns="0" rIns="0" bIns="0" rtlCol="0"/>
            <a:lstStyle/>
            <a:p>
              <a:endParaRPr/>
            </a:p>
          </p:txBody>
        </p:sp>
        <p:sp>
          <p:nvSpPr>
            <p:cNvPr id="4" name="object 4"/>
            <p:cNvSpPr/>
            <p:nvPr/>
          </p:nvSpPr>
          <p:spPr>
            <a:xfrm>
              <a:off x="1431361" y="1074236"/>
              <a:ext cx="15423515" cy="742315"/>
            </a:xfrm>
            <a:custGeom>
              <a:avLst/>
              <a:gdLst/>
              <a:ahLst/>
              <a:cxnLst/>
              <a:rect l="l" t="t" r="r" b="b"/>
              <a:pathLst>
                <a:path w="15423515" h="742314">
                  <a:moveTo>
                    <a:pt x="7711876" y="742250"/>
                  </a:moveTo>
                  <a:lnTo>
                    <a:pt x="0" y="742250"/>
                  </a:lnTo>
                  <a:lnTo>
                    <a:pt x="0" y="0"/>
                  </a:lnTo>
                  <a:lnTo>
                    <a:pt x="15423016" y="0"/>
                  </a:lnTo>
                  <a:lnTo>
                    <a:pt x="15423016" y="742250"/>
                  </a:lnTo>
                  <a:lnTo>
                    <a:pt x="7711876" y="742250"/>
                  </a:lnTo>
                  <a:close/>
                </a:path>
              </a:pathLst>
            </a:custGeom>
            <a:ln w="18718">
              <a:solidFill>
                <a:srgbClr val="FFFFFF"/>
              </a:solidFill>
            </a:ln>
          </p:spPr>
          <p:txBody>
            <a:bodyPr wrap="square" lIns="0" tIns="0" rIns="0" bIns="0" rtlCol="0"/>
            <a:lstStyle/>
            <a:p>
              <a:endParaRPr/>
            </a:p>
          </p:txBody>
        </p:sp>
        <p:sp>
          <p:nvSpPr>
            <p:cNvPr id="5" name="object 5"/>
            <p:cNvSpPr/>
            <p:nvPr/>
          </p:nvSpPr>
          <p:spPr>
            <a:xfrm>
              <a:off x="16330320" y="1298929"/>
              <a:ext cx="226060" cy="225425"/>
            </a:xfrm>
            <a:custGeom>
              <a:avLst/>
              <a:gdLst/>
              <a:ahLst/>
              <a:cxnLst/>
              <a:rect l="l" t="t" r="r" b="b"/>
              <a:pathLst>
                <a:path w="226059" h="225425">
                  <a:moveTo>
                    <a:pt x="761" y="0"/>
                  </a:moveTo>
                  <a:lnTo>
                    <a:pt x="226002"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6" name="object 6"/>
            <p:cNvSpPr/>
            <p:nvPr/>
          </p:nvSpPr>
          <p:spPr>
            <a:xfrm>
              <a:off x="15259545" y="1411211"/>
              <a:ext cx="320040" cy="20320"/>
            </a:xfrm>
            <a:custGeom>
              <a:avLst/>
              <a:gdLst/>
              <a:ahLst/>
              <a:cxnLst/>
              <a:rect l="l" t="t" r="r" b="b"/>
              <a:pathLst>
                <a:path w="320040" h="20319">
                  <a:moveTo>
                    <a:pt x="319786" y="1435"/>
                  </a:moveTo>
                  <a:lnTo>
                    <a:pt x="127" y="0"/>
                  </a:lnTo>
                  <a:lnTo>
                    <a:pt x="0" y="18719"/>
                  </a:lnTo>
                  <a:lnTo>
                    <a:pt x="319659" y="20167"/>
                  </a:lnTo>
                  <a:lnTo>
                    <a:pt x="319786" y="1435"/>
                  </a:lnTo>
                  <a:close/>
                </a:path>
              </a:pathLst>
            </a:custGeom>
            <a:solidFill>
              <a:srgbClr val="FFFFFF"/>
            </a:solidFill>
          </p:spPr>
          <p:txBody>
            <a:bodyPr wrap="square" lIns="0" tIns="0" rIns="0" bIns="0" rtlCol="0"/>
            <a:lstStyle/>
            <a:p>
              <a:endParaRPr/>
            </a:p>
          </p:txBody>
        </p:sp>
        <p:sp>
          <p:nvSpPr>
            <p:cNvPr id="7" name="object 7"/>
            <p:cNvSpPr/>
            <p:nvPr/>
          </p:nvSpPr>
          <p:spPr>
            <a:xfrm>
              <a:off x="15842869" y="1298879"/>
              <a:ext cx="224790" cy="224790"/>
            </a:xfrm>
            <a:custGeom>
              <a:avLst/>
              <a:gdLst/>
              <a:ahLst/>
              <a:cxnLst/>
              <a:rect l="l" t="t" r="r" b="b"/>
              <a:pathLst>
                <a:path w="224790" h="224790">
                  <a:moveTo>
                    <a:pt x="112268" y="224612"/>
                  </a:moveTo>
                  <a:lnTo>
                    <a:pt x="0" y="224612"/>
                  </a:lnTo>
                  <a:lnTo>
                    <a:pt x="0" y="0"/>
                  </a:lnTo>
                  <a:lnTo>
                    <a:pt x="224663" y="0"/>
                  </a:lnTo>
                  <a:lnTo>
                    <a:pt x="224663" y="224612"/>
                  </a:lnTo>
                  <a:lnTo>
                    <a:pt x="112268" y="224612"/>
                  </a:lnTo>
                  <a:close/>
                </a:path>
              </a:pathLst>
            </a:custGeom>
            <a:ln w="18718">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1555496" y="1328503"/>
            <a:ext cx="6340419" cy="1749857"/>
          </a:xfrm>
          <a:prstGeom prst="rect">
            <a:avLst/>
          </a:prstGeom>
        </p:spPr>
        <p:txBody>
          <a:bodyPr vert="horz" wrap="square" lIns="0" tIns="818534" rIns="0" bIns="0" rtlCol="0" anchor="t">
            <a:spAutoFit/>
          </a:bodyPr>
          <a:lstStyle/>
          <a:p>
            <a:pPr marL="396875" marR="5080">
              <a:spcBef>
                <a:spcPts val="100"/>
              </a:spcBef>
            </a:pPr>
            <a:r>
              <a:rPr lang="ru-RU" b="1" spc="125" dirty="0"/>
              <a:t>Цели и задачи</a:t>
            </a:r>
          </a:p>
        </p:txBody>
      </p:sp>
      <p:grpSp>
        <p:nvGrpSpPr>
          <p:cNvPr id="10" name="object 10"/>
          <p:cNvGrpSpPr/>
          <p:nvPr/>
        </p:nvGrpSpPr>
        <p:grpSpPr>
          <a:xfrm>
            <a:off x="8938199" y="5345476"/>
            <a:ext cx="3549804" cy="2311659"/>
            <a:chOff x="14054454" y="7655414"/>
            <a:chExt cx="3549804" cy="2311659"/>
          </a:xfrm>
        </p:grpSpPr>
        <p:sp>
          <p:nvSpPr>
            <p:cNvPr id="12" name="object 12"/>
            <p:cNvSpPr/>
            <p:nvPr/>
          </p:nvSpPr>
          <p:spPr>
            <a:xfrm>
              <a:off x="14063472" y="7662304"/>
              <a:ext cx="3540760" cy="2298700"/>
            </a:xfrm>
            <a:custGeom>
              <a:avLst/>
              <a:gdLst/>
              <a:ahLst/>
              <a:cxnLst/>
              <a:rect l="l" t="t" r="r" b="b"/>
              <a:pathLst>
                <a:path w="3540759" h="2298700">
                  <a:moveTo>
                    <a:pt x="3540252" y="0"/>
                  </a:moveTo>
                  <a:lnTo>
                    <a:pt x="0" y="0"/>
                  </a:lnTo>
                  <a:lnTo>
                    <a:pt x="0" y="2298120"/>
                  </a:lnTo>
                  <a:lnTo>
                    <a:pt x="1770507" y="2298120"/>
                  </a:lnTo>
                  <a:lnTo>
                    <a:pt x="3540252" y="2298120"/>
                  </a:lnTo>
                  <a:lnTo>
                    <a:pt x="3540252" y="0"/>
                  </a:lnTo>
                  <a:close/>
                </a:path>
              </a:pathLst>
            </a:custGeom>
            <a:solidFill>
              <a:srgbClr val="2F3B42"/>
            </a:solidFill>
          </p:spPr>
          <p:txBody>
            <a:bodyPr wrap="square" lIns="0" tIns="0" rIns="0" bIns="0" rtlCol="0"/>
            <a:lstStyle/>
            <a:p>
              <a:endParaRPr/>
            </a:p>
          </p:txBody>
        </p:sp>
        <p:sp>
          <p:nvSpPr>
            <p:cNvPr id="13" name="object 13"/>
            <p:cNvSpPr/>
            <p:nvPr/>
          </p:nvSpPr>
          <p:spPr>
            <a:xfrm>
              <a:off x="14063498" y="7661590"/>
              <a:ext cx="3540760" cy="2299335"/>
            </a:xfrm>
            <a:custGeom>
              <a:avLst/>
              <a:gdLst/>
              <a:ahLst/>
              <a:cxnLst/>
              <a:rect l="l" t="t" r="r" b="b"/>
              <a:pathLst>
                <a:path w="3540759" h="2299334">
                  <a:moveTo>
                    <a:pt x="1770415" y="2298835"/>
                  </a:moveTo>
                  <a:lnTo>
                    <a:pt x="0" y="2298835"/>
                  </a:lnTo>
                  <a:lnTo>
                    <a:pt x="0" y="723"/>
                  </a:lnTo>
                  <a:lnTo>
                    <a:pt x="3540195" y="723"/>
                  </a:lnTo>
                  <a:lnTo>
                    <a:pt x="3540195" y="2298835"/>
                  </a:lnTo>
                  <a:lnTo>
                    <a:pt x="1770415" y="2298835"/>
                  </a:lnTo>
                  <a:close/>
                </a:path>
                <a:path w="3540759" h="2299334">
                  <a:moveTo>
                    <a:pt x="1770415" y="753803"/>
                  </a:moveTo>
                  <a:lnTo>
                    <a:pt x="0" y="753803"/>
                  </a:lnTo>
                  <a:lnTo>
                    <a:pt x="0" y="0"/>
                  </a:lnTo>
                  <a:lnTo>
                    <a:pt x="3540195" y="0"/>
                  </a:lnTo>
                  <a:lnTo>
                    <a:pt x="3540195" y="753803"/>
                  </a:lnTo>
                  <a:lnTo>
                    <a:pt x="1770415" y="753803"/>
                  </a:lnTo>
                  <a:close/>
                </a:path>
                <a:path w="3540759" h="2299334">
                  <a:moveTo>
                    <a:pt x="3008817" y="228226"/>
                  </a:moveTo>
                  <a:lnTo>
                    <a:pt x="3237040" y="456452"/>
                  </a:lnTo>
                </a:path>
                <a:path w="3540759" h="2299334">
                  <a:moveTo>
                    <a:pt x="3236278" y="228226"/>
                  </a:moveTo>
                  <a:lnTo>
                    <a:pt x="3008055" y="456452"/>
                  </a:lnTo>
                </a:path>
                <a:path w="3540759" h="2299334">
                  <a:moveTo>
                    <a:pt x="1921548" y="341977"/>
                  </a:moveTo>
                  <a:lnTo>
                    <a:pt x="2245658" y="343425"/>
                  </a:lnTo>
                </a:path>
                <a:path w="3540759" h="2299334">
                  <a:moveTo>
                    <a:pt x="2627174" y="455729"/>
                  </a:moveTo>
                  <a:lnTo>
                    <a:pt x="2513380" y="455729"/>
                  </a:lnTo>
                  <a:lnTo>
                    <a:pt x="2513380" y="228226"/>
                  </a:lnTo>
                  <a:lnTo>
                    <a:pt x="2740968" y="228226"/>
                  </a:lnTo>
                  <a:lnTo>
                    <a:pt x="2740968" y="455729"/>
                  </a:lnTo>
                  <a:lnTo>
                    <a:pt x="2627174" y="455729"/>
                  </a:lnTo>
                  <a:close/>
                </a:path>
              </a:pathLst>
            </a:custGeom>
            <a:ln w="18719">
              <a:solidFill>
                <a:srgbClr val="FFFFFF"/>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14666976" y="8686800"/>
              <a:ext cx="487680" cy="944880"/>
            </a:xfrm>
            <a:prstGeom prst="rect">
              <a:avLst/>
            </a:prstGeom>
          </p:spPr>
        </p:pic>
        <p:pic>
          <p:nvPicPr>
            <p:cNvPr id="15" name="object 15"/>
            <p:cNvPicPr/>
            <p:nvPr/>
          </p:nvPicPr>
          <p:blipFill>
            <a:blip r:embed="rId3" cstate="print"/>
            <a:stretch>
              <a:fillRect/>
            </a:stretch>
          </p:blipFill>
          <p:spPr>
            <a:xfrm>
              <a:off x="15685007" y="8686800"/>
              <a:ext cx="460248" cy="944880"/>
            </a:xfrm>
            <a:prstGeom prst="rect">
              <a:avLst/>
            </a:prstGeom>
          </p:spPr>
        </p:pic>
        <p:pic>
          <p:nvPicPr>
            <p:cNvPr id="16" name="object 16"/>
            <p:cNvPicPr/>
            <p:nvPr/>
          </p:nvPicPr>
          <p:blipFill>
            <a:blip r:embed="rId4" cstate="print"/>
            <a:stretch>
              <a:fillRect/>
            </a:stretch>
          </p:blipFill>
          <p:spPr>
            <a:xfrm>
              <a:off x="16431767" y="8686800"/>
              <a:ext cx="649223" cy="944880"/>
            </a:xfrm>
            <a:prstGeom prst="rect">
              <a:avLst/>
            </a:prstGeom>
          </p:spPr>
        </p:pic>
        <p:pic>
          <p:nvPicPr>
            <p:cNvPr id="17" name="object 17"/>
            <p:cNvPicPr/>
            <p:nvPr/>
          </p:nvPicPr>
          <p:blipFill>
            <a:blip r:embed="rId5" cstate="print"/>
            <a:stretch>
              <a:fillRect/>
            </a:stretch>
          </p:blipFill>
          <p:spPr>
            <a:xfrm>
              <a:off x="14054454" y="7655414"/>
              <a:ext cx="3543300" cy="2311659"/>
            </a:xfrm>
            <a:prstGeom prst="rect">
              <a:avLst/>
            </a:prstGeom>
          </p:spPr>
        </p:pic>
      </p:grpSp>
      <p:sp>
        <p:nvSpPr>
          <p:cNvPr id="18" name="TextBox 17">
            <a:extLst>
              <a:ext uri="{FF2B5EF4-FFF2-40B4-BE49-F238E27FC236}">
                <a16:creationId xmlns:a16="http://schemas.microsoft.com/office/drawing/2014/main" id="{50328176-31DF-DBDC-7F96-55B71A55ED09}"/>
              </a:ext>
            </a:extLst>
          </p:cNvPr>
          <p:cNvSpPr txBox="1"/>
          <p:nvPr/>
        </p:nvSpPr>
        <p:spPr>
          <a:xfrm>
            <a:off x="2367675" y="3400807"/>
            <a:ext cx="68978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solidFill>
                  <a:schemeClr val="bg1"/>
                </a:solidFill>
                <a:latin typeface="Lucida Sans Unicode"/>
                <a:cs typeface="Lucida Sans Unicode"/>
              </a:rPr>
              <a:t>разработать и внедрить систему мониторинга состояния школьных ноутбуков, обеспечивающую своевременное выявление неисправностей, контроль за техническим состоянием устройств и их рациональным использованием для повышения эффективности учебного процесса</a:t>
            </a:r>
            <a:endParaRPr lang="ru-RU">
              <a:solidFill>
                <a:schemeClr val="bg1"/>
              </a:solidFill>
              <a:latin typeface="Lucida Sans Unicode"/>
              <a:cs typeface="Lucida Sans Unicode"/>
            </a:endParaRPr>
          </a:p>
        </p:txBody>
      </p:sp>
      <p:sp>
        <p:nvSpPr>
          <p:cNvPr id="19" name="Знак умножения 18">
            <a:extLst>
              <a:ext uri="{FF2B5EF4-FFF2-40B4-BE49-F238E27FC236}">
                <a16:creationId xmlns:a16="http://schemas.microsoft.com/office/drawing/2014/main" id="{57967797-8210-1ACF-A909-0B6CA9249F5B}"/>
              </a:ext>
            </a:extLst>
          </p:cNvPr>
          <p:cNvSpPr/>
          <p:nvPr/>
        </p:nvSpPr>
        <p:spPr>
          <a:xfrm>
            <a:off x="1660938" y="3748778"/>
            <a:ext cx="640220" cy="681525"/>
          </a:xfrm>
          <a:prstGeom prst="mathMultiply">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D984E6A5-5707-7771-76C7-498DEA0975AB}"/>
              </a:ext>
            </a:extLst>
          </p:cNvPr>
          <p:cNvSpPr txBox="1"/>
          <p:nvPr/>
        </p:nvSpPr>
        <p:spPr>
          <a:xfrm>
            <a:off x="2367604" y="5508704"/>
            <a:ext cx="65674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solidFill>
                  <a:schemeClr val="bg1"/>
                </a:solidFill>
                <a:latin typeface="Lucida Sans Unicode"/>
                <a:cs typeface="Lucida Sans Unicode"/>
              </a:rPr>
              <a:t>анализ требований – определить ключевые параметры мониторинга (уровень заряда батареи, производительность, состояние программного обеспечения и аппаратных компонентов).</a:t>
            </a:r>
          </a:p>
        </p:txBody>
      </p:sp>
      <p:sp>
        <p:nvSpPr>
          <p:cNvPr id="21" name="Знак деления 20">
            <a:extLst>
              <a:ext uri="{FF2B5EF4-FFF2-40B4-BE49-F238E27FC236}">
                <a16:creationId xmlns:a16="http://schemas.microsoft.com/office/drawing/2014/main" id="{D3AE3522-FA0B-56A3-5848-8B300FD1EA01}"/>
              </a:ext>
            </a:extLst>
          </p:cNvPr>
          <p:cNvSpPr/>
          <p:nvPr/>
        </p:nvSpPr>
        <p:spPr>
          <a:xfrm>
            <a:off x="1641258" y="5705875"/>
            <a:ext cx="671199" cy="567937"/>
          </a:xfrm>
          <a:prstGeom prst="mathDivide">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3" name="Рисунок 22" descr="Пин содержит: Trading boat">
            <a:extLst>
              <a:ext uri="{FF2B5EF4-FFF2-40B4-BE49-F238E27FC236}">
                <a16:creationId xmlns:a16="http://schemas.microsoft.com/office/drawing/2014/main" id="{43E55253-AB46-ABCA-FFB6-4A660782888D}"/>
              </a:ext>
            </a:extLst>
          </p:cNvPr>
          <p:cNvPicPr>
            <a:picLocks noChangeAspect="1"/>
          </p:cNvPicPr>
          <p:nvPr/>
        </p:nvPicPr>
        <p:blipFill>
          <a:blip r:embed="rId6"/>
          <a:stretch>
            <a:fillRect/>
          </a:stretch>
        </p:blipFill>
        <p:spPr>
          <a:xfrm>
            <a:off x="12641282" y="1867358"/>
            <a:ext cx="4102338" cy="7286097"/>
          </a:xfrm>
          <a:prstGeom prst="rect">
            <a:avLst/>
          </a:prstGeom>
        </p:spPr>
      </p:pic>
      <p:sp>
        <p:nvSpPr>
          <p:cNvPr id="25" name="TextBox 24">
            <a:extLst>
              <a:ext uri="{FF2B5EF4-FFF2-40B4-BE49-F238E27FC236}">
                <a16:creationId xmlns:a16="http://schemas.microsoft.com/office/drawing/2014/main" id="{2F470FC5-9511-FD20-EE23-B010A08EF9C8}"/>
              </a:ext>
            </a:extLst>
          </p:cNvPr>
          <p:cNvSpPr txBox="1"/>
          <p:nvPr/>
        </p:nvSpPr>
        <p:spPr>
          <a:xfrm>
            <a:off x="2369925" y="7382215"/>
            <a:ext cx="60614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solidFill>
                  <a:schemeClr val="bg1"/>
                </a:solidFill>
                <a:latin typeface="Lucida Sans Unicode"/>
                <a:cs typeface="Lucida Sans Unicode"/>
              </a:rPr>
              <a:t>Внедрение системы мониторинга – установить и протестировать программное обеспечение на школьных устройствах.</a:t>
            </a:r>
          </a:p>
        </p:txBody>
      </p:sp>
      <p:sp>
        <p:nvSpPr>
          <p:cNvPr id="26" name="Знак ''плюс'' 25">
            <a:extLst>
              <a:ext uri="{FF2B5EF4-FFF2-40B4-BE49-F238E27FC236}">
                <a16:creationId xmlns:a16="http://schemas.microsoft.com/office/drawing/2014/main" id="{70A0CB0E-F866-F6B5-9931-B425C8F39C11}"/>
              </a:ext>
            </a:extLst>
          </p:cNvPr>
          <p:cNvSpPr/>
          <p:nvPr/>
        </p:nvSpPr>
        <p:spPr>
          <a:xfrm>
            <a:off x="1652556" y="7480022"/>
            <a:ext cx="722829" cy="743482"/>
          </a:xfrm>
          <a:prstGeom prst="mathPlus">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1836" y="1064711"/>
            <a:ext cx="15442565" cy="8155940"/>
            <a:chOff x="1421836" y="1064711"/>
            <a:chExt cx="15442565" cy="8155940"/>
          </a:xfrm>
        </p:grpSpPr>
        <p:sp>
          <p:nvSpPr>
            <p:cNvPr id="3" name="object 3"/>
            <p:cNvSpPr/>
            <p:nvPr/>
          </p:nvSpPr>
          <p:spPr>
            <a:xfrm>
              <a:off x="1431367" y="1074247"/>
              <a:ext cx="15423515" cy="8136890"/>
            </a:xfrm>
            <a:custGeom>
              <a:avLst/>
              <a:gdLst/>
              <a:ahLst/>
              <a:cxnLst/>
              <a:rect l="l" t="t" r="r" b="b"/>
              <a:pathLst>
                <a:path w="15423515" h="8136890">
                  <a:moveTo>
                    <a:pt x="7711936" y="8136604"/>
                  </a:moveTo>
                  <a:lnTo>
                    <a:pt x="0" y="8136604"/>
                  </a:lnTo>
                  <a:lnTo>
                    <a:pt x="0" y="0"/>
                  </a:lnTo>
                  <a:lnTo>
                    <a:pt x="15423097" y="0"/>
                  </a:lnTo>
                  <a:lnTo>
                    <a:pt x="15423097" y="8136604"/>
                  </a:lnTo>
                  <a:lnTo>
                    <a:pt x="7711936" y="8136604"/>
                  </a:lnTo>
                  <a:close/>
                </a:path>
              </a:pathLst>
            </a:custGeom>
            <a:ln w="18719">
              <a:solidFill>
                <a:srgbClr val="FFFFFF"/>
              </a:solidFill>
            </a:ln>
          </p:spPr>
          <p:txBody>
            <a:bodyPr wrap="square" lIns="0" tIns="0" rIns="0" bIns="0" rtlCol="0"/>
            <a:lstStyle/>
            <a:p>
              <a:endParaRPr/>
            </a:p>
          </p:txBody>
        </p:sp>
        <p:sp>
          <p:nvSpPr>
            <p:cNvPr id="4" name="object 4"/>
            <p:cNvSpPr/>
            <p:nvPr/>
          </p:nvSpPr>
          <p:spPr>
            <a:xfrm>
              <a:off x="1431361" y="1074236"/>
              <a:ext cx="15423515" cy="742315"/>
            </a:xfrm>
            <a:custGeom>
              <a:avLst/>
              <a:gdLst/>
              <a:ahLst/>
              <a:cxnLst/>
              <a:rect l="l" t="t" r="r" b="b"/>
              <a:pathLst>
                <a:path w="15423515" h="742314">
                  <a:moveTo>
                    <a:pt x="7711876" y="742250"/>
                  </a:moveTo>
                  <a:lnTo>
                    <a:pt x="0" y="742250"/>
                  </a:lnTo>
                  <a:lnTo>
                    <a:pt x="0" y="0"/>
                  </a:lnTo>
                  <a:lnTo>
                    <a:pt x="15423016" y="0"/>
                  </a:lnTo>
                  <a:lnTo>
                    <a:pt x="15423016" y="742250"/>
                  </a:lnTo>
                  <a:lnTo>
                    <a:pt x="7711876" y="742250"/>
                  </a:lnTo>
                  <a:close/>
                </a:path>
              </a:pathLst>
            </a:custGeom>
            <a:ln w="18718">
              <a:solidFill>
                <a:srgbClr val="FFFFFF"/>
              </a:solidFill>
            </a:ln>
          </p:spPr>
          <p:txBody>
            <a:bodyPr wrap="square" lIns="0" tIns="0" rIns="0" bIns="0" rtlCol="0"/>
            <a:lstStyle/>
            <a:p>
              <a:endParaRPr/>
            </a:p>
          </p:txBody>
        </p:sp>
        <p:sp>
          <p:nvSpPr>
            <p:cNvPr id="5" name="object 5"/>
            <p:cNvSpPr/>
            <p:nvPr/>
          </p:nvSpPr>
          <p:spPr>
            <a:xfrm>
              <a:off x="16330320" y="1298929"/>
              <a:ext cx="226060" cy="225425"/>
            </a:xfrm>
            <a:custGeom>
              <a:avLst/>
              <a:gdLst/>
              <a:ahLst/>
              <a:cxnLst/>
              <a:rect l="l" t="t" r="r" b="b"/>
              <a:pathLst>
                <a:path w="226059" h="225425">
                  <a:moveTo>
                    <a:pt x="761" y="0"/>
                  </a:moveTo>
                  <a:lnTo>
                    <a:pt x="226002"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6" name="object 6"/>
            <p:cNvSpPr/>
            <p:nvPr/>
          </p:nvSpPr>
          <p:spPr>
            <a:xfrm>
              <a:off x="15259545" y="1411211"/>
              <a:ext cx="320040" cy="20320"/>
            </a:xfrm>
            <a:custGeom>
              <a:avLst/>
              <a:gdLst/>
              <a:ahLst/>
              <a:cxnLst/>
              <a:rect l="l" t="t" r="r" b="b"/>
              <a:pathLst>
                <a:path w="320040" h="20319">
                  <a:moveTo>
                    <a:pt x="319786" y="1435"/>
                  </a:moveTo>
                  <a:lnTo>
                    <a:pt x="127" y="0"/>
                  </a:lnTo>
                  <a:lnTo>
                    <a:pt x="0" y="18719"/>
                  </a:lnTo>
                  <a:lnTo>
                    <a:pt x="319659" y="20167"/>
                  </a:lnTo>
                  <a:lnTo>
                    <a:pt x="319786" y="1435"/>
                  </a:lnTo>
                  <a:close/>
                </a:path>
              </a:pathLst>
            </a:custGeom>
            <a:solidFill>
              <a:srgbClr val="FFFFFF"/>
            </a:solidFill>
          </p:spPr>
          <p:txBody>
            <a:bodyPr wrap="square" lIns="0" tIns="0" rIns="0" bIns="0" rtlCol="0"/>
            <a:lstStyle/>
            <a:p>
              <a:endParaRPr/>
            </a:p>
          </p:txBody>
        </p:sp>
        <p:sp>
          <p:nvSpPr>
            <p:cNvPr id="7" name="object 7"/>
            <p:cNvSpPr/>
            <p:nvPr/>
          </p:nvSpPr>
          <p:spPr>
            <a:xfrm>
              <a:off x="15842869" y="1298879"/>
              <a:ext cx="224790" cy="224790"/>
            </a:xfrm>
            <a:custGeom>
              <a:avLst/>
              <a:gdLst/>
              <a:ahLst/>
              <a:cxnLst/>
              <a:rect l="l" t="t" r="r" b="b"/>
              <a:pathLst>
                <a:path w="224790" h="224790">
                  <a:moveTo>
                    <a:pt x="112268" y="224612"/>
                  </a:moveTo>
                  <a:lnTo>
                    <a:pt x="0" y="224612"/>
                  </a:lnTo>
                  <a:lnTo>
                    <a:pt x="0" y="0"/>
                  </a:lnTo>
                  <a:lnTo>
                    <a:pt x="224663" y="0"/>
                  </a:lnTo>
                  <a:lnTo>
                    <a:pt x="224663" y="224612"/>
                  </a:lnTo>
                  <a:lnTo>
                    <a:pt x="112268" y="224612"/>
                  </a:lnTo>
                  <a:close/>
                </a:path>
              </a:pathLst>
            </a:custGeom>
            <a:ln w="18718">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1555496" y="1328503"/>
            <a:ext cx="6724021" cy="1749857"/>
          </a:xfrm>
          <a:prstGeom prst="rect">
            <a:avLst/>
          </a:prstGeom>
        </p:spPr>
        <p:txBody>
          <a:bodyPr vert="horz" wrap="square" lIns="0" tIns="818534" rIns="0" bIns="0" rtlCol="0" anchor="t">
            <a:spAutoFit/>
          </a:bodyPr>
          <a:lstStyle/>
          <a:p>
            <a:pPr marL="396875" marR="5080">
              <a:spcBef>
                <a:spcPts val="100"/>
              </a:spcBef>
            </a:pPr>
            <a:r>
              <a:rPr lang="ru-RU" spc="-10" dirty="0"/>
              <a:t>Основная </a:t>
            </a:r>
            <a:r>
              <a:rPr lang="ru-RU" spc="-10"/>
              <a:t>часть</a:t>
            </a:r>
            <a:endParaRPr lang="ru-RU" spc="-10" dirty="0"/>
          </a:p>
        </p:txBody>
      </p:sp>
      <p:grpSp>
        <p:nvGrpSpPr>
          <p:cNvPr id="10" name="object 10"/>
          <p:cNvGrpSpPr/>
          <p:nvPr/>
        </p:nvGrpSpPr>
        <p:grpSpPr>
          <a:xfrm>
            <a:off x="7245251" y="8385118"/>
            <a:ext cx="2361569" cy="1497787"/>
            <a:chOff x="14054454" y="7655414"/>
            <a:chExt cx="3549804" cy="2311659"/>
          </a:xfrm>
        </p:grpSpPr>
        <p:sp>
          <p:nvSpPr>
            <p:cNvPr id="12" name="object 12"/>
            <p:cNvSpPr/>
            <p:nvPr/>
          </p:nvSpPr>
          <p:spPr>
            <a:xfrm>
              <a:off x="14063472" y="7662304"/>
              <a:ext cx="3540760" cy="2298700"/>
            </a:xfrm>
            <a:custGeom>
              <a:avLst/>
              <a:gdLst/>
              <a:ahLst/>
              <a:cxnLst/>
              <a:rect l="l" t="t" r="r" b="b"/>
              <a:pathLst>
                <a:path w="3540759" h="2298700">
                  <a:moveTo>
                    <a:pt x="3540252" y="0"/>
                  </a:moveTo>
                  <a:lnTo>
                    <a:pt x="0" y="0"/>
                  </a:lnTo>
                  <a:lnTo>
                    <a:pt x="0" y="2298120"/>
                  </a:lnTo>
                  <a:lnTo>
                    <a:pt x="1770507" y="2298120"/>
                  </a:lnTo>
                  <a:lnTo>
                    <a:pt x="3540252" y="2298120"/>
                  </a:lnTo>
                  <a:lnTo>
                    <a:pt x="3540252" y="0"/>
                  </a:lnTo>
                  <a:close/>
                </a:path>
              </a:pathLst>
            </a:custGeom>
            <a:solidFill>
              <a:srgbClr val="2F3B42"/>
            </a:solidFill>
          </p:spPr>
          <p:txBody>
            <a:bodyPr wrap="square" lIns="0" tIns="0" rIns="0" bIns="0" rtlCol="0"/>
            <a:lstStyle/>
            <a:p>
              <a:endParaRPr/>
            </a:p>
          </p:txBody>
        </p:sp>
        <p:sp>
          <p:nvSpPr>
            <p:cNvPr id="13" name="object 13"/>
            <p:cNvSpPr/>
            <p:nvPr/>
          </p:nvSpPr>
          <p:spPr>
            <a:xfrm>
              <a:off x="14063498" y="7661590"/>
              <a:ext cx="3540760" cy="2299335"/>
            </a:xfrm>
            <a:custGeom>
              <a:avLst/>
              <a:gdLst/>
              <a:ahLst/>
              <a:cxnLst/>
              <a:rect l="l" t="t" r="r" b="b"/>
              <a:pathLst>
                <a:path w="3540759" h="2299334">
                  <a:moveTo>
                    <a:pt x="1770415" y="2298835"/>
                  </a:moveTo>
                  <a:lnTo>
                    <a:pt x="0" y="2298835"/>
                  </a:lnTo>
                  <a:lnTo>
                    <a:pt x="0" y="723"/>
                  </a:lnTo>
                  <a:lnTo>
                    <a:pt x="3540195" y="723"/>
                  </a:lnTo>
                  <a:lnTo>
                    <a:pt x="3540195" y="2298835"/>
                  </a:lnTo>
                  <a:lnTo>
                    <a:pt x="1770415" y="2298835"/>
                  </a:lnTo>
                  <a:close/>
                </a:path>
                <a:path w="3540759" h="2299334">
                  <a:moveTo>
                    <a:pt x="1770415" y="753803"/>
                  </a:moveTo>
                  <a:lnTo>
                    <a:pt x="0" y="753803"/>
                  </a:lnTo>
                  <a:lnTo>
                    <a:pt x="0" y="0"/>
                  </a:lnTo>
                  <a:lnTo>
                    <a:pt x="3540195" y="0"/>
                  </a:lnTo>
                  <a:lnTo>
                    <a:pt x="3540195" y="753803"/>
                  </a:lnTo>
                  <a:lnTo>
                    <a:pt x="1770415" y="753803"/>
                  </a:lnTo>
                  <a:close/>
                </a:path>
                <a:path w="3540759" h="2299334">
                  <a:moveTo>
                    <a:pt x="3008817" y="228226"/>
                  </a:moveTo>
                  <a:lnTo>
                    <a:pt x="3237040" y="456452"/>
                  </a:lnTo>
                </a:path>
                <a:path w="3540759" h="2299334">
                  <a:moveTo>
                    <a:pt x="3236278" y="228226"/>
                  </a:moveTo>
                  <a:lnTo>
                    <a:pt x="3008055" y="456452"/>
                  </a:lnTo>
                </a:path>
                <a:path w="3540759" h="2299334">
                  <a:moveTo>
                    <a:pt x="1921548" y="341977"/>
                  </a:moveTo>
                  <a:lnTo>
                    <a:pt x="2245658" y="343425"/>
                  </a:lnTo>
                </a:path>
                <a:path w="3540759" h="2299334">
                  <a:moveTo>
                    <a:pt x="2627174" y="455729"/>
                  </a:moveTo>
                  <a:lnTo>
                    <a:pt x="2513380" y="455729"/>
                  </a:lnTo>
                  <a:lnTo>
                    <a:pt x="2513380" y="228226"/>
                  </a:lnTo>
                  <a:lnTo>
                    <a:pt x="2740968" y="228226"/>
                  </a:lnTo>
                  <a:lnTo>
                    <a:pt x="2740968" y="455729"/>
                  </a:lnTo>
                  <a:lnTo>
                    <a:pt x="2627174" y="455729"/>
                  </a:lnTo>
                  <a:close/>
                </a:path>
              </a:pathLst>
            </a:custGeom>
            <a:ln w="18719">
              <a:solidFill>
                <a:srgbClr val="FFFFFF"/>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14666976" y="8686800"/>
              <a:ext cx="487680" cy="944880"/>
            </a:xfrm>
            <a:prstGeom prst="rect">
              <a:avLst/>
            </a:prstGeom>
          </p:spPr>
        </p:pic>
        <p:pic>
          <p:nvPicPr>
            <p:cNvPr id="15" name="object 15"/>
            <p:cNvPicPr/>
            <p:nvPr/>
          </p:nvPicPr>
          <p:blipFill>
            <a:blip r:embed="rId3" cstate="print"/>
            <a:stretch>
              <a:fillRect/>
            </a:stretch>
          </p:blipFill>
          <p:spPr>
            <a:xfrm>
              <a:off x="15685007" y="8686800"/>
              <a:ext cx="460248" cy="944880"/>
            </a:xfrm>
            <a:prstGeom prst="rect">
              <a:avLst/>
            </a:prstGeom>
          </p:spPr>
        </p:pic>
        <p:pic>
          <p:nvPicPr>
            <p:cNvPr id="16" name="object 16"/>
            <p:cNvPicPr/>
            <p:nvPr/>
          </p:nvPicPr>
          <p:blipFill>
            <a:blip r:embed="rId4" cstate="print"/>
            <a:stretch>
              <a:fillRect/>
            </a:stretch>
          </p:blipFill>
          <p:spPr>
            <a:xfrm>
              <a:off x="16431767" y="8686800"/>
              <a:ext cx="649223" cy="944880"/>
            </a:xfrm>
            <a:prstGeom prst="rect">
              <a:avLst/>
            </a:prstGeom>
          </p:spPr>
        </p:pic>
        <p:pic>
          <p:nvPicPr>
            <p:cNvPr id="17" name="object 17"/>
            <p:cNvPicPr/>
            <p:nvPr/>
          </p:nvPicPr>
          <p:blipFill>
            <a:blip r:embed="rId5" cstate="print"/>
            <a:stretch>
              <a:fillRect/>
            </a:stretch>
          </p:blipFill>
          <p:spPr>
            <a:xfrm>
              <a:off x="14054454" y="7655414"/>
              <a:ext cx="3543300" cy="2311659"/>
            </a:xfrm>
            <a:prstGeom prst="rect">
              <a:avLst/>
            </a:prstGeom>
          </p:spPr>
        </p:pic>
      </p:grpSp>
      <p:sp>
        <p:nvSpPr>
          <p:cNvPr id="19" name="TextBox 18">
            <a:extLst>
              <a:ext uri="{FF2B5EF4-FFF2-40B4-BE49-F238E27FC236}">
                <a16:creationId xmlns:a16="http://schemas.microsoft.com/office/drawing/2014/main" id="{D2079B74-ECC1-3FE4-0860-BF3A34CA8783}"/>
              </a:ext>
            </a:extLst>
          </p:cNvPr>
          <p:cNvSpPr txBox="1"/>
          <p:nvPr/>
        </p:nvSpPr>
        <p:spPr>
          <a:xfrm>
            <a:off x="1951640" y="3139147"/>
            <a:ext cx="689786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800" dirty="0">
                <a:solidFill>
                  <a:schemeClr val="bg1"/>
                </a:solidFill>
                <a:latin typeface="Lucida Sans Unicode"/>
                <a:cs typeface="Lucida Sans Unicode"/>
              </a:rPr>
              <a:t>На фотографии представлен пример работы нашей программы, которая работает на локальном сервере.</a:t>
            </a:r>
          </a:p>
          <a:p>
            <a:pPr algn="l"/>
            <a:r>
              <a:rPr lang="ru-RU" sz="2800" dirty="0">
                <a:solidFill>
                  <a:schemeClr val="bg1"/>
                </a:solidFill>
                <a:latin typeface="Lucida Sans Unicode"/>
                <a:cs typeface="Lucida Sans Unicode"/>
              </a:rPr>
              <a:t>Основные данные компьютера такие как скорость CPU, температура процессора, состояние зарядки, процент заряда на каждом ноутбуке, использование памяти, диска, состояние сети, нагрузка на CPU. Все данные постоянно обновляются, что дает возможность быстро выявлять неисправности на том или ном компьютере </a:t>
            </a:r>
          </a:p>
        </p:txBody>
      </p:sp>
      <p:pic>
        <p:nvPicPr>
          <p:cNvPr id="9" name="Рисунок 8" descr="Изображение выглядит как текст, снимок экрана, дизайн&#10;&#10;Содержимое, созданное ИИ, может быть неверным.">
            <a:extLst>
              <a:ext uri="{FF2B5EF4-FFF2-40B4-BE49-F238E27FC236}">
                <a16:creationId xmlns:a16="http://schemas.microsoft.com/office/drawing/2014/main" id="{381DAB1C-A3E3-58C4-40AE-5C056BDB568C}"/>
              </a:ext>
            </a:extLst>
          </p:cNvPr>
          <p:cNvPicPr>
            <a:picLocks noChangeAspect="1"/>
          </p:cNvPicPr>
          <p:nvPr/>
        </p:nvPicPr>
        <p:blipFill>
          <a:blip r:embed="rId6"/>
          <a:stretch>
            <a:fillRect/>
          </a:stretch>
        </p:blipFill>
        <p:spPr>
          <a:xfrm>
            <a:off x="9787573" y="2106063"/>
            <a:ext cx="6168345" cy="3034749"/>
          </a:xfrm>
          <a:prstGeom prst="rect">
            <a:avLst/>
          </a:prstGeom>
        </p:spPr>
      </p:pic>
      <p:pic>
        <p:nvPicPr>
          <p:cNvPr id="11" name="Рисунок 10" descr="Изображение выглядит как текст, снимок экрана, программное обеспечение, Значок на компьютере&#10;&#10;Содержимое, созданное ИИ, может быть неверным.">
            <a:extLst>
              <a:ext uri="{FF2B5EF4-FFF2-40B4-BE49-F238E27FC236}">
                <a16:creationId xmlns:a16="http://schemas.microsoft.com/office/drawing/2014/main" id="{A214B728-D4C1-5453-0413-3CA8A9E4FAAD}"/>
              </a:ext>
            </a:extLst>
          </p:cNvPr>
          <p:cNvPicPr>
            <a:picLocks noChangeAspect="1"/>
          </p:cNvPicPr>
          <p:nvPr/>
        </p:nvPicPr>
        <p:blipFill>
          <a:blip r:embed="rId7"/>
          <a:stretch>
            <a:fillRect/>
          </a:stretch>
        </p:blipFill>
        <p:spPr>
          <a:xfrm>
            <a:off x="9787572" y="5532439"/>
            <a:ext cx="6168346" cy="31211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2952" y="332473"/>
            <a:ext cx="16781145" cy="9620250"/>
            <a:chOff x="752952" y="332473"/>
            <a:chExt cx="16781145" cy="9620250"/>
          </a:xfrm>
        </p:grpSpPr>
        <p:sp>
          <p:nvSpPr>
            <p:cNvPr id="3" name="object 3"/>
            <p:cNvSpPr/>
            <p:nvPr/>
          </p:nvSpPr>
          <p:spPr>
            <a:xfrm>
              <a:off x="762477" y="342711"/>
              <a:ext cx="16761460" cy="9600565"/>
            </a:xfrm>
            <a:custGeom>
              <a:avLst/>
              <a:gdLst/>
              <a:ahLst/>
              <a:cxnLst/>
              <a:rect l="l" t="t" r="r" b="b"/>
              <a:pathLst>
                <a:path w="16761460" h="9600565">
                  <a:moveTo>
                    <a:pt x="8380709" y="9600349"/>
                  </a:moveTo>
                  <a:lnTo>
                    <a:pt x="0" y="9600349"/>
                  </a:lnTo>
                  <a:lnTo>
                    <a:pt x="0" y="0"/>
                  </a:lnTo>
                  <a:lnTo>
                    <a:pt x="16761363" y="0"/>
                  </a:lnTo>
                  <a:lnTo>
                    <a:pt x="16761363" y="9600349"/>
                  </a:lnTo>
                  <a:lnTo>
                    <a:pt x="8380709" y="9600349"/>
                  </a:lnTo>
                  <a:close/>
                </a:path>
              </a:pathLst>
            </a:custGeom>
            <a:ln w="18719">
              <a:solidFill>
                <a:srgbClr val="FFFFFF"/>
              </a:solidFill>
            </a:ln>
          </p:spPr>
          <p:txBody>
            <a:bodyPr wrap="square" lIns="0" tIns="0" rIns="0" bIns="0" rtlCol="0"/>
            <a:lstStyle/>
            <a:p>
              <a:endParaRPr/>
            </a:p>
          </p:txBody>
        </p:sp>
        <p:sp>
          <p:nvSpPr>
            <p:cNvPr id="4" name="object 4"/>
            <p:cNvSpPr/>
            <p:nvPr/>
          </p:nvSpPr>
          <p:spPr>
            <a:xfrm>
              <a:off x="762480" y="341998"/>
              <a:ext cx="16762094" cy="742315"/>
            </a:xfrm>
            <a:custGeom>
              <a:avLst/>
              <a:gdLst/>
              <a:ahLst/>
              <a:cxnLst/>
              <a:rect l="l" t="t" r="r" b="b"/>
              <a:pathLst>
                <a:path w="16762094" h="742315">
                  <a:moveTo>
                    <a:pt x="8380745" y="742239"/>
                  </a:moveTo>
                  <a:lnTo>
                    <a:pt x="0" y="742239"/>
                  </a:lnTo>
                  <a:lnTo>
                    <a:pt x="0" y="0"/>
                  </a:lnTo>
                  <a:lnTo>
                    <a:pt x="16761475" y="0"/>
                  </a:lnTo>
                  <a:lnTo>
                    <a:pt x="16761475" y="742239"/>
                  </a:lnTo>
                  <a:lnTo>
                    <a:pt x="8380745" y="742239"/>
                  </a:lnTo>
                  <a:close/>
                </a:path>
              </a:pathLst>
            </a:custGeom>
            <a:ln w="18717">
              <a:solidFill>
                <a:srgbClr val="FFFFFF"/>
              </a:solidFill>
            </a:ln>
          </p:spPr>
          <p:txBody>
            <a:bodyPr wrap="square" lIns="0" tIns="0" rIns="0" bIns="0" rtlCol="0"/>
            <a:lstStyle/>
            <a:p>
              <a:endParaRPr/>
            </a:p>
          </p:txBody>
        </p:sp>
        <p:sp>
          <p:nvSpPr>
            <p:cNvPr id="5" name="object 5"/>
            <p:cNvSpPr/>
            <p:nvPr/>
          </p:nvSpPr>
          <p:spPr>
            <a:xfrm>
              <a:off x="16999946" y="567404"/>
              <a:ext cx="226060" cy="225425"/>
            </a:xfrm>
            <a:custGeom>
              <a:avLst/>
              <a:gdLst/>
              <a:ahLst/>
              <a:cxnLst/>
              <a:rect l="l" t="t" r="r" b="b"/>
              <a:pathLst>
                <a:path w="226059" h="225425">
                  <a:moveTo>
                    <a:pt x="634" y="0"/>
                  </a:moveTo>
                  <a:lnTo>
                    <a:pt x="225875"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6" name="object 6"/>
            <p:cNvSpPr/>
            <p:nvPr/>
          </p:nvSpPr>
          <p:spPr>
            <a:xfrm>
              <a:off x="15929216" y="678979"/>
              <a:ext cx="320040" cy="20320"/>
            </a:xfrm>
            <a:custGeom>
              <a:avLst/>
              <a:gdLst/>
              <a:ahLst/>
              <a:cxnLst/>
              <a:rect l="l" t="t" r="r" b="b"/>
              <a:pathLst>
                <a:path w="320040" h="20320">
                  <a:moveTo>
                    <a:pt x="319786" y="1435"/>
                  </a:moveTo>
                  <a:lnTo>
                    <a:pt x="0" y="0"/>
                  </a:lnTo>
                  <a:lnTo>
                    <a:pt x="0" y="18707"/>
                  </a:lnTo>
                  <a:lnTo>
                    <a:pt x="319659" y="20154"/>
                  </a:lnTo>
                  <a:lnTo>
                    <a:pt x="319786" y="1435"/>
                  </a:lnTo>
                  <a:close/>
                </a:path>
              </a:pathLst>
            </a:custGeom>
            <a:solidFill>
              <a:srgbClr val="FFFFFF"/>
            </a:solidFill>
          </p:spPr>
          <p:txBody>
            <a:bodyPr wrap="square" lIns="0" tIns="0" rIns="0" bIns="0" rtlCol="0"/>
            <a:lstStyle/>
            <a:p>
              <a:endParaRPr/>
            </a:p>
          </p:txBody>
        </p:sp>
        <p:sp>
          <p:nvSpPr>
            <p:cNvPr id="7" name="object 7"/>
            <p:cNvSpPr/>
            <p:nvPr/>
          </p:nvSpPr>
          <p:spPr>
            <a:xfrm>
              <a:off x="16512413" y="567359"/>
              <a:ext cx="224790" cy="224790"/>
            </a:xfrm>
            <a:custGeom>
              <a:avLst/>
              <a:gdLst/>
              <a:ahLst/>
              <a:cxnLst/>
              <a:rect l="l" t="t" r="r" b="b"/>
              <a:pathLst>
                <a:path w="224790" h="224790">
                  <a:moveTo>
                    <a:pt x="112395" y="224612"/>
                  </a:moveTo>
                  <a:lnTo>
                    <a:pt x="0" y="224612"/>
                  </a:lnTo>
                  <a:lnTo>
                    <a:pt x="0" y="0"/>
                  </a:lnTo>
                  <a:lnTo>
                    <a:pt x="224663" y="0"/>
                  </a:lnTo>
                  <a:lnTo>
                    <a:pt x="224663" y="224612"/>
                  </a:lnTo>
                  <a:lnTo>
                    <a:pt x="112395" y="224612"/>
                  </a:lnTo>
                  <a:close/>
                </a:path>
              </a:pathLst>
            </a:custGeom>
            <a:ln w="18718">
              <a:solidFill>
                <a:srgbClr val="FFFFFF"/>
              </a:solidFill>
            </a:ln>
          </p:spPr>
          <p:txBody>
            <a:bodyPr wrap="square" lIns="0" tIns="0" rIns="0" bIns="0" rtlCol="0"/>
            <a:lstStyle/>
            <a:p>
              <a:endParaRPr/>
            </a:p>
          </p:txBody>
        </p:sp>
      </p:grpSp>
      <p:grpSp>
        <p:nvGrpSpPr>
          <p:cNvPr id="9" name="object 9"/>
          <p:cNvGrpSpPr/>
          <p:nvPr/>
        </p:nvGrpSpPr>
        <p:grpSpPr>
          <a:xfrm>
            <a:off x="13885530" y="3884412"/>
            <a:ext cx="3781574" cy="2054291"/>
            <a:chOff x="229709" y="7157478"/>
            <a:chExt cx="4408438" cy="2465904"/>
          </a:xfrm>
        </p:grpSpPr>
        <p:sp>
          <p:nvSpPr>
            <p:cNvPr id="11" name="object 11"/>
            <p:cNvSpPr/>
            <p:nvPr/>
          </p:nvSpPr>
          <p:spPr>
            <a:xfrm>
              <a:off x="229711" y="7157478"/>
              <a:ext cx="4408170" cy="2465070"/>
            </a:xfrm>
            <a:custGeom>
              <a:avLst/>
              <a:gdLst/>
              <a:ahLst/>
              <a:cxnLst/>
              <a:rect l="l" t="t" r="r" b="b"/>
              <a:pathLst>
                <a:path w="4408170" h="2465070">
                  <a:moveTo>
                    <a:pt x="4407719" y="0"/>
                  </a:moveTo>
                  <a:lnTo>
                    <a:pt x="0" y="0"/>
                  </a:lnTo>
                  <a:lnTo>
                    <a:pt x="0" y="2464475"/>
                  </a:lnTo>
                  <a:lnTo>
                    <a:pt x="2203862" y="2464475"/>
                  </a:lnTo>
                  <a:lnTo>
                    <a:pt x="4407719" y="2464475"/>
                  </a:lnTo>
                  <a:lnTo>
                    <a:pt x="4407719" y="0"/>
                  </a:lnTo>
                  <a:close/>
                </a:path>
              </a:pathLst>
            </a:custGeom>
            <a:solidFill>
              <a:srgbClr val="2F3B42"/>
            </a:solidFill>
          </p:spPr>
          <p:txBody>
            <a:bodyPr wrap="square" lIns="0" tIns="0" rIns="0" bIns="0" rtlCol="0"/>
            <a:lstStyle/>
            <a:p>
              <a:endParaRPr/>
            </a:p>
          </p:txBody>
        </p:sp>
        <p:sp>
          <p:nvSpPr>
            <p:cNvPr id="12" name="object 12"/>
            <p:cNvSpPr/>
            <p:nvPr/>
          </p:nvSpPr>
          <p:spPr>
            <a:xfrm>
              <a:off x="229709" y="7157478"/>
              <a:ext cx="4408170" cy="2465070"/>
            </a:xfrm>
            <a:custGeom>
              <a:avLst/>
              <a:gdLst/>
              <a:ahLst/>
              <a:cxnLst/>
              <a:rect l="l" t="t" r="r" b="b"/>
              <a:pathLst>
                <a:path w="4408170" h="2465070">
                  <a:moveTo>
                    <a:pt x="2203851" y="2464475"/>
                  </a:moveTo>
                  <a:lnTo>
                    <a:pt x="0" y="2464475"/>
                  </a:lnTo>
                  <a:lnTo>
                    <a:pt x="0" y="0"/>
                  </a:lnTo>
                  <a:lnTo>
                    <a:pt x="4407707" y="0"/>
                  </a:lnTo>
                  <a:lnTo>
                    <a:pt x="4407707" y="2464475"/>
                  </a:lnTo>
                  <a:lnTo>
                    <a:pt x="2203851" y="2464475"/>
                  </a:lnTo>
                  <a:close/>
                </a:path>
              </a:pathLst>
            </a:custGeom>
            <a:ln w="18719">
              <a:solidFill>
                <a:srgbClr val="FFFFFF"/>
              </a:solidFill>
            </a:ln>
          </p:spPr>
          <p:txBody>
            <a:bodyPr wrap="square" lIns="0" tIns="0" rIns="0" bIns="0" rtlCol="0"/>
            <a:lstStyle/>
            <a:p>
              <a:endParaRPr/>
            </a:p>
          </p:txBody>
        </p:sp>
        <p:sp>
          <p:nvSpPr>
            <p:cNvPr id="13" name="object 13"/>
            <p:cNvSpPr/>
            <p:nvPr/>
          </p:nvSpPr>
          <p:spPr>
            <a:xfrm>
              <a:off x="229711" y="7157480"/>
              <a:ext cx="4408170" cy="742315"/>
            </a:xfrm>
            <a:custGeom>
              <a:avLst/>
              <a:gdLst/>
              <a:ahLst/>
              <a:cxnLst/>
              <a:rect l="l" t="t" r="r" b="b"/>
              <a:pathLst>
                <a:path w="4408170" h="742315">
                  <a:moveTo>
                    <a:pt x="2203858" y="742233"/>
                  </a:moveTo>
                  <a:lnTo>
                    <a:pt x="0" y="742233"/>
                  </a:lnTo>
                  <a:lnTo>
                    <a:pt x="0" y="0"/>
                  </a:lnTo>
                  <a:lnTo>
                    <a:pt x="4407713" y="0"/>
                  </a:lnTo>
                  <a:lnTo>
                    <a:pt x="4407713" y="742233"/>
                  </a:lnTo>
                  <a:lnTo>
                    <a:pt x="2203858" y="742233"/>
                  </a:lnTo>
                  <a:close/>
                </a:path>
              </a:pathLst>
            </a:custGeom>
            <a:ln w="18718">
              <a:solidFill>
                <a:srgbClr val="FFFFFF"/>
              </a:solidFill>
            </a:ln>
          </p:spPr>
          <p:txBody>
            <a:bodyPr wrap="square" lIns="0" tIns="0" rIns="0" bIns="0" rtlCol="0"/>
            <a:lstStyle/>
            <a:p>
              <a:endParaRPr/>
            </a:p>
          </p:txBody>
        </p:sp>
        <p:sp>
          <p:nvSpPr>
            <p:cNvPr id="14" name="object 14"/>
            <p:cNvSpPr/>
            <p:nvPr/>
          </p:nvSpPr>
          <p:spPr>
            <a:xfrm>
              <a:off x="4112620" y="7382835"/>
              <a:ext cx="226060" cy="225425"/>
            </a:xfrm>
            <a:custGeom>
              <a:avLst/>
              <a:gdLst/>
              <a:ahLst/>
              <a:cxnLst/>
              <a:rect l="l" t="t" r="r" b="b"/>
              <a:pathLst>
                <a:path w="226060" h="225425">
                  <a:moveTo>
                    <a:pt x="723" y="0"/>
                  </a:moveTo>
                  <a:lnTo>
                    <a:pt x="225964" y="225367"/>
                  </a:lnTo>
                </a:path>
                <a:path w="226060" h="225425">
                  <a:moveTo>
                    <a:pt x="225240" y="0"/>
                  </a:moveTo>
                  <a:lnTo>
                    <a:pt x="0" y="225367"/>
                  </a:lnTo>
                </a:path>
              </a:pathLst>
            </a:custGeom>
            <a:ln w="18715">
              <a:solidFill>
                <a:srgbClr val="FFFFFF"/>
              </a:solidFill>
            </a:ln>
          </p:spPr>
          <p:txBody>
            <a:bodyPr wrap="square" lIns="0" tIns="0" rIns="0" bIns="0" rtlCol="0"/>
            <a:lstStyle/>
            <a:p>
              <a:endParaRPr/>
            </a:p>
          </p:txBody>
        </p:sp>
        <p:sp>
          <p:nvSpPr>
            <p:cNvPr id="15" name="object 15"/>
            <p:cNvSpPr/>
            <p:nvPr/>
          </p:nvSpPr>
          <p:spPr>
            <a:xfrm>
              <a:off x="3041840" y="7494448"/>
              <a:ext cx="320040" cy="20320"/>
            </a:xfrm>
            <a:custGeom>
              <a:avLst/>
              <a:gdLst/>
              <a:ahLst/>
              <a:cxnLst/>
              <a:rect l="l" t="t" r="r" b="b"/>
              <a:pathLst>
                <a:path w="320039" h="20320">
                  <a:moveTo>
                    <a:pt x="319760" y="1435"/>
                  </a:moveTo>
                  <a:lnTo>
                    <a:pt x="88" y="0"/>
                  </a:lnTo>
                  <a:lnTo>
                    <a:pt x="0" y="18719"/>
                  </a:lnTo>
                  <a:lnTo>
                    <a:pt x="319684" y="20154"/>
                  </a:lnTo>
                  <a:lnTo>
                    <a:pt x="319760" y="1435"/>
                  </a:lnTo>
                  <a:close/>
                </a:path>
              </a:pathLst>
            </a:custGeom>
            <a:solidFill>
              <a:srgbClr val="FFFFFF"/>
            </a:solidFill>
          </p:spPr>
          <p:txBody>
            <a:bodyPr wrap="square" lIns="0" tIns="0" rIns="0" bIns="0" rtlCol="0"/>
            <a:lstStyle/>
            <a:p>
              <a:endParaRPr/>
            </a:p>
          </p:txBody>
        </p:sp>
        <p:sp>
          <p:nvSpPr>
            <p:cNvPr id="16" name="object 16"/>
            <p:cNvSpPr/>
            <p:nvPr/>
          </p:nvSpPr>
          <p:spPr>
            <a:xfrm>
              <a:off x="3625227" y="7382827"/>
              <a:ext cx="224790" cy="224790"/>
            </a:xfrm>
            <a:custGeom>
              <a:avLst/>
              <a:gdLst/>
              <a:ahLst/>
              <a:cxnLst/>
              <a:rect l="l" t="t" r="r" b="b"/>
              <a:pathLst>
                <a:path w="224789" h="224790">
                  <a:moveTo>
                    <a:pt x="112306" y="224612"/>
                  </a:moveTo>
                  <a:lnTo>
                    <a:pt x="0" y="224612"/>
                  </a:lnTo>
                  <a:lnTo>
                    <a:pt x="0" y="0"/>
                  </a:lnTo>
                  <a:lnTo>
                    <a:pt x="224612" y="0"/>
                  </a:lnTo>
                  <a:lnTo>
                    <a:pt x="224612" y="224612"/>
                  </a:lnTo>
                  <a:lnTo>
                    <a:pt x="112306" y="224612"/>
                  </a:lnTo>
                  <a:close/>
                </a:path>
              </a:pathLst>
            </a:custGeom>
            <a:ln w="18718">
              <a:solidFill>
                <a:srgbClr val="FFFFFF"/>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229712" y="7158198"/>
              <a:ext cx="4408435" cy="2465184"/>
            </a:xfrm>
            <a:prstGeom prst="rect">
              <a:avLst/>
            </a:prstGeom>
          </p:spPr>
        </p:pic>
        <p:pic>
          <p:nvPicPr>
            <p:cNvPr id="18" name="object 18"/>
            <p:cNvPicPr/>
            <p:nvPr/>
          </p:nvPicPr>
          <p:blipFill>
            <a:blip r:embed="rId3" cstate="print"/>
            <a:stretch>
              <a:fillRect/>
            </a:stretch>
          </p:blipFill>
          <p:spPr>
            <a:xfrm>
              <a:off x="545592" y="8284464"/>
              <a:ext cx="890016" cy="947927"/>
            </a:xfrm>
            <a:prstGeom prst="rect">
              <a:avLst/>
            </a:prstGeom>
          </p:spPr>
        </p:pic>
        <p:pic>
          <p:nvPicPr>
            <p:cNvPr id="19" name="object 19"/>
            <p:cNvPicPr/>
            <p:nvPr/>
          </p:nvPicPr>
          <p:blipFill>
            <a:blip r:embed="rId4" cstate="print"/>
            <a:stretch>
              <a:fillRect/>
            </a:stretch>
          </p:blipFill>
          <p:spPr>
            <a:xfrm>
              <a:off x="1624583" y="8284464"/>
              <a:ext cx="652272" cy="947927"/>
            </a:xfrm>
            <a:prstGeom prst="rect">
              <a:avLst/>
            </a:prstGeom>
          </p:spPr>
        </p:pic>
        <p:pic>
          <p:nvPicPr>
            <p:cNvPr id="20" name="object 20"/>
            <p:cNvPicPr/>
            <p:nvPr/>
          </p:nvPicPr>
          <p:blipFill>
            <a:blip r:embed="rId5" cstate="print"/>
            <a:stretch>
              <a:fillRect/>
            </a:stretch>
          </p:blipFill>
          <p:spPr>
            <a:xfrm>
              <a:off x="2667000" y="8284464"/>
              <a:ext cx="777239" cy="947927"/>
            </a:xfrm>
            <a:prstGeom prst="rect">
              <a:avLst/>
            </a:prstGeom>
          </p:spPr>
        </p:pic>
        <p:pic>
          <p:nvPicPr>
            <p:cNvPr id="21" name="object 21"/>
            <p:cNvPicPr/>
            <p:nvPr/>
          </p:nvPicPr>
          <p:blipFill>
            <a:blip r:embed="rId6" cstate="print"/>
            <a:stretch>
              <a:fillRect/>
            </a:stretch>
          </p:blipFill>
          <p:spPr>
            <a:xfrm>
              <a:off x="3572256" y="8284464"/>
              <a:ext cx="612648" cy="947927"/>
            </a:xfrm>
            <a:prstGeom prst="rect">
              <a:avLst/>
            </a:prstGeom>
          </p:spPr>
        </p:pic>
      </p:grpSp>
      <p:sp>
        <p:nvSpPr>
          <p:cNvPr id="26" name="TextBox 25">
            <a:extLst>
              <a:ext uri="{FF2B5EF4-FFF2-40B4-BE49-F238E27FC236}">
                <a16:creationId xmlns:a16="http://schemas.microsoft.com/office/drawing/2014/main" id="{B2883734-1327-F3AF-846A-BB537988EB17}"/>
              </a:ext>
            </a:extLst>
          </p:cNvPr>
          <p:cNvSpPr txBox="1"/>
          <p:nvPr/>
        </p:nvSpPr>
        <p:spPr>
          <a:xfrm>
            <a:off x="8029777" y="1330124"/>
            <a:ext cx="81060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800" b="1" dirty="0">
                <a:solidFill>
                  <a:schemeClr val="bg1"/>
                </a:solidFill>
                <a:latin typeface="Lucida Sans Unicode"/>
                <a:cs typeface="Lucida Sans Unicode"/>
              </a:rPr>
              <a:t>Перспективы развития</a:t>
            </a:r>
          </a:p>
        </p:txBody>
      </p:sp>
      <p:sp>
        <p:nvSpPr>
          <p:cNvPr id="27" name="TextBox 26">
            <a:extLst>
              <a:ext uri="{FF2B5EF4-FFF2-40B4-BE49-F238E27FC236}">
                <a16:creationId xmlns:a16="http://schemas.microsoft.com/office/drawing/2014/main" id="{A051C41B-39CB-858E-617F-83874ED0559B}"/>
              </a:ext>
            </a:extLst>
          </p:cNvPr>
          <p:cNvSpPr txBox="1"/>
          <p:nvPr/>
        </p:nvSpPr>
        <p:spPr>
          <a:xfrm>
            <a:off x="7835233" y="2460739"/>
            <a:ext cx="749677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800" dirty="0">
                <a:solidFill>
                  <a:schemeClr val="bg1"/>
                </a:solidFill>
                <a:latin typeface="Lucida Sans Unicode"/>
                <a:cs typeface="Lucida Sans Unicode"/>
              </a:rPr>
              <a:t>Разработка системы уведомлений – создать механизм оповещения о критических изменениях в состоянии ноутбуков для своевременного реагирования.</a:t>
            </a:r>
          </a:p>
        </p:txBody>
      </p:sp>
      <p:sp>
        <p:nvSpPr>
          <p:cNvPr id="28" name="Равно 27">
            <a:extLst>
              <a:ext uri="{FF2B5EF4-FFF2-40B4-BE49-F238E27FC236}">
                <a16:creationId xmlns:a16="http://schemas.microsoft.com/office/drawing/2014/main" id="{FE7836E5-1197-078B-BF73-03A0B34E0CC8}"/>
              </a:ext>
            </a:extLst>
          </p:cNvPr>
          <p:cNvSpPr/>
          <p:nvPr/>
        </p:nvSpPr>
        <p:spPr>
          <a:xfrm>
            <a:off x="6366305" y="3091608"/>
            <a:ext cx="713533" cy="659033"/>
          </a:xfrm>
          <a:prstGeom prst="mathEqual">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TextBox 28">
            <a:extLst>
              <a:ext uri="{FF2B5EF4-FFF2-40B4-BE49-F238E27FC236}">
                <a16:creationId xmlns:a16="http://schemas.microsoft.com/office/drawing/2014/main" id="{3AF2D4E9-B7B1-60F1-8AB6-E7C2B627AFC2}"/>
              </a:ext>
            </a:extLst>
          </p:cNvPr>
          <p:cNvSpPr txBox="1"/>
          <p:nvPr/>
        </p:nvSpPr>
        <p:spPr>
          <a:xfrm>
            <a:off x="7831714" y="5941817"/>
            <a:ext cx="742449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800" dirty="0">
                <a:solidFill>
                  <a:schemeClr val="bg1"/>
                </a:solidFill>
                <a:latin typeface="Lucida Sans Unicode"/>
                <a:cs typeface="Lucida Sans Unicode"/>
              </a:rPr>
              <a:t>Выбор и настройка инструментов мониторинга – изучить доступные программные решения и выбрать оптимальный вариант для автоматизированного сбора данных.</a:t>
            </a:r>
          </a:p>
        </p:txBody>
      </p:sp>
      <p:sp>
        <p:nvSpPr>
          <p:cNvPr id="30" name="Знак умножения 29">
            <a:extLst>
              <a:ext uri="{FF2B5EF4-FFF2-40B4-BE49-F238E27FC236}">
                <a16:creationId xmlns:a16="http://schemas.microsoft.com/office/drawing/2014/main" id="{6BB44C6D-2D03-5F94-D361-78B5C6D25EEC}"/>
              </a:ext>
            </a:extLst>
          </p:cNvPr>
          <p:cNvSpPr/>
          <p:nvPr/>
        </p:nvSpPr>
        <p:spPr>
          <a:xfrm>
            <a:off x="6240224" y="6555345"/>
            <a:ext cx="970657" cy="1022287"/>
          </a:xfrm>
          <a:prstGeom prst="mathMultiply">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1" name="Рисунок 30" descr="Изображение выглядит как текст, снимок экрана, дизайн, иллюстрация&#10;&#10;Содержимое, созданное ИИ, может быть неверным.">
            <a:extLst>
              <a:ext uri="{FF2B5EF4-FFF2-40B4-BE49-F238E27FC236}">
                <a16:creationId xmlns:a16="http://schemas.microsoft.com/office/drawing/2014/main" id="{19C1B764-FC45-6958-C7E6-D1C2A9369CBF}"/>
              </a:ext>
            </a:extLst>
          </p:cNvPr>
          <p:cNvPicPr>
            <a:picLocks noChangeAspect="1"/>
          </p:cNvPicPr>
          <p:nvPr/>
        </p:nvPicPr>
        <p:blipFill>
          <a:blip r:embed="rId7"/>
          <a:stretch>
            <a:fillRect/>
          </a:stretch>
        </p:blipFill>
        <p:spPr>
          <a:xfrm>
            <a:off x="941165" y="1231407"/>
            <a:ext cx="4764912" cy="84835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2952" y="332473"/>
            <a:ext cx="16781145" cy="9620250"/>
            <a:chOff x="752952" y="332473"/>
            <a:chExt cx="16781145" cy="9620250"/>
          </a:xfrm>
        </p:grpSpPr>
        <p:sp>
          <p:nvSpPr>
            <p:cNvPr id="3" name="object 3"/>
            <p:cNvSpPr/>
            <p:nvPr/>
          </p:nvSpPr>
          <p:spPr>
            <a:xfrm>
              <a:off x="762477" y="342711"/>
              <a:ext cx="16761460" cy="9600565"/>
            </a:xfrm>
            <a:custGeom>
              <a:avLst/>
              <a:gdLst/>
              <a:ahLst/>
              <a:cxnLst/>
              <a:rect l="l" t="t" r="r" b="b"/>
              <a:pathLst>
                <a:path w="16761460" h="9600565">
                  <a:moveTo>
                    <a:pt x="8380709" y="9600349"/>
                  </a:moveTo>
                  <a:lnTo>
                    <a:pt x="0" y="9600349"/>
                  </a:lnTo>
                  <a:lnTo>
                    <a:pt x="0" y="0"/>
                  </a:lnTo>
                  <a:lnTo>
                    <a:pt x="16761363" y="0"/>
                  </a:lnTo>
                  <a:lnTo>
                    <a:pt x="16761363" y="9600349"/>
                  </a:lnTo>
                  <a:lnTo>
                    <a:pt x="8380709" y="9600349"/>
                  </a:lnTo>
                  <a:close/>
                </a:path>
              </a:pathLst>
            </a:custGeom>
            <a:ln w="18719">
              <a:solidFill>
                <a:srgbClr val="FFFFFF"/>
              </a:solidFill>
            </a:ln>
          </p:spPr>
          <p:txBody>
            <a:bodyPr wrap="square" lIns="0" tIns="0" rIns="0" bIns="0" rtlCol="0"/>
            <a:lstStyle/>
            <a:p>
              <a:endParaRPr/>
            </a:p>
          </p:txBody>
        </p:sp>
        <p:sp>
          <p:nvSpPr>
            <p:cNvPr id="4" name="object 4"/>
            <p:cNvSpPr/>
            <p:nvPr/>
          </p:nvSpPr>
          <p:spPr>
            <a:xfrm>
              <a:off x="762480" y="341998"/>
              <a:ext cx="16762094" cy="742315"/>
            </a:xfrm>
            <a:custGeom>
              <a:avLst/>
              <a:gdLst/>
              <a:ahLst/>
              <a:cxnLst/>
              <a:rect l="l" t="t" r="r" b="b"/>
              <a:pathLst>
                <a:path w="16762094" h="742315">
                  <a:moveTo>
                    <a:pt x="8380745" y="742239"/>
                  </a:moveTo>
                  <a:lnTo>
                    <a:pt x="0" y="742239"/>
                  </a:lnTo>
                  <a:lnTo>
                    <a:pt x="0" y="0"/>
                  </a:lnTo>
                  <a:lnTo>
                    <a:pt x="16761475" y="0"/>
                  </a:lnTo>
                  <a:lnTo>
                    <a:pt x="16761475" y="742239"/>
                  </a:lnTo>
                  <a:lnTo>
                    <a:pt x="8380745" y="742239"/>
                  </a:lnTo>
                  <a:close/>
                </a:path>
              </a:pathLst>
            </a:custGeom>
            <a:ln w="18717">
              <a:solidFill>
                <a:srgbClr val="FFFFFF"/>
              </a:solidFill>
            </a:ln>
          </p:spPr>
          <p:txBody>
            <a:bodyPr wrap="square" lIns="0" tIns="0" rIns="0" bIns="0" rtlCol="0"/>
            <a:lstStyle/>
            <a:p>
              <a:endParaRPr/>
            </a:p>
          </p:txBody>
        </p:sp>
        <p:sp>
          <p:nvSpPr>
            <p:cNvPr id="5" name="object 5"/>
            <p:cNvSpPr/>
            <p:nvPr/>
          </p:nvSpPr>
          <p:spPr>
            <a:xfrm>
              <a:off x="16999946" y="567404"/>
              <a:ext cx="226060" cy="225425"/>
            </a:xfrm>
            <a:custGeom>
              <a:avLst/>
              <a:gdLst/>
              <a:ahLst/>
              <a:cxnLst/>
              <a:rect l="l" t="t" r="r" b="b"/>
              <a:pathLst>
                <a:path w="226059" h="225425">
                  <a:moveTo>
                    <a:pt x="634" y="0"/>
                  </a:moveTo>
                  <a:lnTo>
                    <a:pt x="225875"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6" name="object 6"/>
            <p:cNvSpPr/>
            <p:nvPr/>
          </p:nvSpPr>
          <p:spPr>
            <a:xfrm>
              <a:off x="15929216" y="678979"/>
              <a:ext cx="320040" cy="20320"/>
            </a:xfrm>
            <a:custGeom>
              <a:avLst/>
              <a:gdLst/>
              <a:ahLst/>
              <a:cxnLst/>
              <a:rect l="l" t="t" r="r" b="b"/>
              <a:pathLst>
                <a:path w="320040" h="20320">
                  <a:moveTo>
                    <a:pt x="319786" y="1435"/>
                  </a:moveTo>
                  <a:lnTo>
                    <a:pt x="0" y="0"/>
                  </a:lnTo>
                  <a:lnTo>
                    <a:pt x="0" y="18707"/>
                  </a:lnTo>
                  <a:lnTo>
                    <a:pt x="319659" y="20154"/>
                  </a:lnTo>
                  <a:lnTo>
                    <a:pt x="319786" y="1435"/>
                  </a:lnTo>
                  <a:close/>
                </a:path>
              </a:pathLst>
            </a:custGeom>
            <a:solidFill>
              <a:srgbClr val="FFFFFF"/>
            </a:solidFill>
          </p:spPr>
          <p:txBody>
            <a:bodyPr wrap="square" lIns="0" tIns="0" rIns="0" bIns="0" rtlCol="0"/>
            <a:lstStyle/>
            <a:p>
              <a:endParaRPr/>
            </a:p>
          </p:txBody>
        </p:sp>
        <p:sp>
          <p:nvSpPr>
            <p:cNvPr id="7" name="object 7"/>
            <p:cNvSpPr/>
            <p:nvPr/>
          </p:nvSpPr>
          <p:spPr>
            <a:xfrm>
              <a:off x="16512413" y="567359"/>
              <a:ext cx="224790" cy="224790"/>
            </a:xfrm>
            <a:custGeom>
              <a:avLst/>
              <a:gdLst/>
              <a:ahLst/>
              <a:cxnLst/>
              <a:rect l="l" t="t" r="r" b="b"/>
              <a:pathLst>
                <a:path w="224790" h="224790">
                  <a:moveTo>
                    <a:pt x="112395" y="224612"/>
                  </a:moveTo>
                  <a:lnTo>
                    <a:pt x="0" y="224612"/>
                  </a:lnTo>
                  <a:lnTo>
                    <a:pt x="0" y="0"/>
                  </a:lnTo>
                  <a:lnTo>
                    <a:pt x="224663" y="0"/>
                  </a:lnTo>
                  <a:lnTo>
                    <a:pt x="224663" y="224612"/>
                  </a:lnTo>
                  <a:lnTo>
                    <a:pt x="112395" y="224612"/>
                  </a:lnTo>
                  <a:close/>
                </a:path>
              </a:pathLst>
            </a:custGeom>
            <a:ln w="18718">
              <a:solidFill>
                <a:srgbClr val="FFFFFF"/>
              </a:solidFill>
            </a:ln>
          </p:spPr>
          <p:txBody>
            <a:bodyPr wrap="square" lIns="0" tIns="0" rIns="0" bIns="0" rtlCol="0"/>
            <a:lstStyle/>
            <a:p>
              <a:endParaRPr/>
            </a:p>
          </p:txBody>
        </p:sp>
      </p:grpSp>
      <p:sp>
        <p:nvSpPr>
          <p:cNvPr id="10" name="object 10"/>
          <p:cNvSpPr txBox="1"/>
          <p:nvPr/>
        </p:nvSpPr>
        <p:spPr>
          <a:xfrm>
            <a:off x="4034120" y="2407903"/>
            <a:ext cx="5952643" cy="5133585"/>
          </a:xfrm>
          <a:prstGeom prst="rect">
            <a:avLst/>
          </a:prstGeom>
        </p:spPr>
        <p:txBody>
          <a:bodyPr vert="horz" wrap="square" lIns="0" tIns="13970" rIns="0" bIns="0" rtlCol="0" anchor="t">
            <a:spAutoFit/>
          </a:bodyPr>
          <a:lstStyle/>
          <a:p>
            <a:pPr marL="12700" marR="5080">
              <a:lnSpc>
                <a:spcPct val="99300"/>
              </a:lnSpc>
              <a:spcBef>
                <a:spcPts val="110"/>
              </a:spcBef>
            </a:pPr>
            <a:r>
              <a:rPr lang="ru-RU" sz="2400" dirty="0">
                <a:solidFill>
                  <a:srgbClr val="FFFFFF"/>
                </a:solidFill>
                <a:latin typeface="Lucida Sans Unicode"/>
                <a:cs typeface="Lucida Sans Unicode"/>
              </a:rPr>
              <a:t>Наш проект имеет позволяет оперативно выявлять и устранять технические проблемы, которые могут мешать учебному процессу. Это способствует повышению эффективности использования технологий в образовании, улучшает доступность ресурсов для учеников и учителей. Кроме того, регулярный мониторинг позволяет оптимизировать работу IT-классов школ и обеспечивает более стабильное функционирование образовательной среды. </a:t>
            </a:r>
            <a:endParaRPr lang="ru-RU" dirty="0">
              <a:latin typeface="Lucida Sans Unicode"/>
              <a:cs typeface="Lucida Sans Unicode"/>
            </a:endParaRPr>
          </a:p>
        </p:txBody>
      </p:sp>
      <p:grpSp>
        <p:nvGrpSpPr>
          <p:cNvPr id="11" name="object 11"/>
          <p:cNvGrpSpPr/>
          <p:nvPr/>
        </p:nvGrpSpPr>
        <p:grpSpPr>
          <a:xfrm>
            <a:off x="186491" y="5358195"/>
            <a:ext cx="3549685" cy="2311660"/>
            <a:chOff x="14468983" y="7153774"/>
            <a:chExt cx="3549685" cy="2311660"/>
          </a:xfrm>
        </p:grpSpPr>
        <p:sp>
          <p:nvSpPr>
            <p:cNvPr id="13" name="object 13"/>
            <p:cNvSpPr/>
            <p:nvPr/>
          </p:nvSpPr>
          <p:spPr>
            <a:xfrm>
              <a:off x="14477872" y="7160679"/>
              <a:ext cx="3540760" cy="2298700"/>
            </a:xfrm>
            <a:custGeom>
              <a:avLst/>
              <a:gdLst/>
              <a:ahLst/>
              <a:cxnLst/>
              <a:rect l="l" t="t" r="r" b="b"/>
              <a:pathLst>
                <a:path w="3540759" h="2298700">
                  <a:moveTo>
                    <a:pt x="3540252" y="0"/>
                  </a:moveTo>
                  <a:lnTo>
                    <a:pt x="0" y="0"/>
                  </a:lnTo>
                  <a:lnTo>
                    <a:pt x="0" y="2298105"/>
                  </a:lnTo>
                  <a:lnTo>
                    <a:pt x="1770507" y="2298105"/>
                  </a:lnTo>
                  <a:lnTo>
                    <a:pt x="3540252" y="2298105"/>
                  </a:lnTo>
                  <a:lnTo>
                    <a:pt x="3540252" y="0"/>
                  </a:lnTo>
                  <a:close/>
                </a:path>
              </a:pathLst>
            </a:custGeom>
            <a:solidFill>
              <a:srgbClr val="2F3B42"/>
            </a:solidFill>
          </p:spPr>
          <p:txBody>
            <a:bodyPr wrap="square" lIns="0" tIns="0" rIns="0" bIns="0" rtlCol="0"/>
            <a:lstStyle/>
            <a:p>
              <a:endParaRPr/>
            </a:p>
          </p:txBody>
        </p:sp>
        <p:sp>
          <p:nvSpPr>
            <p:cNvPr id="14" name="object 14"/>
            <p:cNvSpPr/>
            <p:nvPr/>
          </p:nvSpPr>
          <p:spPr>
            <a:xfrm>
              <a:off x="14477908" y="7159951"/>
              <a:ext cx="3540760" cy="2299335"/>
            </a:xfrm>
            <a:custGeom>
              <a:avLst/>
              <a:gdLst/>
              <a:ahLst/>
              <a:cxnLst/>
              <a:rect l="l" t="t" r="r" b="b"/>
              <a:pathLst>
                <a:path w="3540759" h="2299334">
                  <a:moveTo>
                    <a:pt x="1770415" y="2298832"/>
                  </a:moveTo>
                  <a:lnTo>
                    <a:pt x="0" y="2298832"/>
                  </a:lnTo>
                  <a:lnTo>
                    <a:pt x="0" y="723"/>
                  </a:lnTo>
                  <a:lnTo>
                    <a:pt x="3540195" y="723"/>
                  </a:lnTo>
                  <a:lnTo>
                    <a:pt x="3540195" y="2298832"/>
                  </a:lnTo>
                  <a:lnTo>
                    <a:pt x="1770415" y="2298832"/>
                  </a:lnTo>
                  <a:close/>
                </a:path>
                <a:path w="3540759" h="2299334">
                  <a:moveTo>
                    <a:pt x="1770415" y="753803"/>
                  </a:moveTo>
                  <a:lnTo>
                    <a:pt x="0" y="753803"/>
                  </a:lnTo>
                  <a:lnTo>
                    <a:pt x="0" y="0"/>
                  </a:lnTo>
                  <a:lnTo>
                    <a:pt x="3540195" y="0"/>
                  </a:lnTo>
                  <a:lnTo>
                    <a:pt x="3540195" y="753803"/>
                  </a:lnTo>
                  <a:lnTo>
                    <a:pt x="1770415" y="753803"/>
                  </a:lnTo>
                  <a:close/>
                </a:path>
                <a:path w="3540759" h="2299334">
                  <a:moveTo>
                    <a:pt x="3008817" y="228226"/>
                  </a:moveTo>
                  <a:lnTo>
                    <a:pt x="3237040" y="456452"/>
                  </a:lnTo>
                </a:path>
                <a:path w="3540759" h="2299334">
                  <a:moveTo>
                    <a:pt x="3236278" y="228226"/>
                  </a:moveTo>
                  <a:lnTo>
                    <a:pt x="3008055" y="456452"/>
                  </a:lnTo>
                </a:path>
                <a:path w="3540759" h="2299334">
                  <a:moveTo>
                    <a:pt x="1921675" y="341977"/>
                  </a:moveTo>
                  <a:lnTo>
                    <a:pt x="2245658" y="343425"/>
                  </a:lnTo>
                </a:path>
                <a:path w="3540759" h="2299334">
                  <a:moveTo>
                    <a:pt x="2627174" y="455741"/>
                  </a:moveTo>
                  <a:lnTo>
                    <a:pt x="2513507" y="455741"/>
                  </a:lnTo>
                  <a:lnTo>
                    <a:pt x="2513507" y="228226"/>
                  </a:lnTo>
                  <a:lnTo>
                    <a:pt x="2740968" y="228226"/>
                  </a:lnTo>
                  <a:lnTo>
                    <a:pt x="2740968" y="455741"/>
                  </a:lnTo>
                  <a:lnTo>
                    <a:pt x="2627174" y="455741"/>
                  </a:lnTo>
                  <a:close/>
                </a:path>
              </a:pathLst>
            </a:custGeom>
            <a:ln w="18719">
              <a:solidFill>
                <a:srgbClr val="FFFFFF"/>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5081503" y="8183880"/>
              <a:ext cx="487680" cy="947927"/>
            </a:xfrm>
            <a:prstGeom prst="rect">
              <a:avLst/>
            </a:prstGeom>
          </p:spPr>
        </p:pic>
        <p:pic>
          <p:nvPicPr>
            <p:cNvPr id="16" name="object 16"/>
            <p:cNvPicPr/>
            <p:nvPr/>
          </p:nvPicPr>
          <p:blipFill>
            <a:blip r:embed="rId3" cstate="print"/>
            <a:stretch>
              <a:fillRect/>
            </a:stretch>
          </p:blipFill>
          <p:spPr>
            <a:xfrm>
              <a:off x="16099535" y="8183880"/>
              <a:ext cx="460248" cy="947927"/>
            </a:xfrm>
            <a:prstGeom prst="rect">
              <a:avLst/>
            </a:prstGeom>
          </p:spPr>
        </p:pic>
        <p:pic>
          <p:nvPicPr>
            <p:cNvPr id="17" name="object 17"/>
            <p:cNvPicPr/>
            <p:nvPr/>
          </p:nvPicPr>
          <p:blipFill>
            <a:blip r:embed="rId4" cstate="print"/>
            <a:stretch>
              <a:fillRect/>
            </a:stretch>
          </p:blipFill>
          <p:spPr>
            <a:xfrm>
              <a:off x="16846295" y="8183880"/>
              <a:ext cx="649223" cy="947927"/>
            </a:xfrm>
            <a:prstGeom prst="rect">
              <a:avLst/>
            </a:prstGeom>
          </p:spPr>
        </p:pic>
        <p:pic>
          <p:nvPicPr>
            <p:cNvPr id="18" name="object 18"/>
            <p:cNvPicPr/>
            <p:nvPr/>
          </p:nvPicPr>
          <p:blipFill>
            <a:blip r:embed="rId5" cstate="print"/>
            <a:stretch>
              <a:fillRect/>
            </a:stretch>
          </p:blipFill>
          <p:spPr>
            <a:xfrm>
              <a:off x="14468983" y="7153774"/>
              <a:ext cx="3543300" cy="2311660"/>
            </a:xfrm>
            <a:prstGeom prst="rect">
              <a:avLst/>
            </a:prstGeom>
          </p:spPr>
        </p:pic>
      </p:grpSp>
      <p:sp>
        <p:nvSpPr>
          <p:cNvPr id="22" name="TextBox 21">
            <a:extLst>
              <a:ext uri="{FF2B5EF4-FFF2-40B4-BE49-F238E27FC236}">
                <a16:creationId xmlns:a16="http://schemas.microsoft.com/office/drawing/2014/main" id="{627DA548-FE3A-DB8A-B0F2-E15D18FAFF85}"/>
              </a:ext>
            </a:extLst>
          </p:cNvPr>
          <p:cNvSpPr txBox="1"/>
          <p:nvPr/>
        </p:nvSpPr>
        <p:spPr>
          <a:xfrm>
            <a:off x="3069005" y="1208938"/>
            <a:ext cx="13838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400" b="1" dirty="0">
                <a:solidFill>
                  <a:schemeClr val="bg1"/>
                </a:solidFill>
                <a:latin typeface="Lucida Sans Unicode"/>
                <a:cs typeface="Lucida Sans Unicode"/>
              </a:rPr>
              <a:t>Теоретическая и практическая значимость проекта</a:t>
            </a:r>
          </a:p>
        </p:txBody>
      </p:sp>
      <p:pic>
        <p:nvPicPr>
          <p:cNvPr id="8" name="Рисунок 7" descr="Изображение выглядит как искусство, шаблон, дизайн&#10;&#10;Содержимое, созданное ИИ, может быть неверным.">
            <a:extLst>
              <a:ext uri="{FF2B5EF4-FFF2-40B4-BE49-F238E27FC236}">
                <a16:creationId xmlns:a16="http://schemas.microsoft.com/office/drawing/2014/main" id="{4A13624C-77E1-413F-CE22-C1B111826619}"/>
              </a:ext>
            </a:extLst>
          </p:cNvPr>
          <p:cNvPicPr>
            <a:picLocks noChangeAspect="1"/>
          </p:cNvPicPr>
          <p:nvPr/>
        </p:nvPicPr>
        <p:blipFill>
          <a:blip r:embed="rId6"/>
          <a:stretch>
            <a:fillRect/>
          </a:stretch>
        </p:blipFill>
        <p:spPr>
          <a:xfrm>
            <a:off x="11246690" y="1212701"/>
            <a:ext cx="6189844" cy="85396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1836" y="1064711"/>
            <a:ext cx="16435705" cy="8155940"/>
            <a:chOff x="1421836" y="1064711"/>
            <a:chExt cx="16435705" cy="8155940"/>
          </a:xfrm>
        </p:grpSpPr>
        <p:sp>
          <p:nvSpPr>
            <p:cNvPr id="3" name="object 3"/>
            <p:cNvSpPr/>
            <p:nvPr/>
          </p:nvSpPr>
          <p:spPr>
            <a:xfrm>
              <a:off x="1431367" y="1074247"/>
              <a:ext cx="15423515" cy="8136890"/>
            </a:xfrm>
            <a:custGeom>
              <a:avLst/>
              <a:gdLst/>
              <a:ahLst/>
              <a:cxnLst/>
              <a:rect l="l" t="t" r="r" b="b"/>
              <a:pathLst>
                <a:path w="15423515" h="8136890">
                  <a:moveTo>
                    <a:pt x="7711936" y="8136604"/>
                  </a:moveTo>
                  <a:lnTo>
                    <a:pt x="0" y="8136604"/>
                  </a:lnTo>
                  <a:lnTo>
                    <a:pt x="0" y="0"/>
                  </a:lnTo>
                  <a:lnTo>
                    <a:pt x="15423097" y="0"/>
                  </a:lnTo>
                  <a:lnTo>
                    <a:pt x="15423097" y="8136604"/>
                  </a:lnTo>
                  <a:lnTo>
                    <a:pt x="7711936" y="8136604"/>
                  </a:lnTo>
                  <a:close/>
                </a:path>
              </a:pathLst>
            </a:custGeom>
            <a:ln w="18719">
              <a:solidFill>
                <a:srgbClr val="FFFFFF"/>
              </a:solidFill>
            </a:ln>
          </p:spPr>
          <p:txBody>
            <a:bodyPr wrap="square" lIns="0" tIns="0" rIns="0" bIns="0" rtlCol="0"/>
            <a:lstStyle/>
            <a:p>
              <a:endParaRPr/>
            </a:p>
          </p:txBody>
        </p:sp>
        <p:sp>
          <p:nvSpPr>
            <p:cNvPr id="4" name="object 4"/>
            <p:cNvSpPr/>
            <p:nvPr/>
          </p:nvSpPr>
          <p:spPr>
            <a:xfrm>
              <a:off x="1431361" y="1074236"/>
              <a:ext cx="15423515" cy="742315"/>
            </a:xfrm>
            <a:custGeom>
              <a:avLst/>
              <a:gdLst/>
              <a:ahLst/>
              <a:cxnLst/>
              <a:rect l="l" t="t" r="r" b="b"/>
              <a:pathLst>
                <a:path w="15423515" h="742314">
                  <a:moveTo>
                    <a:pt x="7711876" y="742250"/>
                  </a:moveTo>
                  <a:lnTo>
                    <a:pt x="0" y="742250"/>
                  </a:lnTo>
                  <a:lnTo>
                    <a:pt x="0" y="0"/>
                  </a:lnTo>
                  <a:lnTo>
                    <a:pt x="15423016" y="0"/>
                  </a:lnTo>
                  <a:lnTo>
                    <a:pt x="15423016" y="742250"/>
                  </a:lnTo>
                  <a:lnTo>
                    <a:pt x="7711876" y="742250"/>
                  </a:lnTo>
                  <a:close/>
                </a:path>
              </a:pathLst>
            </a:custGeom>
            <a:ln w="18718">
              <a:solidFill>
                <a:srgbClr val="FFFFFF"/>
              </a:solidFill>
            </a:ln>
          </p:spPr>
          <p:txBody>
            <a:bodyPr wrap="square" lIns="0" tIns="0" rIns="0" bIns="0" rtlCol="0"/>
            <a:lstStyle/>
            <a:p>
              <a:endParaRPr/>
            </a:p>
          </p:txBody>
        </p:sp>
        <p:sp>
          <p:nvSpPr>
            <p:cNvPr id="5" name="object 5"/>
            <p:cNvSpPr/>
            <p:nvPr/>
          </p:nvSpPr>
          <p:spPr>
            <a:xfrm>
              <a:off x="16330320" y="1298929"/>
              <a:ext cx="226060" cy="225425"/>
            </a:xfrm>
            <a:custGeom>
              <a:avLst/>
              <a:gdLst/>
              <a:ahLst/>
              <a:cxnLst/>
              <a:rect l="l" t="t" r="r" b="b"/>
              <a:pathLst>
                <a:path w="226059" h="225425">
                  <a:moveTo>
                    <a:pt x="761" y="0"/>
                  </a:moveTo>
                  <a:lnTo>
                    <a:pt x="226002"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6" name="object 6"/>
            <p:cNvSpPr/>
            <p:nvPr/>
          </p:nvSpPr>
          <p:spPr>
            <a:xfrm>
              <a:off x="15259545" y="1411211"/>
              <a:ext cx="320040" cy="20320"/>
            </a:xfrm>
            <a:custGeom>
              <a:avLst/>
              <a:gdLst/>
              <a:ahLst/>
              <a:cxnLst/>
              <a:rect l="l" t="t" r="r" b="b"/>
              <a:pathLst>
                <a:path w="320040" h="20319">
                  <a:moveTo>
                    <a:pt x="319786" y="1435"/>
                  </a:moveTo>
                  <a:lnTo>
                    <a:pt x="127" y="0"/>
                  </a:lnTo>
                  <a:lnTo>
                    <a:pt x="0" y="18719"/>
                  </a:lnTo>
                  <a:lnTo>
                    <a:pt x="319659" y="20167"/>
                  </a:lnTo>
                  <a:lnTo>
                    <a:pt x="319786" y="1435"/>
                  </a:lnTo>
                  <a:close/>
                </a:path>
              </a:pathLst>
            </a:custGeom>
            <a:solidFill>
              <a:srgbClr val="FFFFFF"/>
            </a:solidFill>
          </p:spPr>
          <p:txBody>
            <a:bodyPr wrap="square" lIns="0" tIns="0" rIns="0" bIns="0" rtlCol="0"/>
            <a:lstStyle/>
            <a:p>
              <a:endParaRPr/>
            </a:p>
          </p:txBody>
        </p:sp>
        <p:sp>
          <p:nvSpPr>
            <p:cNvPr id="7" name="object 7"/>
            <p:cNvSpPr/>
            <p:nvPr/>
          </p:nvSpPr>
          <p:spPr>
            <a:xfrm>
              <a:off x="15842869" y="1298879"/>
              <a:ext cx="224790" cy="224790"/>
            </a:xfrm>
            <a:custGeom>
              <a:avLst/>
              <a:gdLst/>
              <a:ahLst/>
              <a:cxnLst/>
              <a:rect l="l" t="t" r="r" b="b"/>
              <a:pathLst>
                <a:path w="224790" h="224790">
                  <a:moveTo>
                    <a:pt x="112268" y="224612"/>
                  </a:moveTo>
                  <a:lnTo>
                    <a:pt x="0" y="224612"/>
                  </a:lnTo>
                  <a:lnTo>
                    <a:pt x="0" y="0"/>
                  </a:lnTo>
                  <a:lnTo>
                    <a:pt x="224663" y="0"/>
                  </a:lnTo>
                  <a:lnTo>
                    <a:pt x="224663" y="224612"/>
                  </a:lnTo>
                  <a:lnTo>
                    <a:pt x="112268" y="224612"/>
                  </a:lnTo>
                  <a:close/>
                </a:path>
              </a:pathLst>
            </a:custGeom>
            <a:ln w="18718">
              <a:solidFill>
                <a:srgbClr val="FFFFFF"/>
              </a:solidFill>
            </a:ln>
          </p:spPr>
          <p:txBody>
            <a:bodyPr wrap="square" lIns="0" tIns="0" rIns="0" bIns="0" rtlCol="0"/>
            <a:lstStyle/>
            <a:p>
              <a:endParaRPr/>
            </a:p>
          </p:txBody>
        </p:sp>
        <p:sp>
          <p:nvSpPr>
            <p:cNvPr id="8" name="object 8"/>
            <p:cNvSpPr/>
            <p:nvPr/>
          </p:nvSpPr>
          <p:spPr>
            <a:xfrm>
              <a:off x="14307312" y="6100711"/>
              <a:ext cx="3540125" cy="2298700"/>
            </a:xfrm>
            <a:custGeom>
              <a:avLst/>
              <a:gdLst/>
              <a:ahLst/>
              <a:cxnLst/>
              <a:rect l="l" t="t" r="r" b="b"/>
              <a:pathLst>
                <a:path w="3540125" h="2298700">
                  <a:moveTo>
                    <a:pt x="3540125" y="0"/>
                  </a:moveTo>
                  <a:lnTo>
                    <a:pt x="0" y="0"/>
                  </a:lnTo>
                  <a:lnTo>
                    <a:pt x="0" y="2298103"/>
                  </a:lnTo>
                  <a:lnTo>
                    <a:pt x="1770380" y="2298103"/>
                  </a:lnTo>
                  <a:lnTo>
                    <a:pt x="3540125" y="2298103"/>
                  </a:lnTo>
                  <a:lnTo>
                    <a:pt x="3540125" y="0"/>
                  </a:lnTo>
                  <a:close/>
                </a:path>
              </a:pathLst>
            </a:custGeom>
            <a:solidFill>
              <a:srgbClr val="2F3B42"/>
            </a:solidFill>
          </p:spPr>
          <p:txBody>
            <a:bodyPr wrap="square" lIns="0" tIns="0" rIns="0" bIns="0" rtlCol="0"/>
            <a:lstStyle/>
            <a:p>
              <a:endParaRPr/>
            </a:p>
          </p:txBody>
        </p:sp>
        <p:sp>
          <p:nvSpPr>
            <p:cNvPr id="9" name="object 9"/>
            <p:cNvSpPr/>
            <p:nvPr/>
          </p:nvSpPr>
          <p:spPr>
            <a:xfrm>
              <a:off x="14307216" y="6099995"/>
              <a:ext cx="3540760" cy="2299335"/>
            </a:xfrm>
            <a:custGeom>
              <a:avLst/>
              <a:gdLst/>
              <a:ahLst/>
              <a:cxnLst/>
              <a:rect l="l" t="t" r="r" b="b"/>
              <a:pathLst>
                <a:path w="3540759" h="2299334">
                  <a:moveTo>
                    <a:pt x="1770415" y="2298824"/>
                  </a:moveTo>
                  <a:lnTo>
                    <a:pt x="0" y="2298824"/>
                  </a:lnTo>
                  <a:lnTo>
                    <a:pt x="0" y="711"/>
                  </a:lnTo>
                  <a:lnTo>
                    <a:pt x="3540195" y="711"/>
                  </a:lnTo>
                  <a:lnTo>
                    <a:pt x="3540195" y="2298824"/>
                  </a:lnTo>
                  <a:lnTo>
                    <a:pt x="1770415" y="2298824"/>
                  </a:lnTo>
                  <a:close/>
                </a:path>
                <a:path w="3540759" h="2299334">
                  <a:moveTo>
                    <a:pt x="1770415" y="753791"/>
                  </a:moveTo>
                  <a:lnTo>
                    <a:pt x="0" y="753791"/>
                  </a:lnTo>
                  <a:lnTo>
                    <a:pt x="0" y="0"/>
                  </a:lnTo>
                  <a:lnTo>
                    <a:pt x="3540195" y="0"/>
                  </a:lnTo>
                  <a:lnTo>
                    <a:pt x="3540195" y="753791"/>
                  </a:lnTo>
                  <a:lnTo>
                    <a:pt x="1770415" y="753791"/>
                  </a:lnTo>
                  <a:close/>
                </a:path>
                <a:path w="3540759" h="2299334">
                  <a:moveTo>
                    <a:pt x="3008817" y="228226"/>
                  </a:moveTo>
                  <a:lnTo>
                    <a:pt x="3237040" y="456452"/>
                  </a:lnTo>
                </a:path>
                <a:path w="3540759" h="2299334">
                  <a:moveTo>
                    <a:pt x="3236405" y="228226"/>
                  </a:moveTo>
                  <a:lnTo>
                    <a:pt x="3008182" y="456452"/>
                  </a:lnTo>
                </a:path>
                <a:path w="3540759" h="2299334">
                  <a:moveTo>
                    <a:pt x="1921675" y="341977"/>
                  </a:moveTo>
                  <a:lnTo>
                    <a:pt x="2245658" y="343412"/>
                  </a:lnTo>
                </a:path>
                <a:path w="3540759" h="2299334">
                  <a:moveTo>
                    <a:pt x="2627301" y="455729"/>
                  </a:moveTo>
                  <a:lnTo>
                    <a:pt x="2513507" y="455729"/>
                  </a:lnTo>
                  <a:lnTo>
                    <a:pt x="2513507" y="228226"/>
                  </a:lnTo>
                  <a:lnTo>
                    <a:pt x="2740968" y="228226"/>
                  </a:lnTo>
                  <a:lnTo>
                    <a:pt x="2740968" y="455729"/>
                  </a:lnTo>
                  <a:lnTo>
                    <a:pt x="2627301" y="455729"/>
                  </a:lnTo>
                  <a:close/>
                </a:path>
              </a:pathLst>
            </a:custGeom>
            <a:ln w="18719">
              <a:solidFill>
                <a:srgbClr val="FFFFFF"/>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14910816" y="7126224"/>
              <a:ext cx="487680" cy="944880"/>
            </a:xfrm>
            <a:prstGeom prst="rect">
              <a:avLst/>
            </a:prstGeom>
          </p:spPr>
        </p:pic>
        <p:pic>
          <p:nvPicPr>
            <p:cNvPr id="11" name="object 11"/>
            <p:cNvPicPr/>
            <p:nvPr/>
          </p:nvPicPr>
          <p:blipFill>
            <a:blip r:embed="rId3" cstate="print"/>
            <a:stretch>
              <a:fillRect/>
            </a:stretch>
          </p:blipFill>
          <p:spPr>
            <a:xfrm>
              <a:off x="15928848" y="7126224"/>
              <a:ext cx="460248" cy="944880"/>
            </a:xfrm>
            <a:prstGeom prst="rect">
              <a:avLst/>
            </a:prstGeom>
          </p:spPr>
        </p:pic>
        <p:pic>
          <p:nvPicPr>
            <p:cNvPr id="12" name="object 12"/>
            <p:cNvPicPr/>
            <p:nvPr/>
          </p:nvPicPr>
          <p:blipFill>
            <a:blip r:embed="rId4" cstate="print"/>
            <a:stretch>
              <a:fillRect/>
            </a:stretch>
          </p:blipFill>
          <p:spPr>
            <a:xfrm>
              <a:off x="16675607" y="7126224"/>
              <a:ext cx="649223" cy="944880"/>
            </a:xfrm>
            <a:prstGeom prst="rect">
              <a:avLst/>
            </a:prstGeom>
          </p:spPr>
        </p:pic>
        <p:pic>
          <p:nvPicPr>
            <p:cNvPr id="13" name="object 13"/>
            <p:cNvPicPr/>
            <p:nvPr/>
          </p:nvPicPr>
          <p:blipFill>
            <a:blip r:embed="rId5" cstate="print"/>
            <a:stretch>
              <a:fillRect/>
            </a:stretch>
          </p:blipFill>
          <p:spPr>
            <a:xfrm>
              <a:off x="14298421" y="6093815"/>
              <a:ext cx="3543300" cy="2311654"/>
            </a:xfrm>
            <a:prstGeom prst="rect">
              <a:avLst/>
            </a:prstGeom>
          </p:spPr>
        </p:pic>
      </p:grpSp>
      <p:sp>
        <p:nvSpPr>
          <p:cNvPr id="14" name="object 14"/>
          <p:cNvSpPr txBox="1">
            <a:spLocks noGrp="1"/>
          </p:cNvSpPr>
          <p:nvPr>
            <p:ph type="title"/>
          </p:nvPr>
        </p:nvSpPr>
        <p:spPr>
          <a:xfrm>
            <a:off x="6443636" y="2311279"/>
            <a:ext cx="4676140" cy="939800"/>
          </a:xfrm>
          <a:prstGeom prst="rect">
            <a:avLst/>
          </a:prstGeom>
        </p:spPr>
        <p:txBody>
          <a:bodyPr vert="horz" wrap="square" lIns="0" tIns="12700" rIns="0" bIns="0" rtlCol="0">
            <a:spAutoFit/>
          </a:bodyPr>
          <a:lstStyle/>
          <a:p>
            <a:pPr marL="12700">
              <a:lnSpc>
                <a:spcPct val="100000"/>
              </a:lnSpc>
              <a:spcBef>
                <a:spcPts val="100"/>
              </a:spcBef>
            </a:pPr>
            <a:r>
              <a:rPr spc="85" dirty="0"/>
              <a:t>Заключение</a:t>
            </a:r>
          </a:p>
        </p:txBody>
      </p:sp>
      <p:sp>
        <p:nvSpPr>
          <p:cNvPr id="15" name="object 15"/>
          <p:cNvSpPr/>
          <p:nvPr/>
        </p:nvSpPr>
        <p:spPr>
          <a:xfrm>
            <a:off x="1882571" y="3779621"/>
            <a:ext cx="0" cy="0"/>
          </a:xfrm>
          <a:custGeom>
            <a:avLst/>
            <a:gdLst/>
            <a:ahLst/>
            <a:cxnLst/>
            <a:rect l="l" t="t" r="r" b="b"/>
            <a:pathLst>
              <a:path>
                <a:moveTo>
                  <a:pt x="0" y="0"/>
                </a:moveTo>
                <a:lnTo>
                  <a:pt x="0" y="0"/>
                </a:lnTo>
                <a:close/>
              </a:path>
            </a:pathLst>
          </a:custGeom>
          <a:solidFill>
            <a:srgbClr val="FFFFFF"/>
          </a:solidFill>
        </p:spPr>
        <p:txBody>
          <a:bodyPr wrap="square" lIns="0" tIns="0" rIns="0" bIns="0" rtlCol="0"/>
          <a:lstStyle/>
          <a:p>
            <a:endParaRPr/>
          </a:p>
        </p:txBody>
      </p:sp>
      <p:sp>
        <p:nvSpPr>
          <p:cNvPr id="17" name="TextBox 16">
            <a:extLst>
              <a:ext uri="{FF2B5EF4-FFF2-40B4-BE49-F238E27FC236}">
                <a16:creationId xmlns:a16="http://schemas.microsoft.com/office/drawing/2014/main" id="{D3C6AE8B-FED0-901E-6EA0-4139ABB0C07A}"/>
              </a:ext>
            </a:extLst>
          </p:cNvPr>
          <p:cNvSpPr txBox="1"/>
          <p:nvPr/>
        </p:nvSpPr>
        <p:spPr>
          <a:xfrm>
            <a:off x="4505620" y="4140393"/>
            <a:ext cx="102745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err="1">
                <a:solidFill>
                  <a:schemeClr val="bg1"/>
                </a:solidFill>
                <a:latin typeface="Lucida Sans Unicode"/>
                <a:ea typeface="Calibri"/>
                <a:cs typeface="Calibri"/>
              </a:rPr>
              <a:t>Разработанная</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система</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мониторинга</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позволяет</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контролировать</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состояние</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ноутбуков</a:t>
            </a:r>
            <a:r>
              <a:rPr lang="en-US" sz="2800" dirty="0">
                <a:solidFill>
                  <a:schemeClr val="bg1"/>
                </a:solidFill>
                <a:latin typeface="Lucida Sans Unicode"/>
                <a:ea typeface="Calibri"/>
                <a:cs typeface="Calibri"/>
              </a:rPr>
              <a:t> в </a:t>
            </a:r>
            <a:r>
              <a:rPr lang="en-US" sz="2800" err="1">
                <a:solidFill>
                  <a:schemeClr val="bg1"/>
                </a:solidFill>
                <a:latin typeface="Lucida Sans Unicode"/>
                <a:ea typeface="Calibri"/>
                <a:cs typeface="Calibri"/>
              </a:rPr>
              <a:t>режиме</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реального</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времени</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что</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способствует</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улучшению</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учебного</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процесса</a:t>
            </a:r>
            <a:r>
              <a:rPr lang="en-US" sz="2800" dirty="0">
                <a:solidFill>
                  <a:schemeClr val="bg1"/>
                </a:solidFill>
                <a:latin typeface="Lucida Sans Unicode"/>
                <a:ea typeface="Calibri"/>
                <a:cs typeface="Calibri"/>
              </a:rPr>
              <a:t> и </a:t>
            </a:r>
            <a:r>
              <a:rPr lang="en-US" sz="2800" err="1">
                <a:solidFill>
                  <a:schemeClr val="bg1"/>
                </a:solidFill>
                <a:latin typeface="Lucida Sans Unicode"/>
                <a:ea typeface="Calibri"/>
                <a:cs typeface="Calibri"/>
              </a:rPr>
              <a:t>эффективному</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использованию</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технических</a:t>
            </a:r>
            <a:r>
              <a:rPr lang="en-US" sz="2800" dirty="0">
                <a:solidFill>
                  <a:schemeClr val="bg1"/>
                </a:solidFill>
                <a:latin typeface="Lucida Sans Unicode"/>
                <a:ea typeface="Calibri"/>
                <a:cs typeface="Calibri"/>
              </a:rPr>
              <a:t> </a:t>
            </a:r>
            <a:r>
              <a:rPr lang="en-US" sz="2800" err="1">
                <a:solidFill>
                  <a:schemeClr val="bg1"/>
                </a:solidFill>
                <a:latin typeface="Lucida Sans Unicode"/>
                <a:ea typeface="Calibri"/>
                <a:cs typeface="Calibri"/>
              </a:rPr>
              <a:t>ресурсов</a:t>
            </a:r>
            <a:r>
              <a:rPr lang="en-US" sz="2800" dirty="0">
                <a:solidFill>
                  <a:schemeClr val="bg1"/>
                </a:solidFill>
                <a:latin typeface="Lucida Sans Unicode"/>
                <a:ea typeface="Calibri"/>
                <a:cs typeface="Calibri"/>
              </a:rPr>
              <a:t>.</a:t>
            </a:r>
            <a:endParaRPr lang="ru-RU" sz="2800" dirty="0">
              <a:solidFill>
                <a:schemeClr val="bg1"/>
              </a:solidFill>
              <a:latin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Произвольный</PresentationFormat>
  <Slides>7</Slides>
  <Notes>0</Notes>
  <HiddenSlides>0</HiddenSlide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Office Theme</vt:lpstr>
      <vt:lpstr>⥫</vt:lpstr>
      <vt:lpstr>Актуальность</vt:lpstr>
      <vt:lpstr>Цели и задачи</vt:lpstr>
      <vt:lpstr>Основная часть</vt:lpstr>
      <vt:lpstr>Презентация PowerPoint</vt:lpstr>
      <vt:lpstr>Презентация PowerPoint</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cp:revision>298</cp:revision>
  <dcterms:created xsi:type="dcterms:W3CDTF">2025-02-19T11:09:10Z</dcterms:created>
  <dcterms:modified xsi:type="dcterms:W3CDTF">2025-02-19T16:20:54Z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2025-02-19T00:00:00Z</vt:filetime>
  </property>
  <property fmtid="{D5CDD505-2E9C-101B-9397-08002B2CF9AE}" pid="3" name="Creator">
    <vt:lpwstr>Chromium</vt:lpwstr>
  </property>
  <property fmtid="{D5CDD505-2E9C-101B-9397-08002B2CF9AE}" pid="4" name="LastSaved">
    <vt:filetime>2025-02-19T00:00:00Z</vt:filetime>
  </property>
  <property fmtid="{D5CDD505-2E9C-101B-9397-08002B2CF9AE}" pid="5" name="Producer">
    <vt:lpwstr>GPL Ghostscript 10.04.0</vt:lpwstr>
  </property>
</Properties>
</file>