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72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26B40E-60F5-44B5-ADBD-7C7249271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2D2D3F-78DC-4A29-846A-042E3AC6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E739D5-E328-4E19-A901-9317AB1C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B7CD68-DF4D-44E6-B036-9CDA2943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DC4D3F-B087-40E4-BE97-ED2EAF8D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974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E7D8BC-0FA9-4EBD-9467-5C025D53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2712240-F408-4942-8DFA-CDDCB23C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B98A42-F6EE-44F9-BE8B-6989A692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E03264-6E0C-474E-8041-2AB5483D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4690AE-4E1D-496C-88A0-BB61C42E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2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40CE897-48A0-49AD-ADFF-E1D4AAE5D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12E6C4D-DC52-4153-B938-77417622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36AF55-263E-4032-A51E-33B066C1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46BECF-049E-477D-B014-50254373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92EA47-F370-4AD1-9C51-95BA8FB6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06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C08BA4-DFD2-41AB-BFBE-2614519D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754DB8-2BFC-45EE-A70D-E939DE68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57E8C9-0EEE-4110-BD50-97E1752C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BE71F6-0CC0-4201-8176-69513AC7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9283A5-F8B4-4A24-875F-E302648B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E1423C-B82C-425A-9482-2014CF0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1F3960-5301-42DF-90B1-16DB1A2D7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5175BB-E3F0-4702-BAF9-05DD3D3C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576B0E-BE5C-4F65-94C6-CCE24C16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151AF4-303B-4B96-907B-CD7A44BC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5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46EFAA-D522-4353-9EFB-4813EFE2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14A973-BEA9-4077-9572-6EBA95AA1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214B63F-C692-4237-9A02-E76B57A8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A0BA47-1EF6-43F5-8533-7B1BC30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137A02-EFC6-4435-9E34-365F7FEB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2F4391-E775-4F70-8925-62DE1DAA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77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B9C5C3-2FCA-49F9-91EC-163C60EC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C8D430-DEAD-4BC3-BF5C-7EB45278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AA47715-326C-43AE-B311-AE00301D9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37D85F0-3EA2-4A7D-A82E-72D1336B4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DD0DA69-FC26-42DE-BAC7-92B6DAB4A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E2FE6F5-96EE-4309-935C-9821FD7A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4195312-F369-46FF-9CB8-4DFCF658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1CC8397-601C-4D0E-BB1F-95F3F310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9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8421CE-03A8-4C7F-9D06-07ED22BA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3C14050-ACEE-43AA-A256-6074A3E8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C95E002-007C-4F92-B009-65BE96AC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91348AB-1684-4555-9CA0-A0A3ECC2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4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C5E2E82-D4EE-4D7E-8C49-178D5DC3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C330E26-9324-4931-BF42-3C6A9F1F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547009C-CAEE-4191-B5BB-C6704B8A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38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EE7E1D-8D4D-407D-8A7E-77E24345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4B2248-AE0F-436B-A575-253C64D1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B76E03A-A503-4CF2-AEE5-D641EDDF2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795BA6-4EE4-45DD-927B-5DBBF9DC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AAD375-32ED-4234-B2E4-F34F08EC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2C8D3D-24BF-4EFB-AF3A-444F6470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05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479ACF-5FE3-4465-81B3-197F00CD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120ABAF-34D9-4F84-B7B4-EFF12D998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D56C218-C158-42F2-8141-D7A39CAA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792F37-6E9F-45BD-B9F6-71740107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BC2B46-7FA0-4345-80A9-77FCF11D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79EC99-E455-4792-822C-1441FB80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44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A5283D6-65F7-4DE8-82A7-861F02A5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01B56C-D0C6-4575-92CA-683F40249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B3B521-74EE-4C87-A68C-159AFE9BB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A115-E004-4A8D-AAF2-B5A4E802417B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B86987-241A-4D47-8E58-7DD60DE48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BF1D02-AAF9-4B59-91C6-851EABCC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CE99-D94C-4717-AE64-9BA81AB916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83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8405D3-74FE-46E3-9EF4-71F72A9AF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D8122E0-2AFB-4314-AD6C-CB55FC53E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F818AB-FD42-44C1-ABD6-E86F9F24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442495"/>
            <a:ext cx="1080285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5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4A968FC-AA0E-4870-BAA8-75729D2E3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35" y="457200"/>
            <a:ext cx="111095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6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7CB9BA-93D6-4597-8503-B6FDC922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103ADA-D974-4BBE-9708-515BD038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C7DEEC-9C00-4C3E-BD45-EC5503CC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95" y="0"/>
            <a:ext cx="9863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9A9A47-1A15-4DDF-8652-363386DC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C7C3CF-CA9B-41CE-B62A-C6A4A0BF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B7ABE57-24DD-4F3C-9B65-6EF55C12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1209365"/>
            <a:ext cx="991690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80F050-798C-49C4-9ACA-7AAE7E2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471F208-C16D-4168-BA12-29CD7E076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821" y="1825625"/>
            <a:ext cx="10004358" cy="4351338"/>
          </a:xfrm>
        </p:spPr>
      </p:pic>
    </p:spTree>
    <p:extLst>
      <p:ext uri="{BB962C8B-B14F-4D97-AF65-F5344CB8AC3E}">
        <p14:creationId xmlns:p14="http://schemas.microsoft.com/office/powerpoint/2010/main" val="284859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8B352FD1-5ECA-444A-A151-1B1E4E80C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9" y="643467"/>
            <a:ext cx="847310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DFBB9C-577B-42FA-A8C9-882C6906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5899E6-9CF5-4FED-9DA2-22B84EA2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206FC5-B47E-41BE-AB4D-427B5F36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" y="0"/>
            <a:ext cx="1207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7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A21BB-0221-40BA-9A44-9BC2AC85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5FFC48-3C2F-43D9-ADE7-774024CD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B187A9-3047-4CE4-AB83-D984F3A4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452022"/>
            <a:ext cx="10278909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F60F03-8372-4107-9D42-E9CF7C93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D468F3-2700-4667-A1FE-DE074CF8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C9F98F-C349-4ACD-AAA8-5B479773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2033392"/>
            <a:ext cx="851653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3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C8F760-177C-41E9-960A-68647B4B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Veri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bilimci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yapar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F135BF9-9F9B-44B8-867F-64F1058A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250" y="2427541"/>
            <a:ext cx="77624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</Words>
  <Application>Microsoft Office PowerPoint</Application>
  <PresentationFormat>Geniş ekran</PresentationFormat>
  <Paragraphs>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Veri bilimci ne yapar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Ramazan</dc:creator>
  <cp:lastModifiedBy>Ramazan</cp:lastModifiedBy>
  <cp:revision>14</cp:revision>
  <dcterms:created xsi:type="dcterms:W3CDTF">2022-10-15T08:18:06Z</dcterms:created>
  <dcterms:modified xsi:type="dcterms:W3CDTF">2022-10-17T13:59:55Z</dcterms:modified>
</cp:coreProperties>
</file>