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94" y="96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451699" y="2907662"/>
            <a:ext cx="5155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rgbClr val="7051A6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Ramazan Turkmen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O365</cp:lastModifiedBy>
  <cp:revision>2</cp:revision>
  <dcterms:created xsi:type="dcterms:W3CDTF">2023-07-18T17:41:11Z</dcterms:created>
  <dcterms:modified xsi:type="dcterms:W3CDTF">2023-08-23T11:33:26Z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