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6" autoAdjust="0"/>
  </p:normalViewPr>
  <p:slideViewPr>
    <p:cSldViewPr>
      <p:cViewPr varScale="1">
        <p:scale>
          <a:sx n="82" d="100"/>
          <a:sy n="82" d="100"/>
        </p:scale>
        <p:origin x="7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6570"/>
          </a:xfrm>
          <a:prstGeom prst="rect">
            <a:avLst/>
          </a:prstGeom>
        </p:spPr>
        <p:txBody>
          <a:bodyPr vert="horz" lIns="91408" tIns="45703" rIns="91408" bIns="457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1408" tIns="45703" rIns="91408" bIns="45703" rtlCol="0"/>
          <a:lstStyle>
            <a:lvl1pPr algn="r">
              <a:defRPr sz="1200"/>
            </a:lvl1pPr>
          </a:lstStyle>
          <a:p>
            <a:fld id="{75993C4E-2B92-4C99-82CF-467C671155FA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6570"/>
          </a:xfrm>
          <a:prstGeom prst="rect">
            <a:avLst/>
          </a:prstGeom>
        </p:spPr>
        <p:txBody>
          <a:bodyPr vert="horz" lIns="91408" tIns="45703" rIns="91408" bIns="457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1408" tIns="45703" rIns="91408" bIns="45703" rtlCol="0" anchor="b"/>
          <a:lstStyle>
            <a:lvl1pPr algn="r">
              <a:defRPr sz="1200"/>
            </a:lvl1pPr>
          </a:lstStyle>
          <a:p>
            <a:fld id="{B8413C6D-EB18-4747-92E8-90067BEEEE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85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336" cy="496967"/>
          </a:xfrm>
          <a:prstGeom prst="rect">
            <a:avLst/>
          </a:prstGeom>
        </p:spPr>
        <p:txBody>
          <a:bodyPr vert="horz" lIns="91408" tIns="45703" rIns="91408" bIns="457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577" y="1"/>
            <a:ext cx="2944336" cy="496967"/>
          </a:xfrm>
          <a:prstGeom prst="rect">
            <a:avLst/>
          </a:prstGeom>
        </p:spPr>
        <p:txBody>
          <a:bodyPr vert="horz" lIns="91408" tIns="45703" rIns="91408" bIns="45703" rtlCol="0"/>
          <a:lstStyle>
            <a:lvl1pPr algn="r">
              <a:defRPr sz="1200"/>
            </a:lvl1pPr>
          </a:lstStyle>
          <a:p>
            <a:fld id="{C8F29368-7BCF-4D5F-A8DC-596678DBC894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6125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8" tIns="45703" rIns="91408" bIns="457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5" y="4717217"/>
            <a:ext cx="5436552" cy="4469526"/>
          </a:xfrm>
          <a:prstGeom prst="rect">
            <a:avLst/>
          </a:prstGeom>
        </p:spPr>
        <p:txBody>
          <a:bodyPr vert="horz" lIns="91408" tIns="45703" rIns="91408" bIns="457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46"/>
            <a:ext cx="2944336" cy="496966"/>
          </a:xfrm>
          <a:prstGeom prst="rect">
            <a:avLst/>
          </a:prstGeom>
        </p:spPr>
        <p:txBody>
          <a:bodyPr vert="horz" lIns="91408" tIns="45703" rIns="91408" bIns="457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577" y="9432846"/>
            <a:ext cx="2944336" cy="496966"/>
          </a:xfrm>
          <a:prstGeom prst="rect">
            <a:avLst/>
          </a:prstGeom>
        </p:spPr>
        <p:txBody>
          <a:bodyPr vert="horz" lIns="91408" tIns="45703" rIns="91408" bIns="45703" rtlCol="0" anchor="b"/>
          <a:lstStyle>
            <a:lvl1pPr algn="r">
              <a:defRPr sz="1200"/>
            </a:lvl1pPr>
          </a:lstStyle>
          <a:p>
            <a:fld id="{4D8CF3C1-CF6A-4EB2-865A-981BFEEA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F3C1-CF6A-4EB2-865A-981BFEEA36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7B87-F495-4BD4-9C17-7DB3598846D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2E5E-9EDE-4EC8-B17D-7EE20EEF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egant-blue-white-design-powerpoint-backgroun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0"/>
            <a:ext cx="9144000" cy="86868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3962399"/>
            <a:ext cx="3680680" cy="685801"/>
          </a:xfrm>
        </p:spPr>
        <p:txBody>
          <a:bodyPr>
            <a:noAutofit/>
          </a:bodyPr>
          <a:lstStyle/>
          <a:p>
            <a:pPr algn="r"/>
            <a:r>
              <a:rPr lang="en-US" sz="5400" dirty="0">
                <a:solidFill>
                  <a:srgbClr val="002060"/>
                </a:solidFill>
                <a:latin typeface="MoolBoran" pitchFamily="34" charset="0"/>
                <a:cs typeface="MoolBoran" pitchFamily="34" charset="0"/>
              </a:rPr>
              <a:t>SAVE THE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8001" y="4572001"/>
            <a:ext cx="3581401" cy="198119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MoolBoran" pitchFamily="34" charset="0"/>
                <a:cs typeface="MoolBoran" pitchFamily="34" charset="0"/>
              </a:rPr>
              <a:t>17-21 July 2018</a:t>
            </a:r>
          </a:p>
          <a:p>
            <a:pPr algn="r"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MoolBoran" pitchFamily="34" charset="0"/>
                <a:cs typeface="MoolBoran" pitchFamily="34" charset="0"/>
              </a:rPr>
              <a:t>World Trade Center</a:t>
            </a:r>
          </a:p>
          <a:p>
            <a:pPr algn="r"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MoolBoran" pitchFamily="34" charset="0"/>
                <a:cs typeface="MoolBoran" pitchFamily="34" charset="0"/>
              </a:rPr>
              <a:t>Pasay City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533224"/>
            <a:ext cx="91440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solidFill>
                  <a:schemeClr val="bg1"/>
                </a:solidFill>
                <a:latin typeface="MoolBoran" pitchFamily="34" charset="0"/>
                <a:cs typeface="MoolBoran" pitchFamily="34" charset="0"/>
              </a:rPr>
              <a:t>NATIONAL  SCIENCE  AND TECHNOLOGY  WEEK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905000" y="4556083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olBoran" pitchFamily="34" charset="0"/>
                <a:ea typeface="+mj-ea"/>
                <a:cs typeface="MoolBoran" pitchFamily="34" charset="0"/>
              </a:rPr>
              <a:t>Department of Science and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94" y="4470995"/>
            <a:ext cx="455731" cy="4559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471616B-444B-4D8E-BC5F-4CB4EC018967}"/>
              </a:ext>
            </a:extLst>
          </p:cNvPr>
          <p:cNvSpPr txBox="1">
            <a:spLocks/>
          </p:cNvSpPr>
          <p:nvPr/>
        </p:nvSpPr>
        <p:spPr>
          <a:xfrm>
            <a:off x="1915995" y="5165683"/>
            <a:ext cx="358139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olBoran" panose="020B0100010101010101" pitchFamily="34" charset="0"/>
                <a:ea typeface="+mj-ea"/>
                <a:cs typeface="MoolBoran" panose="020B0100010101010101" pitchFamily="34" charset="0"/>
              </a:rPr>
              <a:t>For details, please contact:      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MoolBoran" panose="020B0100010101010101" pitchFamily="34" charset="0"/>
                <a:cs typeface="MoolBoran" panose="020B0100010101010101" pitchFamily="34" charset="0"/>
              </a:rPr>
              <a:t>May </a:t>
            </a:r>
            <a:r>
              <a:rPr lang="en-US" sz="2400" dirty="0" err="1">
                <a:solidFill>
                  <a:srgbClr val="002060"/>
                </a:solidFill>
                <a:latin typeface="MoolBoran" panose="020B0100010101010101" pitchFamily="34" charset="0"/>
                <a:cs typeface="MoolBoran" panose="020B0100010101010101" pitchFamily="34" charset="0"/>
              </a:rPr>
              <a:t>Dequito</a:t>
            </a:r>
            <a:r>
              <a:rPr lang="en-US" sz="2400" dirty="0">
                <a:solidFill>
                  <a:srgbClr val="002060"/>
                </a:solidFill>
                <a:latin typeface="MoolBoran" panose="020B0100010101010101" pitchFamily="34" charset="0"/>
                <a:cs typeface="MoolBoran" panose="020B0100010101010101" pitchFamily="34" charset="0"/>
              </a:rPr>
              <a:t>          837-2933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MoolBoran" panose="020B0100010101010101" pitchFamily="34" charset="0"/>
                <a:cs typeface="MoolBoran" panose="020B0100010101010101" pitchFamily="34" charset="0"/>
              </a:rPr>
              <a:t>Queenie </a:t>
            </a:r>
            <a:r>
              <a:rPr lang="en-US" sz="2400" dirty="0" err="1">
                <a:solidFill>
                  <a:srgbClr val="002060"/>
                </a:solidFill>
                <a:latin typeface="MoolBoran" panose="020B0100010101010101" pitchFamily="34" charset="0"/>
                <a:cs typeface="MoolBoran" panose="020B0100010101010101" pitchFamily="34" charset="0"/>
              </a:rPr>
              <a:t>Gadong</a:t>
            </a:r>
            <a:r>
              <a:rPr lang="en-US" sz="2400" dirty="0">
                <a:solidFill>
                  <a:srgbClr val="002060"/>
                </a:solidFill>
                <a:latin typeface="MoolBoran" panose="020B0100010101010101" pitchFamily="34" charset="0"/>
                <a:cs typeface="MoolBoran" panose="020B0100010101010101" pitchFamily="34" charset="0"/>
              </a:rPr>
              <a:t>  837-2071 local 2035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DF10E-2852-49D0-986E-D51FD7C644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81955"/>
            <a:ext cx="3886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MoolBoran</vt:lpstr>
      <vt:lpstr>Office Theme</vt:lpstr>
      <vt:lpstr>SAVE THE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Science and Technology Week Celebration</dc:title>
  <dc:creator>osec</dc:creator>
  <cp:lastModifiedBy>DOST-PROCUREMENT</cp:lastModifiedBy>
  <cp:revision>89</cp:revision>
  <cp:lastPrinted>2016-07-07T11:11:17Z</cp:lastPrinted>
  <dcterms:created xsi:type="dcterms:W3CDTF">2013-07-02T03:28:44Z</dcterms:created>
  <dcterms:modified xsi:type="dcterms:W3CDTF">2018-04-05T09:15:26Z</dcterms:modified>
</cp:coreProperties>
</file>