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4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67FF-1EC4-4A7A-92D9-25058A6094E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B179-BEC5-43CB-BF8B-EC5ACC49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457200">
              <a:lnSpc>
                <a:spcPts val="6000"/>
              </a:lnSpc>
            </a:pPr>
            <a:r>
              <a:rPr lang="en-US" cap="all" dirty="0">
                <a:solidFill>
                  <a:srgbClr val="000000"/>
                </a:solidFill>
                <a:latin typeface="Plak Com Black Condensed"/>
                <a:cs typeface="Plak Com Black Condensed"/>
              </a:rPr>
              <a:t>Online Reviews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12" y="1269066"/>
            <a:ext cx="3878916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all" dirty="0">
                <a:solidFill>
                  <a:srgbClr val="000000"/>
                </a:solidFill>
                <a:latin typeface="Plak Com Black Condensed"/>
                <a:cs typeface="Plak Com Black Condensed"/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ntinel Medium"/>
                <a:cs typeface="Sentinel Medium"/>
              </a:rPr>
              <a:t>Can we use product reviews as a predictor for sales at REI? </a:t>
            </a:r>
            <a:endParaRPr lang="en-US" sz="2000" dirty="0" smtClean="0">
              <a:latin typeface="Sentinel Medium"/>
              <a:cs typeface="Sentinel Medium"/>
            </a:endParaRPr>
          </a:p>
          <a:p>
            <a:r>
              <a:rPr lang="en-US" sz="2000" dirty="0" smtClean="0">
                <a:latin typeface="Sentinel Medium"/>
                <a:cs typeface="Sentinel Medium"/>
              </a:rPr>
              <a:t>Do </a:t>
            </a:r>
            <a:r>
              <a:rPr lang="en-US" sz="2000" dirty="0">
                <a:latin typeface="Sentinel Medium"/>
                <a:cs typeface="Sentinel Medium"/>
              </a:rPr>
              <a:t>product Reviews affect sales? </a:t>
            </a:r>
            <a:endParaRPr lang="en-US" sz="2000" dirty="0" smtClean="0">
              <a:latin typeface="Sentinel Medium"/>
              <a:cs typeface="Sentinel Medium"/>
            </a:endParaRPr>
          </a:p>
          <a:p>
            <a:r>
              <a:rPr lang="en-US" sz="2000" dirty="0" smtClean="0">
                <a:latin typeface="Sentinel Medium"/>
                <a:cs typeface="Sentinel Medium"/>
              </a:rPr>
              <a:t>Furthermore</a:t>
            </a:r>
            <a:r>
              <a:rPr lang="en-US" sz="2000" dirty="0">
                <a:latin typeface="Sentinel Medium"/>
                <a:cs typeface="Sentinel Medium"/>
              </a:rPr>
              <a:t>, are there certain key words that drive an increase in orders for a given product?</a:t>
            </a:r>
          </a:p>
        </p:txBody>
      </p:sp>
    </p:spTree>
    <p:extLst>
      <p:ext uri="{BB962C8B-B14F-4D97-AF65-F5344CB8AC3E}">
        <p14:creationId xmlns:p14="http://schemas.microsoft.com/office/powerpoint/2010/main" val="194403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all" dirty="0" smtClean="0">
                <a:solidFill>
                  <a:srgbClr val="000000"/>
                </a:solidFill>
                <a:latin typeface="Plak Com Black Condensed"/>
                <a:cs typeface="Plak Com Black Condensed"/>
              </a:rPr>
              <a:t>Methodology</a:t>
            </a:r>
            <a:endParaRPr lang="en-US" sz="6000" cap="all" dirty="0">
              <a:solidFill>
                <a:srgbClr val="000000"/>
              </a:solidFill>
              <a:latin typeface="Plak Com Black Condensed"/>
              <a:cs typeface="Plak Com Black Condense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Sentinel Medium"/>
                <a:cs typeface="Sentinel Medium"/>
              </a:rPr>
              <a:t>What data have you gathered and how did you gather it?</a:t>
            </a:r>
          </a:p>
          <a:p>
            <a:pPr lvl="1"/>
            <a:r>
              <a:rPr lang="en-US" sz="1600" dirty="0" smtClean="0">
                <a:latin typeface="Sentinel Medium"/>
                <a:cs typeface="Sentinel Medium"/>
              </a:rPr>
              <a:t>Ran a query on our internal data base to pull by product: review count, average review, number of product views, and number of orders placed.</a:t>
            </a:r>
            <a:br>
              <a:rPr lang="en-US" sz="1600" dirty="0" smtClean="0">
                <a:latin typeface="Sentinel Medium"/>
                <a:cs typeface="Sentinel Medium"/>
              </a:rPr>
            </a:br>
            <a:endParaRPr lang="en-US" sz="1600" dirty="0" smtClean="0">
              <a:latin typeface="Sentinel Medium"/>
              <a:cs typeface="Sentinel Medium"/>
            </a:endParaRPr>
          </a:p>
          <a:p>
            <a:pPr lvl="1"/>
            <a:endParaRPr lang="en-US" sz="1600" dirty="0">
              <a:latin typeface="Sentinel Medium"/>
              <a:cs typeface="Sentinel Medium"/>
            </a:endParaRPr>
          </a:p>
          <a:p>
            <a:pPr lvl="1"/>
            <a:endParaRPr lang="en-US" sz="1600" dirty="0" smtClean="0">
              <a:latin typeface="Sentinel Medium"/>
              <a:cs typeface="Sentinel Medium"/>
            </a:endParaRPr>
          </a:p>
          <a:p>
            <a:pPr lvl="1"/>
            <a:endParaRPr lang="en-US" sz="1600" dirty="0">
              <a:latin typeface="Sentinel Medium"/>
              <a:cs typeface="Sentinel Medium"/>
            </a:endParaRPr>
          </a:p>
          <a:p>
            <a:pPr lvl="1"/>
            <a:endParaRPr lang="en-US" sz="1600" dirty="0" smtClean="0">
              <a:latin typeface="Sentinel Medium"/>
              <a:cs typeface="Sentinel Medium"/>
            </a:endParaRPr>
          </a:p>
          <a:p>
            <a:pPr lvl="1"/>
            <a:endParaRPr lang="en-US" sz="1600" dirty="0">
              <a:latin typeface="Sentinel Medium"/>
              <a:cs typeface="Sentinel Medium"/>
            </a:endParaRPr>
          </a:p>
          <a:p>
            <a:pPr lvl="1"/>
            <a:endParaRPr lang="en-US" sz="1600" dirty="0" smtClean="0">
              <a:latin typeface="Sentinel Medium"/>
              <a:cs typeface="Sentinel Medium"/>
            </a:endParaRPr>
          </a:p>
          <a:p>
            <a:pPr lvl="1"/>
            <a:endParaRPr lang="en-US" sz="1600" dirty="0" smtClean="0">
              <a:latin typeface="Sentinel Medium"/>
              <a:cs typeface="Sentinel Medium"/>
            </a:endParaRPr>
          </a:p>
          <a:p>
            <a:r>
              <a:rPr lang="en-US" sz="2000" dirty="0" smtClean="0">
                <a:latin typeface="Sentinel Medium"/>
                <a:cs typeface="Sentinel Medium"/>
              </a:rPr>
              <a:t>What areas of the data have you cleaned/still need to be cleaned?</a:t>
            </a:r>
          </a:p>
          <a:p>
            <a:pPr lvl="1"/>
            <a:r>
              <a:rPr lang="en-US" sz="1600" dirty="0" smtClean="0">
                <a:latin typeface="Sentinel Medium"/>
                <a:cs typeface="Sentinel Medium"/>
              </a:rPr>
              <a:t>Commas need to be converted to periods in ‘REVIEW_SCORE’</a:t>
            </a:r>
          </a:p>
          <a:p>
            <a:pPr lvl="1"/>
            <a:r>
              <a:rPr lang="en-US" sz="1600" dirty="0" smtClean="0">
                <a:latin typeface="Sentinel Medium"/>
                <a:cs typeface="Sentinel Medium"/>
              </a:rPr>
              <a:t>REVIEW_SCORE converted to float64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91" y="2819791"/>
            <a:ext cx="5234881" cy="19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all" dirty="0" smtClean="0">
                <a:solidFill>
                  <a:srgbClr val="000000"/>
                </a:solidFill>
                <a:latin typeface="Plak Com Black Condensed"/>
                <a:cs typeface="Plak Com Black Condensed"/>
              </a:rPr>
              <a:t>exploration</a:t>
            </a:r>
            <a:endParaRPr lang="en-US" sz="6000" cap="all" dirty="0">
              <a:solidFill>
                <a:srgbClr val="000000"/>
              </a:solidFill>
              <a:latin typeface="Plak Com Black Condensed"/>
              <a:cs typeface="Plak Com Black Condense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04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Sentinel Medium"/>
                <a:cs typeface="Sentinel Medium"/>
              </a:rPr>
              <a:t>What steps have you taken to explore the data?</a:t>
            </a:r>
          </a:p>
          <a:p>
            <a:pPr lvl="1"/>
            <a:r>
              <a:rPr lang="en-US" sz="1600" dirty="0" smtClean="0">
                <a:latin typeface="Sentinel Medium"/>
                <a:cs typeface="Sentinel Medium"/>
              </a:rPr>
              <a:t>Histograms</a:t>
            </a:r>
          </a:p>
          <a:p>
            <a:pPr lvl="1"/>
            <a:endParaRPr lang="en-US" sz="1600" dirty="0">
              <a:latin typeface="Sentinel Medium"/>
              <a:cs typeface="Sentinel Medium"/>
            </a:endParaRPr>
          </a:p>
          <a:p>
            <a:pPr lvl="1"/>
            <a:endParaRPr lang="en-US" sz="1600" dirty="0" smtClean="0">
              <a:latin typeface="Sentinel Medium"/>
              <a:cs typeface="Sentinel Medium"/>
            </a:endParaRPr>
          </a:p>
          <a:p>
            <a:pPr lvl="1"/>
            <a:endParaRPr lang="en-US" sz="1600" dirty="0">
              <a:latin typeface="Sentinel Medium"/>
              <a:cs typeface="Sentinel Medium"/>
            </a:endParaRPr>
          </a:p>
          <a:p>
            <a:pPr lvl="1"/>
            <a:endParaRPr lang="en-US" sz="1600" dirty="0" smtClean="0">
              <a:latin typeface="Sentinel Medium"/>
              <a:cs typeface="Sentinel Medium"/>
            </a:endParaRPr>
          </a:p>
          <a:p>
            <a:pPr lvl="1"/>
            <a:endParaRPr lang="en-US" sz="1600" dirty="0" smtClean="0">
              <a:latin typeface="Sentinel Medium"/>
              <a:cs typeface="Sentinel Medium"/>
            </a:endParaRPr>
          </a:p>
          <a:p>
            <a:pPr lvl="1"/>
            <a:endParaRPr lang="en-US" sz="1600" dirty="0">
              <a:latin typeface="Sentinel Medium"/>
              <a:cs typeface="Sentinel Medium"/>
            </a:endParaRPr>
          </a:p>
          <a:p>
            <a:pPr lvl="1"/>
            <a:endParaRPr lang="en-US" sz="1600" dirty="0" smtClean="0">
              <a:latin typeface="Sentinel Medium"/>
              <a:cs typeface="Sentinel Medium"/>
            </a:endParaRPr>
          </a:p>
          <a:p>
            <a:pPr lvl="1"/>
            <a:endParaRPr lang="en-US" sz="1600" dirty="0" smtClean="0">
              <a:latin typeface="Sentinel Medium"/>
              <a:cs typeface="Sentinel Medium"/>
            </a:endParaRPr>
          </a:p>
          <a:p>
            <a:pPr lvl="1"/>
            <a:r>
              <a:rPr lang="en-US" sz="1600" dirty="0" smtClean="0">
                <a:latin typeface="Sentinel Medium"/>
                <a:cs typeface="Sentinel Medium"/>
              </a:rPr>
              <a:t>Scatter Plot</a:t>
            </a:r>
            <a:endParaRPr lang="en-US" sz="1600" dirty="0">
              <a:latin typeface="Sentinel Medium"/>
              <a:cs typeface="Sentinel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42" y="4512371"/>
            <a:ext cx="7272069" cy="2345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13" y="2183293"/>
            <a:ext cx="7541398" cy="23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all" dirty="0" smtClean="0">
                <a:solidFill>
                  <a:srgbClr val="000000"/>
                </a:solidFill>
                <a:latin typeface="Plak Com Black Condensed"/>
                <a:cs typeface="Plak Com Black Condensed"/>
              </a:rPr>
              <a:t>Insights (so far)</a:t>
            </a:r>
            <a:endParaRPr lang="en-US" sz="6000" cap="all" dirty="0">
              <a:solidFill>
                <a:srgbClr val="000000"/>
              </a:solidFill>
              <a:latin typeface="Plak Com Black Condensed"/>
              <a:cs typeface="Plak Com Black Condense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422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Sentinel Medium"/>
                <a:cs typeface="Sentinel Medium"/>
              </a:rPr>
              <a:t>What insights have you gained from your exploration?</a:t>
            </a:r>
          </a:p>
          <a:p>
            <a:r>
              <a:rPr lang="en-US" sz="2000" dirty="0" smtClean="0">
                <a:latin typeface="Sentinel Medium"/>
                <a:cs typeface="Sentinel Medium"/>
              </a:rPr>
              <a:t>Of all products currently available on rei.com, most have no reviews, followed by those with an average score of 5</a:t>
            </a:r>
            <a:endParaRPr lang="en-US" sz="2000" dirty="0">
              <a:latin typeface="Sentinel Medium"/>
              <a:cs typeface="Sentinel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12" y="2791706"/>
            <a:ext cx="9190516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6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all" dirty="0" smtClean="0">
                <a:solidFill>
                  <a:srgbClr val="000000"/>
                </a:solidFill>
                <a:latin typeface="Plak Com Black Condensed"/>
                <a:cs typeface="Plak Com Black Condensed"/>
              </a:rPr>
              <a:t>Future analyses</a:t>
            </a:r>
            <a:endParaRPr lang="en-US" sz="6000" cap="all" dirty="0">
              <a:solidFill>
                <a:srgbClr val="000000"/>
              </a:solidFill>
              <a:latin typeface="Plak Com Black Condensed"/>
              <a:cs typeface="Plak Com Black Condense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699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Sentinel Medium"/>
                <a:cs typeface="Sentinel Medium"/>
              </a:rPr>
              <a:t>Will you be able to answer your question with this data, or do you need to gather more data (or adjust your question)?</a:t>
            </a:r>
          </a:p>
          <a:p>
            <a:r>
              <a:rPr lang="en-US" sz="2000" i="1" dirty="0">
                <a:latin typeface="Sentinel Medium"/>
                <a:cs typeface="Sentinel Medium"/>
              </a:rPr>
              <a:t> </a:t>
            </a:r>
            <a:r>
              <a:rPr lang="en-US" sz="2000" dirty="0" smtClean="0">
                <a:latin typeface="Sentinel Medium"/>
                <a:cs typeface="Sentinel Medium"/>
              </a:rPr>
              <a:t>Right now I have too much data to parse through.  It’s too much to see patterns in a scatter plot.  I need to pull in more dimensions, such as product type and price point.  Are there patters within a specific product type, rather than overall products?</a:t>
            </a:r>
            <a:endParaRPr lang="en-US" sz="2000" dirty="0">
              <a:latin typeface="Sentinel Medium"/>
              <a:cs typeface="Sentinel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48" y="3795623"/>
            <a:ext cx="9038103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Plak Com Black Condensed</vt:lpstr>
      <vt:lpstr>Sentinel Medium</vt:lpstr>
      <vt:lpstr>Office Theme</vt:lpstr>
      <vt:lpstr>Online Reviews</vt:lpstr>
      <vt:lpstr>Question</vt:lpstr>
      <vt:lpstr>Methodology</vt:lpstr>
      <vt:lpstr>exploration</vt:lpstr>
      <vt:lpstr>Insights (so far)</vt:lpstr>
      <vt:lpstr>Future analyses</vt:lpstr>
    </vt:vector>
  </TitlesOfParts>
  <Company>Recreational Equipment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Reviews</dc:title>
  <dc:creator>Rachel Nord</dc:creator>
  <cp:lastModifiedBy>Rachel Nord</cp:lastModifiedBy>
  <cp:revision>12</cp:revision>
  <dcterms:created xsi:type="dcterms:W3CDTF">2017-10-22T21:23:52Z</dcterms:created>
  <dcterms:modified xsi:type="dcterms:W3CDTF">2017-10-23T23:21:27Z</dcterms:modified>
</cp:coreProperties>
</file>