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8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337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5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1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1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0201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6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2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1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64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10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9093-C180-8340-8B1D-F66E7D5AC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4E87D-FFD7-2D4F-9EBE-3D51BFA60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 /OS IBM</a:t>
            </a:r>
            <a:br>
              <a:rPr lang="en-US" dirty="0"/>
            </a:br>
            <a:r>
              <a:rPr lang="en-US" dirty="0"/>
              <a:t>RIA NIJJAR</a:t>
            </a:r>
          </a:p>
        </p:txBody>
      </p:sp>
    </p:spTree>
    <p:extLst>
      <p:ext uri="{BB962C8B-B14F-4D97-AF65-F5344CB8AC3E}">
        <p14:creationId xmlns:p14="http://schemas.microsoft.com/office/powerpoint/2010/main" val="38758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15FA-A297-244F-A8F3-FEFE79B4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C781-62DE-1E46-9C63-77BF192D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CA" b="1" dirty="0"/>
              <a:t>z</a:t>
            </a:r>
            <a:r>
              <a:rPr lang="en-CA" dirty="0"/>
              <a:t>/</a:t>
            </a:r>
            <a:r>
              <a:rPr lang="en-CA" b="1" dirty="0" err="1"/>
              <a:t>OS</a:t>
            </a:r>
            <a:r>
              <a:rPr lang="en-CA" dirty="0" err="1"/>
              <a:t>Management</a:t>
            </a:r>
            <a:r>
              <a:rPr lang="en-CA" dirty="0"/>
              <a:t> Facility</a:t>
            </a:r>
          </a:p>
          <a:p>
            <a:r>
              <a:rPr lang="en-CA" dirty="0"/>
              <a:t>Custom developed applications</a:t>
            </a:r>
          </a:p>
          <a:p>
            <a:pPr fontAlgn="base"/>
            <a:r>
              <a:rPr lang="en-CA" dirty="0"/>
              <a:t>Designing for z/OS: Batch or online?</a:t>
            </a:r>
          </a:p>
          <a:p>
            <a:pPr fontAlgn="base"/>
            <a:r>
              <a:rPr lang="en-CA" dirty="0"/>
              <a:t>Designing for z/OS: Data sources and access methods</a:t>
            </a:r>
          </a:p>
          <a:p>
            <a:pPr fontAlgn="base"/>
            <a:r>
              <a:rPr lang="en-CA" dirty="0"/>
              <a:t>Designing for z/OS: Availability and workload requirements</a:t>
            </a:r>
          </a:p>
          <a:p>
            <a:pPr fontAlgn="base"/>
            <a:r>
              <a:rPr lang="en-CA" dirty="0"/>
              <a:t>Designing for z/OS: Exception handling</a:t>
            </a:r>
          </a:p>
          <a:p>
            <a:pPr fontAlgn="base"/>
            <a:r>
              <a:rPr lang="en-CA" dirty="0"/>
              <a:t>Using mainframe character sets</a:t>
            </a:r>
          </a:p>
          <a:p>
            <a:pPr fontAlgn="base"/>
            <a:r>
              <a:rPr lang="en-CA" dirty="0"/>
              <a:t>Using an interactive development environment (IDE)</a:t>
            </a:r>
          </a:p>
          <a:p>
            <a:pPr fontAlgn="base"/>
            <a:r>
              <a:rPr lang="en-CA" dirty="0"/>
              <a:t>Differences between the various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58DE-1D61-B446-9E8E-F33204F0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F89E-5FA4-464C-A783-5C0948FF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z/OS Batch Runtime allows for this interoperability between PL/I, COBOL, and Java applications that run on z/OS. It is a program designed to provide a managed environment that enables shared access to a DB2 connection by PL/I, COBOL, and Java programs. Updates to DB2 are committed in a single transaction. (Note that updates to multiple databases are not supported.)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3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A79B-C212-9F47-87C7-4F7E2B00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745D-6FFA-1C48-9AE2-B1CE6AD4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 dirty="0"/>
              <a:t>Does it get rebooted (powered on / off) or is it always on.</a:t>
            </a:r>
          </a:p>
          <a:p>
            <a:pPr fontAlgn="base"/>
            <a:r>
              <a:rPr lang="en-CA" dirty="0"/>
              <a:t>z/OS systems are designed to run continuously with many months between reloads, allowing important production workloads to be continuously available. Change is the usual reason for a reload, and the level of change on a system dictates the reload schedule.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A899-171B-E14C-B597-E53BAE3D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E9FB-5F96-864D-94E2-174EC205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·         What type of input devices does it support</a:t>
            </a:r>
          </a:p>
          <a:p>
            <a:pPr fontAlgn="base"/>
            <a:r>
              <a:rPr lang="en-CA" dirty="0"/>
              <a:t>file organization can be sequential, line sequential, indexed, or relative. Decide on the file types and devices to be used when you design your program. </a:t>
            </a:r>
          </a:p>
          <a:p>
            <a:r>
              <a:rPr lang="en-CA" dirty="0"/>
              <a:t>·         What type of output devices does it support</a:t>
            </a:r>
          </a:p>
          <a:p>
            <a:pPr fontAlgn="base"/>
            <a:r>
              <a:rPr lang="en-CA" dirty="0"/>
              <a:t> file organization can be sequential, line sequential, indexed, or relative. Decide on the file types and devices to be used when you design your program.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4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79A5-2756-5C41-B286-D5D511CD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F604-AA2B-A346-AD26-3A22EBDD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        What types of user accounts and user permissions does it support</a:t>
            </a:r>
          </a:p>
          <a:p>
            <a:pPr fontAlgn="base"/>
            <a:r>
              <a:rPr lang="en-CA" dirty="0"/>
              <a:t>Access to the Time Sharing Option (TSO) and Interactive System Productivity Facility (ISPF) environments.</a:t>
            </a:r>
          </a:p>
          <a:p>
            <a:pPr fontAlgn="base"/>
            <a:r>
              <a:rPr lang="en-CA" dirty="0"/>
              <a:t>The ability to create temporary data sets.</a:t>
            </a:r>
          </a:p>
          <a:p>
            <a:pPr fontAlgn="base"/>
            <a:r>
              <a:rPr lang="en-CA" dirty="0"/>
              <a:t>Sufficient virtual memory to run Java™ </a:t>
            </a:r>
          </a:p>
          <a:p>
            <a:pPr fontAlgn="base"/>
            <a:r>
              <a:rPr lang="en-CA" dirty="0"/>
              <a:t>Sufficient virtual storage limits, if the agent is running as a started task.</a:t>
            </a:r>
          </a:p>
          <a:p>
            <a:pPr fontAlgn="base"/>
            <a:r>
              <a:rPr lang="en-CA" dirty="0"/>
              <a:t>A protected ID (which can not be used to log in) can be used as the agent ID.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8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9EB1-7C93-6542-9436-C38E6C61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185E-7C78-CE4F-9BF1-779E11A8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   What type of network and internet connections does it provide</a:t>
            </a:r>
          </a:p>
          <a:p>
            <a:pPr fontAlgn="base"/>
            <a:r>
              <a:rPr lang="en-CA" dirty="0"/>
              <a:t>In the past, a mainframe backbone network used SNA. With the prevalence of TCP/IP and the introduction of SNA/IP integration technology and additional tools, current mainframe networks are migrating to IP-based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089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{6EAFB9AC-6619-9F43-BFBD-EAA55B47A7C0}tf10001072</Template>
  <TotalTime>119</TotalTime>
  <Words>445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Concept map</vt:lpstr>
      <vt:lpstr>TOPIC A</vt:lpstr>
      <vt:lpstr>TOPIC B</vt:lpstr>
      <vt:lpstr>TOPIC C</vt:lpstr>
      <vt:lpstr>TOPIC D</vt:lpstr>
      <vt:lpstr>TOPIC E</vt:lpstr>
      <vt:lpstr>TOPIC 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Nijjar, Ria</dc:creator>
  <cp:lastModifiedBy>Nijjar, Ria</cp:lastModifiedBy>
  <cp:revision>3</cp:revision>
  <dcterms:created xsi:type="dcterms:W3CDTF">2019-12-13T01:07:44Z</dcterms:created>
  <dcterms:modified xsi:type="dcterms:W3CDTF">2019-12-13T03:06:46Z</dcterms:modified>
</cp:coreProperties>
</file>