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8690E92-49D5-465B-B31B-1A27DF71EADB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F2B4D87-2345-4062-8411-7BAC87B0ACF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Team Spark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By:-</a:t>
            </a:r>
          </a:p>
          <a:p>
            <a:r>
              <a:rPr lang="en-IN" dirty="0" err="1" smtClean="0"/>
              <a:t>Rishit</a:t>
            </a:r>
            <a:r>
              <a:rPr lang="en-IN" dirty="0" smtClean="0"/>
              <a:t> Nagar</a:t>
            </a:r>
          </a:p>
          <a:p>
            <a:r>
              <a:rPr lang="en-IN" dirty="0" err="1" smtClean="0"/>
              <a:t>Adesh</a:t>
            </a:r>
            <a:r>
              <a:rPr lang="en-IN" dirty="0" smtClean="0"/>
              <a:t> </a:t>
            </a:r>
            <a:r>
              <a:rPr lang="en-IN" dirty="0" err="1" smtClean="0"/>
              <a:t>Sadekar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STATISTICAL DATA ANALYSIS ON CRIMES AGAINST WOMEN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3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LET’s GO THROUGH OUR DATA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68817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39552" y="17368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TOTAL NUMBER OF STATE’s AND UT’s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48883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39552" y="119675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ANALYSIS AND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F</a:t>
            </a:r>
            <a:r>
              <a:rPr lang="en-US" sz="1800" dirty="0" smtClean="0"/>
              <a:t>ind </a:t>
            </a:r>
            <a:r>
              <a:rPr lang="en-US" sz="1800" dirty="0"/>
              <a:t>out the total population of women over the years, 2001-2014, who has been a victim of the crime based on their gender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A sad and disturbing figure of 50+ lakhs </a:t>
            </a:r>
          </a:p>
          <a:p>
            <a:endParaRPr lang="en-US" sz="1800" dirty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0" y="3212976"/>
            <a:ext cx="8064896" cy="201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39552" y="17368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ANALYSIS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66820"/>
            <a:ext cx="6777037" cy="342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39552" y="17368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39076" cy="386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7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things to be concluded from the above bar chart -</a:t>
            </a:r>
          </a:p>
          <a:p>
            <a:r>
              <a:rPr lang="en-US" dirty="0"/>
              <a:t>1) The cases have </a:t>
            </a:r>
            <a:r>
              <a:rPr lang="en-US" dirty="0" smtClean="0"/>
              <a:t>increased </a:t>
            </a:r>
            <a:r>
              <a:rPr lang="en-US" dirty="0"/>
              <a:t>over the years.</a:t>
            </a:r>
          </a:p>
          <a:p>
            <a:r>
              <a:rPr lang="en-US" dirty="0"/>
              <a:t>2) 2014 has been the year, where </a:t>
            </a:r>
            <a:r>
              <a:rPr lang="en-US" dirty="0" smtClean="0"/>
              <a:t>violence </a:t>
            </a:r>
            <a:r>
              <a:rPr lang="en-US" dirty="0"/>
              <a:t>against women was reported the maximum, under each of the cases like, rape, domestic violence </a:t>
            </a:r>
            <a:r>
              <a:rPr lang="en-US" dirty="0" err="1"/>
              <a:t>etc</a:t>
            </a:r>
            <a:r>
              <a:rPr lang="en-US" dirty="0"/>
              <a:t>, which </a:t>
            </a:r>
            <a:r>
              <a:rPr lang="en-US" dirty="0" smtClean="0"/>
              <a:t>is proved in the forth coming slides.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539552" y="17368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PROOF: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42" y="2324100"/>
            <a:ext cx="4351528" cy="384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39552" y="17368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HEATMAP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 U</a:t>
            </a:r>
            <a:r>
              <a:rPr lang="en-US" sz="1800" dirty="0" smtClean="0"/>
              <a:t>sing </a:t>
            </a:r>
            <a:r>
              <a:rPr lang="en-US" sz="1800" dirty="0" err="1"/>
              <a:t>seaborn</a:t>
            </a:r>
            <a:r>
              <a:rPr lang="en-US" sz="1800" dirty="0"/>
              <a:t> to </a:t>
            </a:r>
            <a:r>
              <a:rPr lang="en-US" sz="1800" dirty="0" smtClean="0"/>
              <a:t>produce </a:t>
            </a:r>
            <a:r>
              <a:rPr lang="en-US" sz="1800" dirty="0" err="1"/>
              <a:t>heatmap</a:t>
            </a:r>
            <a:r>
              <a:rPr lang="en-US" sz="1800" dirty="0"/>
              <a:t> to represent how more cases from each state started coming up more frequently with each passing year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13" y="3227589"/>
            <a:ext cx="6336704" cy="318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39552" y="170080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Q/A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consider four main crimes for smooth analysis of our data-set</a:t>
            </a:r>
          </a:p>
          <a:p>
            <a:r>
              <a:rPr lang="en-IN" dirty="0" smtClean="0"/>
              <a:t>1.&gt;Rape</a:t>
            </a:r>
          </a:p>
          <a:p>
            <a:r>
              <a:rPr lang="en-IN" dirty="0" smtClean="0"/>
              <a:t>2.&gt;Kidnapping Abduction</a:t>
            </a:r>
          </a:p>
          <a:p>
            <a:r>
              <a:rPr lang="en-IN" dirty="0" smtClean="0"/>
              <a:t>3.&gt;Dowry Deaths</a:t>
            </a:r>
          </a:p>
          <a:p>
            <a:r>
              <a:rPr lang="en-IN" dirty="0" smtClean="0"/>
              <a:t>4.&gt;Importation of Girls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539552" y="17368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</a:rPr>
              <a:t>Q1.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10 highest reported rape cases in India, in the span of year 2001-2014</a:t>
            </a:r>
            <a:endParaRPr lang="en-IN" sz="20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474923" cy="329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580526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Inference: Madhya Pradesh has had the highest number of 	     rape case in year 2014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33370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project we try to depict the growth or fall of the variety of crimes done on women, </a:t>
            </a:r>
            <a:r>
              <a:rPr lang="en-US" dirty="0" smtClean="0"/>
              <a:t>such as </a:t>
            </a:r>
            <a:r>
              <a:rPr lang="en-US" dirty="0"/>
              <a:t>abduction, dowry ,rape etc.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our data set of the crimes against women from the </a:t>
            </a:r>
            <a:r>
              <a:rPr lang="en-US" dirty="0" smtClean="0"/>
              <a:t>year 2001-2014</a:t>
            </a:r>
            <a:r>
              <a:rPr lang="en-US" dirty="0"/>
              <a:t>, we would portray crimes in different districts of India.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given values in </a:t>
            </a:r>
            <a:r>
              <a:rPr lang="en-US" dirty="0" smtClean="0"/>
              <a:t>our dataset might </a:t>
            </a:r>
            <a:r>
              <a:rPr lang="en-US" dirty="0"/>
              <a:t>not </a:t>
            </a:r>
            <a:r>
              <a:rPr lang="en-US" dirty="0" smtClean="0"/>
              <a:t>be the </a:t>
            </a:r>
            <a:r>
              <a:rPr lang="en-US" dirty="0"/>
              <a:t>same as the actual number of cases that </a:t>
            </a:r>
            <a:r>
              <a:rPr lang="en-US" dirty="0" smtClean="0"/>
              <a:t>happened </a:t>
            </a:r>
            <a:r>
              <a:rPr lang="en-US" dirty="0"/>
              <a:t>in our country. </a:t>
            </a:r>
            <a:endParaRPr lang="en-US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539552" y="17368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</a:rPr>
              <a:t>Q2.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10 highest reported deaths caused by Dowry cases in India, in the span of year 2001-2014</a:t>
            </a:r>
            <a:endParaRPr lang="en-IN" sz="20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3142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73325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Inference: Uttar Pradesh has had the most number of reported 	     dowry cases in year 2014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39552" y="161031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</a:rPr>
              <a:t>Q3.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10 highest reported Domestic </a:t>
            </a:r>
            <a:r>
              <a:rPr lang="en-US" sz="2000" dirty="0" smtClean="0"/>
              <a:t>Violence </a:t>
            </a:r>
            <a:r>
              <a:rPr lang="en-US" sz="2000" dirty="0"/>
              <a:t>cases in India, in the span of year 2001-2014</a:t>
            </a:r>
            <a:endParaRPr lang="en-IN" sz="20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488832" cy="297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58924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Inference: West Bengal has had the most number of 	  	     Domestic Violence cases in year 2014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39552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</a:rPr>
              <a:t>Q4. </a:t>
            </a:r>
            <a:r>
              <a:rPr lang="en-US" sz="2000" dirty="0"/>
              <a:t>10 highest reported Importation cases in India, in the span of year 2001-2014</a:t>
            </a:r>
            <a:endParaRPr lang="en-IN" sz="20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560840" cy="308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551723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Inference: Bihar has had the most cases of Importation in 	  ` 	     year 2001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39552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7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Total number of cases, in span of 2001-2014 under each category, state wise</a:t>
            </a:r>
            <a:endParaRPr lang="en-IN" sz="20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44016"/>
            <a:ext cx="6840760" cy="426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39552" y="155679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30" y="2324100"/>
            <a:ext cx="6587153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#TOP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comes the TOP 5 for the crimes in each state</a:t>
            </a:r>
          </a:p>
          <a:p>
            <a:pPr marL="68580" indent="0">
              <a:buNone/>
            </a:pPr>
            <a:r>
              <a:rPr lang="en-IN" dirty="0" smtClean="0"/>
              <a:t>Four main crimes:</a:t>
            </a:r>
          </a:p>
          <a:p>
            <a:r>
              <a:rPr lang="en-IN" dirty="0"/>
              <a:t>1.&gt;Rape</a:t>
            </a:r>
          </a:p>
          <a:p>
            <a:r>
              <a:rPr lang="en-IN" dirty="0"/>
              <a:t>2.&gt;Kidnapping Abduction</a:t>
            </a:r>
          </a:p>
          <a:p>
            <a:r>
              <a:rPr lang="en-IN" dirty="0"/>
              <a:t>3.&gt;Dowry Deaths</a:t>
            </a:r>
          </a:p>
          <a:p>
            <a:r>
              <a:rPr lang="en-IN" dirty="0"/>
              <a:t>4.&gt;Importation of Girls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2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 5 states, where maximum numbers of cases has been reported for RAPE in total in span of 2001-2014</a:t>
            </a:r>
            <a:endParaRPr lang="en-IN" sz="2000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88860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465313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Inference: </a:t>
            </a:r>
            <a:r>
              <a:rPr lang="en-US" dirty="0" smtClean="0"/>
              <a:t> </a:t>
            </a:r>
            <a:r>
              <a:rPr lang="en-US" dirty="0"/>
              <a:t>Madhya Pradesh has reported the highest number </a:t>
            </a:r>
            <a:r>
              <a:rPr lang="en-US" dirty="0" smtClean="0"/>
              <a:t>	     of </a:t>
            </a:r>
            <a:r>
              <a:rPr lang="en-US" dirty="0"/>
              <a:t>rape cases in TOTAL in span of 2001-2014, where </a:t>
            </a:r>
            <a:r>
              <a:rPr lang="en-US" dirty="0" smtClean="0"/>
              <a:t>	     UP</a:t>
            </a:r>
            <a:r>
              <a:rPr lang="en-US" dirty="0"/>
              <a:t>, </a:t>
            </a:r>
            <a:r>
              <a:rPr lang="en-US" dirty="0" smtClean="0"/>
              <a:t>Maharashtra</a:t>
            </a:r>
            <a:r>
              <a:rPr lang="en-US" dirty="0"/>
              <a:t>, West Bengal and Rajasthan </a:t>
            </a:r>
            <a:r>
              <a:rPr lang="en-US" dirty="0" smtClean="0"/>
              <a:t>	   	     follows </a:t>
            </a:r>
            <a:r>
              <a:rPr lang="en-US" dirty="0"/>
              <a:t>the list. 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39552" y="155679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 5 states, where maximum numbers of cases has been reported for KIDNAPPING AND ABDUCTION in total in span of 2001-2014</a:t>
            </a:r>
            <a:endParaRPr lang="en-IN" sz="20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83702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450912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Inference: </a:t>
            </a:r>
            <a:r>
              <a:rPr lang="en-US" dirty="0" smtClean="0"/>
              <a:t>Uttar </a:t>
            </a:r>
            <a:r>
              <a:rPr lang="en-US" dirty="0"/>
              <a:t>Pradesh has reported the highest number of </a:t>
            </a:r>
            <a:r>
              <a:rPr lang="en-US" dirty="0" smtClean="0"/>
              <a:t>	    cases </a:t>
            </a:r>
            <a:r>
              <a:rPr lang="en-US" dirty="0"/>
              <a:t>under "Kidnapping and Abduction" in TOTAL in </a:t>
            </a:r>
            <a:r>
              <a:rPr lang="en-US" dirty="0" smtClean="0"/>
              <a:t>	    span </a:t>
            </a:r>
            <a:r>
              <a:rPr lang="en-US" dirty="0"/>
              <a:t>of 2001-2014, where Rajasthan, Assam, West </a:t>
            </a:r>
            <a:r>
              <a:rPr lang="en-US" dirty="0" smtClean="0"/>
              <a:t>	    Bengal </a:t>
            </a:r>
            <a:r>
              <a:rPr lang="en-US" dirty="0"/>
              <a:t>and Bihar follows the list. 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39552" y="12687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 5 states, where maximum numbers of cases has been reported for DOWRY DEATHS in total in span of 2001-2014</a:t>
            </a:r>
            <a:endParaRPr lang="en-IN" sz="20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8613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36510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Inference:</a:t>
            </a:r>
            <a:r>
              <a:rPr lang="en-US" dirty="0" smtClean="0"/>
              <a:t>Uttar </a:t>
            </a:r>
            <a:r>
              <a:rPr lang="en-US" dirty="0"/>
              <a:t>Pradesh has reported the highest number of </a:t>
            </a:r>
            <a:r>
              <a:rPr lang="en-US" dirty="0" smtClean="0"/>
              <a:t>	   Deaths </a:t>
            </a:r>
            <a:r>
              <a:rPr lang="en-US" dirty="0"/>
              <a:t>caused by Dowry cases in TOTAL in span of </a:t>
            </a:r>
            <a:r>
              <a:rPr lang="en-US" dirty="0" smtClean="0"/>
              <a:t>	   2001-2014</a:t>
            </a:r>
            <a:r>
              <a:rPr lang="en-US" dirty="0"/>
              <a:t>, where Bihar, Madhya Pradesh, Andhra </a:t>
            </a:r>
            <a:r>
              <a:rPr lang="en-US" dirty="0" smtClean="0"/>
              <a:t>	   Pradesh </a:t>
            </a:r>
            <a:r>
              <a:rPr lang="en-US" dirty="0"/>
              <a:t>and West Bengal follows the list. 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39552" y="12687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 5 states, where maximum numbers of cases has been reported for DOMESTIC CRUELTY in total in span of 2001-2014</a:t>
            </a:r>
            <a:endParaRPr lang="en-IN" sz="20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71259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29309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Inference: </a:t>
            </a:r>
            <a:r>
              <a:rPr lang="en-US" dirty="0" smtClean="0"/>
              <a:t>West </a:t>
            </a:r>
            <a:r>
              <a:rPr lang="en-US" dirty="0"/>
              <a:t>Bengal has reported the highest number of </a:t>
            </a:r>
            <a:r>
              <a:rPr lang="en-US" dirty="0" smtClean="0"/>
              <a:t>	    cases </a:t>
            </a:r>
            <a:r>
              <a:rPr lang="en-US" dirty="0"/>
              <a:t>of Domestic Violence in TOTAL in span of 	</a:t>
            </a:r>
            <a:r>
              <a:rPr lang="en-US" dirty="0" smtClean="0"/>
              <a:t>    2001-2014</a:t>
            </a:r>
            <a:r>
              <a:rPr lang="en-US" dirty="0"/>
              <a:t>, where Andhra Pradesh, </a:t>
            </a:r>
            <a:r>
              <a:rPr lang="en-US" dirty="0" smtClean="0"/>
              <a:t>Rajasthan</a:t>
            </a:r>
            <a:r>
              <a:rPr lang="en-US" dirty="0"/>
              <a:t>, Uttar </a:t>
            </a:r>
            <a:r>
              <a:rPr lang="en-US" dirty="0" smtClean="0"/>
              <a:t>	    Pradesh </a:t>
            </a:r>
            <a:r>
              <a:rPr lang="en-US" dirty="0"/>
              <a:t>and Maharashtra follows the list. 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39552" y="12687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 aim of working on this project is to reflect the situation of women in our society and raise concern about this matter</a:t>
            </a:r>
          </a:p>
          <a:p>
            <a:r>
              <a:rPr lang="en-US" dirty="0" smtClean="0"/>
              <a:t>Through </a:t>
            </a:r>
            <a:r>
              <a:rPr lang="en-US" dirty="0"/>
              <a:t>this project </a:t>
            </a:r>
            <a:r>
              <a:rPr lang="en-US" dirty="0" smtClean="0"/>
              <a:t>we would statistics </a:t>
            </a:r>
            <a:r>
              <a:rPr lang="en-US" dirty="0"/>
              <a:t>in form of graphs so that </a:t>
            </a:r>
            <a:r>
              <a:rPr lang="en-US" dirty="0" smtClean="0"/>
              <a:t>every-time </a:t>
            </a:r>
            <a:r>
              <a:rPr lang="en-US" dirty="0"/>
              <a:t>one looks at it they should remind themselves of the wrongs in our society and </a:t>
            </a:r>
            <a:endParaRPr lang="en-US" dirty="0" smtClean="0"/>
          </a:p>
          <a:p>
            <a:r>
              <a:rPr lang="en-US" dirty="0" smtClean="0"/>
              <a:t>A motivation </a:t>
            </a:r>
            <a:r>
              <a:rPr lang="en-US" dirty="0"/>
              <a:t>for those women who are scared to come out in </a:t>
            </a:r>
            <a:r>
              <a:rPr lang="en-US" dirty="0" smtClean="0"/>
              <a:t>public,  will have </a:t>
            </a:r>
            <a:r>
              <a:rPr lang="en-US" dirty="0"/>
              <a:t>courage to come out as other women and fight for their rights.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539552" y="17368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80928"/>
            <a:ext cx="7024744" cy="1143000"/>
          </a:xfrm>
        </p:spPr>
        <p:txBody>
          <a:bodyPr/>
          <a:lstStyle/>
          <a:p>
            <a:r>
              <a:rPr lang="en-IN" dirty="0" smtClean="0"/>
              <a:t>AND MANY MORE…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4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311853"/>
              </p:ext>
            </p:extLst>
          </p:nvPr>
        </p:nvGraphicFramePr>
        <p:xfrm>
          <a:off x="3491880" y="3573016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Acrobat Document" showAsIcon="1" r:id="rId3" imgW="380880" imgH="771480" progId="AcroExch.Document.11">
                  <p:embed/>
                </p:oleObj>
              </mc:Choice>
              <mc:Fallback>
                <p:oleObj name="Acrobat Document" showAsIcon="1" r:id="rId3" imgW="38088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3573016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263691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FULL PROJECT CLICK THE ICON 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768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284984"/>
            <a:ext cx="7024744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9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DATASET:</a:t>
            </a:r>
            <a:br>
              <a:rPr lang="en-IN" dirty="0" smtClean="0"/>
            </a:br>
            <a:r>
              <a:rPr lang="en-IN" sz="3100" dirty="0" smtClean="0"/>
              <a:t>CRIME AGAINST WOMEN(2001-2014)</a:t>
            </a: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200" dirty="0" smtClean="0"/>
              <a:t>Source: </a:t>
            </a:r>
            <a:r>
              <a:rPr lang="en-IN" sz="1200" dirty="0" err="1" smtClean="0"/>
              <a:t>Kaggle</a:t>
            </a:r>
            <a:endParaRPr lang="en-IN" sz="1200" dirty="0" smtClean="0"/>
          </a:p>
          <a:p>
            <a:endParaRPr lang="en-IN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07459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39552" y="134076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9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PREPARATION AND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basic step of data cleaning is to remove null values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07"/>
          <a:stretch/>
        </p:blipFill>
        <p:spPr bwMode="auto">
          <a:xfrm>
            <a:off x="827584" y="3197817"/>
            <a:ext cx="7398117" cy="315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39552" y="119675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UNIQUE NUMBER OF DISTICTS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Classifying the data-set into unique districts</a:t>
            </a:r>
          </a:p>
          <a:p>
            <a:pPr marL="68580" indent="0">
              <a:buNone/>
            </a:pPr>
            <a:r>
              <a:rPr lang="en-IN" dirty="0" smtClean="0"/>
              <a:t> </a:t>
            </a:r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India has 748 districts,</a:t>
            </a:r>
            <a:r>
              <a:rPr lang="en-US" sz="1800" dirty="0" smtClean="0"/>
              <a:t>which </a:t>
            </a:r>
            <a:r>
              <a:rPr lang="en-US" sz="1800" dirty="0"/>
              <a:t>means there is messy or false </a:t>
            </a:r>
            <a:r>
              <a:rPr lang="en-US" sz="1800" dirty="0" smtClean="0"/>
              <a:t>data </a:t>
            </a:r>
            <a:r>
              <a:rPr lang="en-US" sz="1800" dirty="0"/>
              <a:t>in a huge amount, in this case, we better drop the column "District" and also "Unnamed: 0", as it is of no use, in our data analysis process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IN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55911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05" y="5171126"/>
            <a:ext cx="6202363" cy="49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07128" y="173681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3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RE-NAMING COLUMNS OF DATA-SET FOR ANALYSIS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132856"/>
            <a:ext cx="766127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39552" y="1268760"/>
            <a:ext cx="576064" cy="216024"/>
          </a:xfrm>
          <a:prstGeom prst="rightArrow">
            <a:avLst>
              <a:gd name="adj1" fmla="val 50000"/>
              <a:gd name="adj2" fmla="val 53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PRINTING THE UNIQUE STATE/UT’s FROM THE DATA-SET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dirty="0"/>
              <a:t>the </a:t>
            </a:r>
            <a:r>
              <a:rPr lang="en-US" dirty="0" smtClean="0"/>
              <a:t>data </a:t>
            </a:r>
            <a:r>
              <a:rPr lang="en-US" dirty="0"/>
              <a:t>of the column "STATE/UT", for that let's find out the names of all the states/UT through .unique()</a:t>
            </a:r>
          </a:p>
          <a:p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63928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39552" y="119675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can see from above that there are lot many repeated </a:t>
            </a:r>
            <a:r>
              <a:rPr lang="en-US" sz="2000" dirty="0" smtClean="0"/>
              <a:t>data, </a:t>
            </a:r>
            <a:r>
              <a:rPr lang="en-US" sz="2000" dirty="0"/>
              <a:t>like some of them are repeated again by using capital letters and some of them have issues with space too, like A&amp;N Islands and also Delhi has been repeated again by mentioning it as Delhi </a:t>
            </a:r>
            <a:r>
              <a:rPr lang="en-US" sz="2000" dirty="0" smtClean="0"/>
              <a:t>UT</a:t>
            </a:r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6" y="4293095"/>
            <a:ext cx="7836928" cy="204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3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495</TotalTime>
  <Words>782</Words>
  <Application>Microsoft Office PowerPoint</Application>
  <PresentationFormat>On-screen Show (4:3)</PresentationFormat>
  <Paragraphs>81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Austin</vt:lpstr>
      <vt:lpstr>Adobe Acrobat Document</vt:lpstr>
      <vt:lpstr>Team Spark</vt:lpstr>
      <vt:lpstr>AGENDA</vt:lpstr>
      <vt:lpstr>EXPECTED OUTCOME</vt:lpstr>
      <vt:lpstr>DATASET: CRIME AGAINST WOMEN(2001-2014)</vt:lpstr>
      <vt:lpstr>DATA PREPARATION AND CLEANING</vt:lpstr>
      <vt:lpstr>UNIQUE NUMBER OF DISTICTS</vt:lpstr>
      <vt:lpstr>RE-NAMING COLUMNS OF DATA-SET FOR ANALYSIS</vt:lpstr>
      <vt:lpstr>PRINTING THE UNIQUE STATE/UT’s FROM THE DATA-SET</vt:lpstr>
      <vt:lpstr>PowerPoint Presentation</vt:lpstr>
      <vt:lpstr>LET’s GO THROUGH OUR DATA</vt:lpstr>
      <vt:lpstr>CHECK TOTAL NUMBER OF STATE’s AND UT’s</vt:lpstr>
      <vt:lpstr>ANALYSIS AND VISUALIZATION</vt:lpstr>
      <vt:lpstr>GRAPH ANALYSIS</vt:lpstr>
      <vt:lpstr>PowerPoint Presentation</vt:lpstr>
      <vt:lpstr>INFERENCE</vt:lpstr>
      <vt:lpstr>PROOF:</vt:lpstr>
      <vt:lpstr>HEATMAP</vt:lpstr>
      <vt:lpstr>Q/A ANALYSIS</vt:lpstr>
      <vt:lpstr>Q1. 10 highest reported rape cases in India, in the span of year 2001-2014</vt:lpstr>
      <vt:lpstr>Q2. 10 highest reported deaths caused by Dowry cases in India, in the span of year 2001-2014</vt:lpstr>
      <vt:lpstr>Q3. 10 highest reported Domestic Violence cases in India, in the span of year 2001-2014</vt:lpstr>
      <vt:lpstr>Q4. 10 highest reported Importation cases in India, in the span of year 2001-2014</vt:lpstr>
      <vt:lpstr>Total number of cases, in span of 2001-2014 under each category, state wise</vt:lpstr>
      <vt:lpstr>PowerPoint Presentation</vt:lpstr>
      <vt:lpstr>THE #TOP 5</vt:lpstr>
      <vt:lpstr>Top 5 states, where maximum numbers of cases has been reported for RAPE in total in span of 2001-2014</vt:lpstr>
      <vt:lpstr>Top 5 states, where maximum numbers of cases has been reported for KIDNAPPING AND ABDUCTION in total in span of 2001-2014</vt:lpstr>
      <vt:lpstr>Top 5 states, where maximum numbers of cases has been reported for DOWRY DEATHS in total in span of 2001-2014</vt:lpstr>
      <vt:lpstr>Top 5 states, where maximum numbers of cases has been reported for DOMESTIC CRUELTY in total in span of 2001-2014</vt:lpstr>
      <vt:lpstr>AND MANY MORE…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2022-01-21T11:01:00Z</dcterms:created>
  <dcterms:modified xsi:type="dcterms:W3CDTF">2022-01-22T06:41:33Z</dcterms:modified>
</cp:coreProperties>
</file>