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3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3966-D4BF-144C-C3E0-670EDF30E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3D65D-BB4C-481E-6727-D761FB528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B0D3D-2D5F-BF01-1C00-FB2381E9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E915-5EA6-984C-9CC7-D2F9A8CD3CAF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19B4E-2866-6822-D9D0-7A6E1D60A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D0EE9-CD83-4DED-7CC7-ECDDD11A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EDF0-0791-1944-AC1D-E2A9B23F4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5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682FA-9565-F82B-80D7-1ABA0FDA9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BA6C0-003C-89CE-39F7-D5F857C9C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9C2D7-4150-F6B1-247A-CA9CDE26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E915-5EA6-984C-9CC7-D2F9A8CD3CAF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7256-CEFB-E806-6445-A10AEFF09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9AE4C-2F02-F80C-0046-2E22AC7F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EDF0-0791-1944-AC1D-E2A9B23F4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5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EA6D25-DB85-193A-6C3E-A12E6693D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860C8-A613-EB38-F9BB-777760172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C390B-C187-50A3-E4B6-C4C249C4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E915-5EA6-984C-9CC7-D2F9A8CD3CAF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0537F-A49A-AF1D-22E2-3D099F43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CB540-6A8D-D216-066B-1FCA6E94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EDF0-0791-1944-AC1D-E2A9B23F4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4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B1AA-C58D-E7BA-6D00-35048D87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0E9A9-E07C-C477-3546-DEBE417F6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81E66-486E-62F0-94BE-40032A07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E915-5EA6-984C-9CC7-D2F9A8CD3CAF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8DF55-CE46-7F83-799B-70C51A09E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8A086-2FF5-3B8E-FECE-8B96277C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EDF0-0791-1944-AC1D-E2A9B23F4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7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47C5C-19B4-BAFD-1453-BA3596280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289B7-7B0D-887D-AE8E-67379A14E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1B86B-AEB8-D61B-4625-3D93F2DD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E915-5EA6-984C-9CC7-D2F9A8CD3CAF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D5867-9693-17C5-555E-D2B5001A0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9F749-D9E5-C082-E212-EE036D06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EDF0-0791-1944-AC1D-E2A9B23F4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7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C4B6-6623-DCCE-7C1D-033C4CA2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6E4A4-747D-0B8A-E4F9-3B23700EA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1066F-C177-436C-F025-CBB91FD4A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ED1AE-3FC0-EC25-05AA-C096B097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E915-5EA6-984C-9CC7-D2F9A8CD3CAF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B4D37-7BDF-520E-FE69-EA8E841F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C6556-4448-2015-441B-6EB57999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EDF0-0791-1944-AC1D-E2A9B23F4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9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EC21-8048-0089-E842-69DBDAD6D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87069-D20C-74F7-00DF-0107B9193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C381B-18C1-327E-A92B-E326D8F3F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03E5F2-B0BB-E5AA-69C9-F6783AF4B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BB592-71D3-9123-F6BE-D2343FF8B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35E99-A638-92AD-1CFC-8B60CFDB6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E915-5EA6-984C-9CC7-D2F9A8CD3CAF}" type="datetimeFigureOut">
              <a:rPr lang="en-US" smtClean="0"/>
              <a:t>2/28/24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C813-1C81-C6C7-22A3-B633CD5A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93D02-53DE-D99F-5DBE-8410C877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EDF0-0791-1944-AC1D-E2A9B23F4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3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CD42-AAD7-1620-AA13-37C5A41E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7343EE-8008-EE50-A5D2-5988D95F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E915-5EA6-984C-9CC7-D2F9A8CD3CAF}" type="datetimeFigureOut">
              <a:rPr lang="en-US" smtClean="0"/>
              <a:t>2/28/24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5374D-F660-9DD3-3EE1-8402AC063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2A36A-E4F2-B45B-7AC7-2D606451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EDF0-0791-1944-AC1D-E2A9B23F4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4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1C11F4-8C5B-47A7-3CDE-5FA98714D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E915-5EA6-984C-9CC7-D2F9A8CD3CAF}" type="datetimeFigureOut">
              <a:rPr lang="en-US" smtClean="0"/>
              <a:t>2/28/24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5AA53C-2E38-D5EE-3697-8BA9EB0A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F33EB-EC2D-08F2-1572-6F39AFA5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EDF0-0791-1944-AC1D-E2A9B23F4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3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00FAA-E8E9-F447-6092-EF2137F37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57BE1-0B1B-ADF8-E8B0-C18C645D0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49F70-B249-82B2-B2BB-ECABD5348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4E17-25B1-3DCD-A42E-FA6C55948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E915-5EA6-984C-9CC7-D2F9A8CD3CAF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0AD4E-BFAB-2609-0824-681E7354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7D1C1-47A4-6E69-97F8-5DD6EA09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EDF0-0791-1944-AC1D-E2A9B23F4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3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5F1C-6068-40DB-184F-AD8E69A0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686448-A66B-E88C-7885-D84D9F270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52164-B7CA-A10B-82F9-266BD82E2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2E0CC-72D3-C466-B596-45A18440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E915-5EA6-984C-9CC7-D2F9A8CD3CAF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048BC-0731-9316-24F1-D5B3646D1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3479A-5E1C-9C96-34D4-846FA8E2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EDF0-0791-1944-AC1D-E2A9B23F4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0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D9A859-25FD-4EA2-B118-C0F0D15A3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5EB81-065E-525C-50B3-7395B207B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42D17-0970-1447-8BA3-9467C775E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8E915-5EA6-984C-9CC7-D2F9A8CD3CAF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9F7B5-72AF-BF14-1873-F7FF09525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1C3B6-C9D3-5BE1-E052-BB0D01351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5EDF0-0791-1944-AC1D-E2A9B23F4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70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slide and a sample area&#10;&#10;Description automatically generated">
            <a:extLst>
              <a:ext uri="{FF2B5EF4-FFF2-40B4-BE49-F238E27FC236}">
                <a16:creationId xmlns:a16="http://schemas.microsoft.com/office/drawing/2014/main" id="{8F579828-1891-F02C-A84C-8D63099EB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19" y="427747"/>
            <a:ext cx="11750561" cy="5815397"/>
          </a:xfr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75F71688-AA3C-3031-00CB-2DC54EEB0D32}"/>
              </a:ext>
            </a:extLst>
          </p:cNvPr>
          <p:cNvGrpSpPr/>
          <p:nvPr/>
        </p:nvGrpSpPr>
        <p:grpSpPr>
          <a:xfrm>
            <a:off x="6076671" y="731605"/>
            <a:ext cx="4149884" cy="4050601"/>
            <a:chOff x="6076671" y="731605"/>
            <a:chExt cx="4149884" cy="4050601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F5359ED-66D6-883F-CC83-035001AE3E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7145" y="2028497"/>
              <a:ext cx="0" cy="11666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452BFD3-AD37-767D-CE73-49DE6FD7BEAF}"/>
                </a:ext>
              </a:extLst>
            </p:cNvPr>
            <p:cNvCxnSpPr>
              <a:cxnSpLocks/>
            </p:cNvCxnSpPr>
            <p:nvPr/>
          </p:nvCxnSpPr>
          <p:spPr>
            <a:xfrm>
              <a:off x="7588469" y="2028497"/>
              <a:ext cx="60406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C71F790-1E82-61B1-077C-7723DC10E79B}"/>
                </a:ext>
              </a:extLst>
            </p:cNvPr>
            <p:cNvCxnSpPr>
              <a:cxnSpLocks/>
            </p:cNvCxnSpPr>
            <p:nvPr/>
          </p:nvCxnSpPr>
          <p:spPr>
            <a:xfrm>
              <a:off x="7767145" y="3694387"/>
              <a:ext cx="0" cy="10878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5D8025F-34F6-91F3-97CA-694F9575EF68}"/>
                </a:ext>
              </a:extLst>
            </p:cNvPr>
            <p:cNvCxnSpPr>
              <a:cxnSpLocks/>
            </p:cNvCxnSpPr>
            <p:nvPr/>
          </p:nvCxnSpPr>
          <p:spPr>
            <a:xfrm>
              <a:off x="7588469" y="4782206"/>
              <a:ext cx="7152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786D7C-09A5-6198-3A45-2977D3F597A4}"/>
                </a:ext>
              </a:extLst>
            </p:cNvPr>
            <p:cNvSpPr txBox="1"/>
            <p:nvPr/>
          </p:nvSpPr>
          <p:spPr>
            <a:xfrm>
              <a:off x="7588469" y="3275111"/>
              <a:ext cx="26380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22.45mm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2A6F644-96BB-2646-FC93-9376544B2F2A}"/>
                </a:ext>
              </a:extLst>
            </p:cNvPr>
            <p:cNvCxnSpPr>
              <a:cxnSpLocks/>
            </p:cNvCxnSpPr>
            <p:nvPr/>
          </p:nvCxnSpPr>
          <p:spPr>
            <a:xfrm>
              <a:off x="7068065" y="1161111"/>
              <a:ext cx="2347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B5EACE8-E991-1CA6-7CD3-540D7B451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2845" y="741405"/>
              <a:ext cx="0" cy="9070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7C919D-779F-E323-3735-DCA3696BF3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731605"/>
              <a:ext cx="0" cy="9070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C1D0C5C-C0EE-FC40-4340-C54CC078A2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6671" y="1159973"/>
              <a:ext cx="2586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CD5D7D-D1D8-1E4B-93C1-7BC0CBF2297E}"/>
                </a:ext>
              </a:extLst>
            </p:cNvPr>
            <p:cNvSpPr txBox="1"/>
            <p:nvPr/>
          </p:nvSpPr>
          <p:spPr>
            <a:xfrm>
              <a:off x="6263034" y="1006084"/>
              <a:ext cx="9222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10.45mm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834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E5C1475-4179-D86F-896F-08F5C2775565}"/>
              </a:ext>
            </a:extLst>
          </p:cNvPr>
          <p:cNvGrpSpPr/>
          <p:nvPr/>
        </p:nvGrpSpPr>
        <p:grpSpPr>
          <a:xfrm>
            <a:off x="675862" y="1878497"/>
            <a:ext cx="3051312" cy="2232567"/>
            <a:chOff x="1659836" y="1669774"/>
            <a:chExt cx="3051312" cy="223256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F78DF14-2DE9-49F3-13BF-16ACBCC298FA}"/>
                </a:ext>
              </a:extLst>
            </p:cNvPr>
            <p:cNvSpPr/>
            <p:nvPr/>
          </p:nvSpPr>
          <p:spPr>
            <a:xfrm>
              <a:off x="1659836" y="1669774"/>
              <a:ext cx="3051312" cy="22325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F067F481-3A87-7DB1-6EC5-2C843B4F8C65}"/>
                </a:ext>
              </a:extLst>
            </p:cNvPr>
            <p:cNvSpPr/>
            <p:nvPr/>
          </p:nvSpPr>
          <p:spPr>
            <a:xfrm>
              <a:off x="2444971" y="2709988"/>
              <a:ext cx="203259" cy="198103"/>
            </a:xfrm>
            <a:custGeom>
              <a:avLst/>
              <a:gdLst>
                <a:gd name="connsiteX0" fmla="*/ 44605 w 289931"/>
                <a:gd name="connsiteY0" fmla="*/ 0 h 278781"/>
                <a:gd name="connsiteX1" fmla="*/ 44605 w 289931"/>
                <a:gd name="connsiteY1" fmla="*/ 0 h 278781"/>
                <a:gd name="connsiteX2" fmla="*/ 22302 w 289931"/>
                <a:gd name="connsiteY2" fmla="*/ 100361 h 278781"/>
                <a:gd name="connsiteX3" fmla="*/ 0 w 289931"/>
                <a:gd name="connsiteY3" fmla="*/ 167269 h 278781"/>
                <a:gd name="connsiteX4" fmla="*/ 44605 w 289931"/>
                <a:gd name="connsiteY4" fmla="*/ 211873 h 278781"/>
                <a:gd name="connsiteX5" fmla="*/ 89210 w 289931"/>
                <a:gd name="connsiteY5" fmla="*/ 256478 h 278781"/>
                <a:gd name="connsiteX6" fmla="*/ 156117 w 289931"/>
                <a:gd name="connsiteY6" fmla="*/ 278781 h 278781"/>
                <a:gd name="connsiteX7" fmla="*/ 245327 w 289931"/>
                <a:gd name="connsiteY7" fmla="*/ 267629 h 278781"/>
                <a:gd name="connsiteX8" fmla="*/ 267629 w 289931"/>
                <a:gd name="connsiteY8" fmla="*/ 234176 h 278781"/>
                <a:gd name="connsiteX9" fmla="*/ 289931 w 289931"/>
                <a:gd name="connsiteY9" fmla="*/ 156117 h 278781"/>
                <a:gd name="connsiteX10" fmla="*/ 278780 w 289931"/>
                <a:gd name="connsiteY10" fmla="*/ 78059 h 278781"/>
                <a:gd name="connsiteX11" fmla="*/ 267629 w 289931"/>
                <a:gd name="connsiteY11" fmla="*/ 44605 h 278781"/>
                <a:gd name="connsiteX12" fmla="*/ 200722 w 289931"/>
                <a:gd name="connsiteY12" fmla="*/ 22303 h 278781"/>
                <a:gd name="connsiteX13" fmla="*/ 133814 w 289931"/>
                <a:gd name="connsiteY13" fmla="*/ 0 h 278781"/>
                <a:gd name="connsiteX14" fmla="*/ 111512 w 289931"/>
                <a:gd name="connsiteY14" fmla="*/ 0 h 278781"/>
                <a:gd name="connsiteX15" fmla="*/ 44605 w 289931"/>
                <a:gd name="connsiteY15" fmla="*/ 0 h 27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931" h="278781">
                  <a:moveTo>
                    <a:pt x="44605" y="0"/>
                  </a:moveTo>
                  <a:lnTo>
                    <a:pt x="44605" y="0"/>
                  </a:lnTo>
                  <a:cubicBezTo>
                    <a:pt x="37171" y="33454"/>
                    <a:pt x="31132" y="67248"/>
                    <a:pt x="22302" y="100361"/>
                  </a:cubicBezTo>
                  <a:cubicBezTo>
                    <a:pt x="16245" y="123076"/>
                    <a:pt x="0" y="167269"/>
                    <a:pt x="0" y="167269"/>
                  </a:cubicBezTo>
                  <a:cubicBezTo>
                    <a:pt x="22302" y="234175"/>
                    <a:pt x="-7434" y="174702"/>
                    <a:pt x="44605" y="211873"/>
                  </a:cubicBezTo>
                  <a:cubicBezTo>
                    <a:pt x="61715" y="224095"/>
                    <a:pt x="69262" y="249829"/>
                    <a:pt x="89210" y="256478"/>
                  </a:cubicBezTo>
                  <a:lnTo>
                    <a:pt x="156117" y="278781"/>
                  </a:lnTo>
                  <a:cubicBezTo>
                    <a:pt x="185854" y="275064"/>
                    <a:pt x="217502" y="278759"/>
                    <a:pt x="245327" y="267629"/>
                  </a:cubicBezTo>
                  <a:cubicBezTo>
                    <a:pt x="257770" y="262652"/>
                    <a:pt x="261636" y="246163"/>
                    <a:pt x="267629" y="234176"/>
                  </a:cubicBezTo>
                  <a:cubicBezTo>
                    <a:pt x="275627" y="218179"/>
                    <a:pt x="286358" y="170408"/>
                    <a:pt x="289931" y="156117"/>
                  </a:cubicBezTo>
                  <a:cubicBezTo>
                    <a:pt x="286214" y="130098"/>
                    <a:pt x="283935" y="103832"/>
                    <a:pt x="278780" y="78059"/>
                  </a:cubicBezTo>
                  <a:cubicBezTo>
                    <a:pt x="276475" y="66533"/>
                    <a:pt x="277194" y="51437"/>
                    <a:pt x="267629" y="44605"/>
                  </a:cubicBezTo>
                  <a:cubicBezTo>
                    <a:pt x="248499" y="30941"/>
                    <a:pt x="223024" y="29737"/>
                    <a:pt x="200722" y="22303"/>
                  </a:cubicBezTo>
                  <a:lnTo>
                    <a:pt x="133814" y="0"/>
                  </a:lnTo>
                  <a:lnTo>
                    <a:pt x="111512" y="0"/>
                  </a:lnTo>
                  <a:lnTo>
                    <a:pt x="4460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99F35AF2-6C63-9934-44FC-9B7E20F2A9B8}"/>
                </a:ext>
              </a:extLst>
            </p:cNvPr>
            <p:cNvSpPr/>
            <p:nvPr/>
          </p:nvSpPr>
          <p:spPr>
            <a:xfrm>
              <a:off x="2850897" y="2709987"/>
              <a:ext cx="203259" cy="198103"/>
            </a:xfrm>
            <a:custGeom>
              <a:avLst/>
              <a:gdLst>
                <a:gd name="connsiteX0" fmla="*/ 44605 w 289931"/>
                <a:gd name="connsiteY0" fmla="*/ 0 h 278781"/>
                <a:gd name="connsiteX1" fmla="*/ 44605 w 289931"/>
                <a:gd name="connsiteY1" fmla="*/ 0 h 278781"/>
                <a:gd name="connsiteX2" fmla="*/ 22302 w 289931"/>
                <a:gd name="connsiteY2" fmla="*/ 100361 h 278781"/>
                <a:gd name="connsiteX3" fmla="*/ 0 w 289931"/>
                <a:gd name="connsiteY3" fmla="*/ 167269 h 278781"/>
                <a:gd name="connsiteX4" fmla="*/ 44605 w 289931"/>
                <a:gd name="connsiteY4" fmla="*/ 211873 h 278781"/>
                <a:gd name="connsiteX5" fmla="*/ 89210 w 289931"/>
                <a:gd name="connsiteY5" fmla="*/ 256478 h 278781"/>
                <a:gd name="connsiteX6" fmla="*/ 156117 w 289931"/>
                <a:gd name="connsiteY6" fmla="*/ 278781 h 278781"/>
                <a:gd name="connsiteX7" fmla="*/ 245327 w 289931"/>
                <a:gd name="connsiteY7" fmla="*/ 267629 h 278781"/>
                <a:gd name="connsiteX8" fmla="*/ 267629 w 289931"/>
                <a:gd name="connsiteY8" fmla="*/ 234176 h 278781"/>
                <a:gd name="connsiteX9" fmla="*/ 289931 w 289931"/>
                <a:gd name="connsiteY9" fmla="*/ 156117 h 278781"/>
                <a:gd name="connsiteX10" fmla="*/ 278780 w 289931"/>
                <a:gd name="connsiteY10" fmla="*/ 78059 h 278781"/>
                <a:gd name="connsiteX11" fmla="*/ 267629 w 289931"/>
                <a:gd name="connsiteY11" fmla="*/ 44605 h 278781"/>
                <a:gd name="connsiteX12" fmla="*/ 200722 w 289931"/>
                <a:gd name="connsiteY12" fmla="*/ 22303 h 278781"/>
                <a:gd name="connsiteX13" fmla="*/ 133814 w 289931"/>
                <a:gd name="connsiteY13" fmla="*/ 0 h 278781"/>
                <a:gd name="connsiteX14" fmla="*/ 111512 w 289931"/>
                <a:gd name="connsiteY14" fmla="*/ 0 h 278781"/>
                <a:gd name="connsiteX15" fmla="*/ 44605 w 289931"/>
                <a:gd name="connsiteY15" fmla="*/ 0 h 27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931" h="278781">
                  <a:moveTo>
                    <a:pt x="44605" y="0"/>
                  </a:moveTo>
                  <a:lnTo>
                    <a:pt x="44605" y="0"/>
                  </a:lnTo>
                  <a:cubicBezTo>
                    <a:pt x="37171" y="33454"/>
                    <a:pt x="31132" y="67248"/>
                    <a:pt x="22302" y="100361"/>
                  </a:cubicBezTo>
                  <a:cubicBezTo>
                    <a:pt x="16245" y="123076"/>
                    <a:pt x="0" y="167269"/>
                    <a:pt x="0" y="167269"/>
                  </a:cubicBezTo>
                  <a:cubicBezTo>
                    <a:pt x="22302" y="234175"/>
                    <a:pt x="-7434" y="174702"/>
                    <a:pt x="44605" y="211873"/>
                  </a:cubicBezTo>
                  <a:cubicBezTo>
                    <a:pt x="61715" y="224095"/>
                    <a:pt x="69262" y="249829"/>
                    <a:pt x="89210" y="256478"/>
                  </a:cubicBezTo>
                  <a:lnTo>
                    <a:pt x="156117" y="278781"/>
                  </a:lnTo>
                  <a:cubicBezTo>
                    <a:pt x="185854" y="275064"/>
                    <a:pt x="217502" y="278759"/>
                    <a:pt x="245327" y="267629"/>
                  </a:cubicBezTo>
                  <a:cubicBezTo>
                    <a:pt x="257770" y="262652"/>
                    <a:pt x="261636" y="246163"/>
                    <a:pt x="267629" y="234176"/>
                  </a:cubicBezTo>
                  <a:cubicBezTo>
                    <a:pt x="275627" y="218179"/>
                    <a:pt x="286358" y="170408"/>
                    <a:pt x="289931" y="156117"/>
                  </a:cubicBezTo>
                  <a:cubicBezTo>
                    <a:pt x="286214" y="130098"/>
                    <a:pt x="283935" y="103832"/>
                    <a:pt x="278780" y="78059"/>
                  </a:cubicBezTo>
                  <a:cubicBezTo>
                    <a:pt x="276475" y="66533"/>
                    <a:pt x="277194" y="51437"/>
                    <a:pt x="267629" y="44605"/>
                  </a:cubicBezTo>
                  <a:cubicBezTo>
                    <a:pt x="248499" y="30941"/>
                    <a:pt x="223024" y="29737"/>
                    <a:pt x="200722" y="22303"/>
                  </a:cubicBezTo>
                  <a:lnTo>
                    <a:pt x="133814" y="0"/>
                  </a:lnTo>
                  <a:lnTo>
                    <a:pt x="111512" y="0"/>
                  </a:lnTo>
                  <a:lnTo>
                    <a:pt x="4460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3D8F392D-D398-2252-2D10-D5D0D51D6E32}"/>
                </a:ext>
              </a:extLst>
            </p:cNvPr>
            <p:cNvSpPr/>
            <p:nvPr/>
          </p:nvSpPr>
          <p:spPr>
            <a:xfrm>
              <a:off x="3256824" y="2709989"/>
              <a:ext cx="203259" cy="198103"/>
            </a:xfrm>
            <a:custGeom>
              <a:avLst/>
              <a:gdLst>
                <a:gd name="connsiteX0" fmla="*/ 44605 w 289931"/>
                <a:gd name="connsiteY0" fmla="*/ 0 h 278781"/>
                <a:gd name="connsiteX1" fmla="*/ 44605 w 289931"/>
                <a:gd name="connsiteY1" fmla="*/ 0 h 278781"/>
                <a:gd name="connsiteX2" fmla="*/ 22302 w 289931"/>
                <a:gd name="connsiteY2" fmla="*/ 100361 h 278781"/>
                <a:gd name="connsiteX3" fmla="*/ 0 w 289931"/>
                <a:gd name="connsiteY3" fmla="*/ 167269 h 278781"/>
                <a:gd name="connsiteX4" fmla="*/ 44605 w 289931"/>
                <a:gd name="connsiteY4" fmla="*/ 211873 h 278781"/>
                <a:gd name="connsiteX5" fmla="*/ 89210 w 289931"/>
                <a:gd name="connsiteY5" fmla="*/ 256478 h 278781"/>
                <a:gd name="connsiteX6" fmla="*/ 156117 w 289931"/>
                <a:gd name="connsiteY6" fmla="*/ 278781 h 278781"/>
                <a:gd name="connsiteX7" fmla="*/ 245327 w 289931"/>
                <a:gd name="connsiteY7" fmla="*/ 267629 h 278781"/>
                <a:gd name="connsiteX8" fmla="*/ 267629 w 289931"/>
                <a:gd name="connsiteY8" fmla="*/ 234176 h 278781"/>
                <a:gd name="connsiteX9" fmla="*/ 289931 w 289931"/>
                <a:gd name="connsiteY9" fmla="*/ 156117 h 278781"/>
                <a:gd name="connsiteX10" fmla="*/ 278780 w 289931"/>
                <a:gd name="connsiteY10" fmla="*/ 78059 h 278781"/>
                <a:gd name="connsiteX11" fmla="*/ 267629 w 289931"/>
                <a:gd name="connsiteY11" fmla="*/ 44605 h 278781"/>
                <a:gd name="connsiteX12" fmla="*/ 200722 w 289931"/>
                <a:gd name="connsiteY12" fmla="*/ 22303 h 278781"/>
                <a:gd name="connsiteX13" fmla="*/ 133814 w 289931"/>
                <a:gd name="connsiteY13" fmla="*/ 0 h 278781"/>
                <a:gd name="connsiteX14" fmla="*/ 111512 w 289931"/>
                <a:gd name="connsiteY14" fmla="*/ 0 h 278781"/>
                <a:gd name="connsiteX15" fmla="*/ 44605 w 289931"/>
                <a:gd name="connsiteY15" fmla="*/ 0 h 27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931" h="278781">
                  <a:moveTo>
                    <a:pt x="44605" y="0"/>
                  </a:moveTo>
                  <a:lnTo>
                    <a:pt x="44605" y="0"/>
                  </a:lnTo>
                  <a:cubicBezTo>
                    <a:pt x="37171" y="33454"/>
                    <a:pt x="31132" y="67248"/>
                    <a:pt x="22302" y="100361"/>
                  </a:cubicBezTo>
                  <a:cubicBezTo>
                    <a:pt x="16245" y="123076"/>
                    <a:pt x="0" y="167269"/>
                    <a:pt x="0" y="167269"/>
                  </a:cubicBezTo>
                  <a:cubicBezTo>
                    <a:pt x="22302" y="234175"/>
                    <a:pt x="-7434" y="174702"/>
                    <a:pt x="44605" y="211873"/>
                  </a:cubicBezTo>
                  <a:cubicBezTo>
                    <a:pt x="61715" y="224095"/>
                    <a:pt x="69262" y="249829"/>
                    <a:pt x="89210" y="256478"/>
                  </a:cubicBezTo>
                  <a:lnTo>
                    <a:pt x="156117" y="278781"/>
                  </a:lnTo>
                  <a:cubicBezTo>
                    <a:pt x="185854" y="275064"/>
                    <a:pt x="217502" y="278759"/>
                    <a:pt x="245327" y="267629"/>
                  </a:cubicBezTo>
                  <a:cubicBezTo>
                    <a:pt x="257770" y="262652"/>
                    <a:pt x="261636" y="246163"/>
                    <a:pt x="267629" y="234176"/>
                  </a:cubicBezTo>
                  <a:cubicBezTo>
                    <a:pt x="275627" y="218179"/>
                    <a:pt x="286358" y="170408"/>
                    <a:pt x="289931" y="156117"/>
                  </a:cubicBezTo>
                  <a:cubicBezTo>
                    <a:pt x="286214" y="130098"/>
                    <a:pt x="283935" y="103832"/>
                    <a:pt x="278780" y="78059"/>
                  </a:cubicBezTo>
                  <a:cubicBezTo>
                    <a:pt x="276475" y="66533"/>
                    <a:pt x="277194" y="51437"/>
                    <a:pt x="267629" y="44605"/>
                  </a:cubicBezTo>
                  <a:cubicBezTo>
                    <a:pt x="248499" y="30941"/>
                    <a:pt x="223024" y="29737"/>
                    <a:pt x="200722" y="22303"/>
                  </a:cubicBezTo>
                  <a:lnTo>
                    <a:pt x="133814" y="0"/>
                  </a:lnTo>
                  <a:lnTo>
                    <a:pt x="111512" y="0"/>
                  </a:lnTo>
                  <a:lnTo>
                    <a:pt x="4460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282D50C-189E-560D-6F65-7A4987D1843B}"/>
                </a:ext>
              </a:extLst>
            </p:cNvPr>
            <p:cNvSpPr/>
            <p:nvPr/>
          </p:nvSpPr>
          <p:spPr>
            <a:xfrm>
              <a:off x="3612483" y="2709990"/>
              <a:ext cx="203259" cy="198103"/>
            </a:xfrm>
            <a:custGeom>
              <a:avLst/>
              <a:gdLst>
                <a:gd name="connsiteX0" fmla="*/ 44605 w 289931"/>
                <a:gd name="connsiteY0" fmla="*/ 0 h 278781"/>
                <a:gd name="connsiteX1" fmla="*/ 44605 w 289931"/>
                <a:gd name="connsiteY1" fmla="*/ 0 h 278781"/>
                <a:gd name="connsiteX2" fmla="*/ 22302 w 289931"/>
                <a:gd name="connsiteY2" fmla="*/ 100361 h 278781"/>
                <a:gd name="connsiteX3" fmla="*/ 0 w 289931"/>
                <a:gd name="connsiteY3" fmla="*/ 167269 h 278781"/>
                <a:gd name="connsiteX4" fmla="*/ 44605 w 289931"/>
                <a:gd name="connsiteY4" fmla="*/ 211873 h 278781"/>
                <a:gd name="connsiteX5" fmla="*/ 89210 w 289931"/>
                <a:gd name="connsiteY5" fmla="*/ 256478 h 278781"/>
                <a:gd name="connsiteX6" fmla="*/ 156117 w 289931"/>
                <a:gd name="connsiteY6" fmla="*/ 278781 h 278781"/>
                <a:gd name="connsiteX7" fmla="*/ 245327 w 289931"/>
                <a:gd name="connsiteY7" fmla="*/ 267629 h 278781"/>
                <a:gd name="connsiteX8" fmla="*/ 267629 w 289931"/>
                <a:gd name="connsiteY8" fmla="*/ 234176 h 278781"/>
                <a:gd name="connsiteX9" fmla="*/ 289931 w 289931"/>
                <a:gd name="connsiteY9" fmla="*/ 156117 h 278781"/>
                <a:gd name="connsiteX10" fmla="*/ 278780 w 289931"/>
                <a:gd name="connsiteY10" fmla="*/ 78059 h 278781"/>
                <a:gd name="connsiteX11" fmla="*/ 267629 w 289931"/>
                <a:gd name="connsiteY11" fmla="*/ 44605 h 278781"/>
                <a:gd name="connsiteX12" fmla="*/ 200722 w 289931"/>
                <a:gd name="connsiteY12" fmla="*/ 22303 h 278781"/>
                <a:gd name="connsiteX13" fmla="*/ 133814 w 289931"/>
                <a:gd name="connsiteY13" fmla="*/ 0 h 278781"/>
                <a:gd name="connsiteX14" fmla="*/ 111512 w 289931"/>
                <a:gd name="connsiteY14" fmla="*/ 0 h 278781"/>
                <a:gd name="connsiteX15" fmla="*/ 44605 w 289931"/>
                <a:gd name="connsiteY15" fmla="*/ 0 h 27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931" h="278781">
                  <a:moveTo>
                    <a:pt x="44605" y="0"/>
                  </a:moveTo>
                  <a:lnTo>
                    <a:pt x="44605" y="0"/>
                  </a:lnTo>
                  <a:cubicBezTo>
                    <a:pt x="37171" y="33454"/>
                    <a:pt x="31132" y="67248"/>
                    <a:pt x="22302" y="100361"/>
                  </a:cubicBezTo>
                  <a:cubicBezTo>
                    <a:pt x="16245" y="123076"/>
                    <a:pt x="0" y="167269"/>
                    <a:pt x="0" y="167269"/>
                  </a:cubicBezTo>
                  <a:cubicBezTo>
                    <a:pt x="22302" y="234175"/>
                    <a:pt x="-7434" y="174702"/>
                    <a:pt x="44605" y="211873"/>
                  </a:cubicBezTo>
                  <a:cubicBezTo>
                    <a:pt x="61715" y="224095"/>
                    <a:pt x="69262" y="249829"/>
                    <a:pt x="89210" y="256478"/>
                  </a:cubicBezTo>
                  <a:lnTo>
                    <a:pt x="156117" y="278781"/>
                  </a:lnTo>
                  <a:cubicBezTo>
                    <a:pt x="185854" y="275064"/>
                    <a:pt x="217502" y="278759"/>
                    <a:pt x="245327" y="267629"/>
                  </a:cubicBezTo>
                  <a:cubicBezTo>
                    <a:pt x="257770" y="262652"/>
                    <a:pt x="261636" y="246163"/>
                    <a:pt x="267629" y="234176"/>
                  </a:cubicBezTo>
                  <a:cubicBezTo>
                    <a:pt x="275627" y="218179"/>
                    <a:pt x="286358" y="170408"/>
                    <a:pt x="289931" y="156117"/>
                  </a:cubicBezTo>
                  <a:cubicBezTo>
                    <a:pt x="286214" y="130098"/>
                    <a:pt x="283935" y="103832"/>
                    <a:pt x="278780" y="78059"/>
                  </a:cubicBezTo>
                  <a:cubicBezTo>
                    <a:pt x="276475" y="66533"/>
                    <a:pt x="277194" y="51437"/>
                    <a:pt x="267629" y="44605"/>
                  </a:cubicBezTo>
                  <a:cubicBezTo>
                    <a:pt x="248499" y="30941"/>
                    <a:pt x="223024" y="29737"/>
                    <a:pt x="200722" y="22303"/>
                  </a:cubicBezTo>
                  <a:lnTo>
                    <a:pt x="133814" y="0"/>
                  </a:lnTo>
                  <a:lnTo>
                    <a:pt x="111512" y="0"/>
                  </a:lnTo>
                  <a:lnTo>
                    <a:pt x="4460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837D59-1646-E9EF-5382-4DC475B2F8AC}"/>
              </a:ext>
            </a:extLst>
          </p:cNvPr>
          <p:cNvCxnSpPr/>
          <p:nvPr/>
        </p:nvCxnSpPr>
        <p:spPr>
          <a:xfrm>
            <a:off x="4194313" y="3116813"/>
            <a:ext cx="15803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69E51A-5A41-E103-679B-B7F9DC857650}"/>
              </a:ext>
            </a:extLst>
          </p:cNvPr>
          <p:cNvCxnSpPr>
            <a:cxnSpLocks/>
          </p:cNvCxnSpPr>
          <p:nvPr/>
        </p:nvCxnSpPr>
        <p:spPr>
          <a:xfrm>
            <a:off x="2730138" y="1535596"/>
            <a:ext cx="1919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9EC083-FF6F-BC85-7D67-755A5120110A}"/>
              </a:ext>
            </a:extLst>
          </p:cNvPr>
          <p:cNvCxnSpPr>
            <a:cxnSpLocks/>
          </p:cNvCxnSpPr>
          <p:nvPr/>
        </p:nvCxnSpPr>
        <p:spPr>
          <a:xfrm flipV="1">
            <a:off x="2922104" y="1242392"/>
            <a:ext cx="0" cy="5466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501EB2-6F4C-53EC-00B3-B65647AD97C3}"/>
              </a:ext>
            </a:extLst>
          </p:cNvPr>
          <p:cNvCxnSpPr>
            <a:cxnSpLocks/>
          </p:cNvCxnSpPr>
          <p:nvPr/>
        </p:nvCxnSpPr>
        <p:spPr>
          <a:xfrm flipH="1">
            <a:off x="1396392" y="1515718"/>
            <a:ext cx="2678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763C40-2FF8-F1D5-8806-58B992800B8A}"/>
              </a:ext>
            </a:extLst>
          </p:cNvPr>
          <p:cNvCxnSpPr>
            <a:cxnSpLocks/>
          </p:cNvCxnSpPr>
          <p:nvPr/>
        </p:nvCxnSpPr>
        <p:spPr>
          <a:xfrm flipV="1">
            <a:off x="1396392" y="1242392"/>
            <a:ext cx="0" cy="5466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7C4F41D-249B-4916-3120-4E60C5D63078}"/>
              </a:ext>
            </a:extLst>
          </p:cNvPr>
          <p:cNvSpPr txBox="1"/>
          <p:nvPr/>
        </p:nvSpPr>
        <p:spPr>
          <a:xfrm>
            <a:off x="1631166" y="1346441"/>
            <a:ext cx="1591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&gt;11.25mm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5E4596-17A0-1CB2-4F17-CED855EF34D9}"/>
              </a:ext>
            </a:extLst>
          </p:cNvPr>
          <p:cNvSpPr txBox="1"/>
          <p:nvPr/>
        </p:nvSpPr>
        <p:spPr>
          <a:xfrm>
            <a:off x="4054391" y="2189415"/>
            <a:ext cx="2192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needed, separate lymph nodes to save space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BA9BA9-375D-64BB-4B71-E34D6CD19393}"/>
              </a:ext>
            </a:extLst>
          </p:cNvPr>
          <p:cNvSpPr txBox="1"/>
          <p:nvPr/>
        </p:nvSpPr>
        <p:spPr>
          <a:xfrm>
            <a:off x="584896" y="457001"/>
            <a:ext cx="378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GeoMx</a:t>
            </a:r>
            <a:r>
              <a:rPr lang="en-US" dirty="0"/>
              <a:t> LN FFPE Blocks (Groups A-F)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C74AD7-5609-F5E8-76B6-560D50458265}"/>
              </a:ext>
            </a:extLst>
          </p:cNvPr>
          <p:cNvGrpSpPr/>
          <p:nvPr/>
        </p:nvGrpSpPr>
        <p:grpSpPr>
          <a:xfrm>
            <a:off x="6964745" y="3779020"/>
            <a:ext cx="1394320" cy="546652"/>
            <a:chOff x="5104550" y="4640545"/>
            <a:chExt cx="1394320" cy="54665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593AD8E-1F6F-B095-B5AF-E9309F4331DB}"/>
                </a:ext>
              </a:extLst>
            </p:cNvPr>
            <p:cNvSpPr/>
            <p:nvPr/>
          </p:nvSpPr>
          <p:spPr>
            <a:xfrm>
              <a:off x="5109141" y="4640545"/>
              <a:ext cx="1387539" cy="54665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1605348-75FB-475C-5543-EC0723208715}"/>
                </a:ext>
              </a:extLst>
            </p:cNvPr>
            <p:cNvSpPr/>
            <p:nvPr/>
          </p:nvSpPr>
          <p:spPr>
            <a:xfrm>
              <a:off x="5104550" y="4809854"/>
              <a:ext cx="203259" cy="198103"/>
            </a:xfrm>
            <a:custGeom>
              <a:avLst/>
              <a:gdLst>
                <a:gd name="connsiteX0" fmla="*/ 44605 w 289931"/>
                <a:gd name="connsiteY0" fmla="*/ 0 h 278781"/>
                <a:gd name="connsiteX1" fmla="*/ 44605 w 289931"/>
                <a:gd name="connsiteY1" fmla="*/ 0 h 278781"/>
                <a:gd name="connsiteX2" fmla="*/ 22302 w 289931"/>
                <a:gd name="connsiteY2" fmla="*/ 100361 h 278781"/>
                <a:gd name="connsiteX3" fmla="*/ 0 w 289931"/>
                <a:gd name="connsiteY3" fmla="*/ 167269 h 278781"/>
                <a:gd name="connsiteX4" fmla="*/ 44605 w 289931"/>
                <a:gd name="connsiteY4" fmla="*/ 211873 h 278781"/>
                <a:gd name="connsiteX5" fmla="*/ 89210 w 289931"/>
                <a:gd name="connsiteY5" fmla="*/ 256478 h 278781"/>
                <a:gd name="connsiteX6" fmla="*/ 156117 w 289931"/>
                <a:gd name="connsiteY6" fmla="*/ 278781 h 278781"/>
                <a:gd name="connsiteX7" fmla="*/ 245327 w 289931"/>
                <a:gd name="connsiteY7" fmla="*/ 267629 h 278781"/>
                <a:gd name="connsiteX8" fmla="*/ 267629 w 289931"/>
                <a:gd name="connsiteY8" fmla="*/ 234176 h 278781"/>
                <a:gd name="connsiteX9" fmla="*/ 289931 w 289931"/>
                <a:gd name="connsiteY9" fmla="*/ 156117 h 278781"/>
                <a:gd name="connsiteX10" fmla="*/ 278780 w 289931"/>
                <a:gd name="connsiteY10" fmla="*/ 78059 h 278781"/>
                <a:gd name="connsiteX11" fmla="*/ 267629 w 289931"/>
                <a:gd name="connsiteY11" fmla="*/ 44605 h 278781"/>
                <a:gd name="connsiteX12" fmla="*/ 200722 w 289931"/>
                <a:gd name="connsiteY12" fmla="*/ 22303 h 278781"/>
                <a:gd name="connsiteX13" fmla="*/ 133814 w 289931"/>
                <a:gd name="connsiteY13" fmla="*/ 0 h 278781"/>
                <a:gd name="connsiteX14" fmla="*/ 111512 w 289931"/>
                <a:gd name="connsiteY14" fmla="*/ 0 h 278781"/>
                <a:gd name="connsiteX15" fmla="*/ 44605 w 289931"/>
                <a:gd name="connsiteY15" fmla="*/ 0 h 27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931" h="278781">
                  <a:moveTo>
                    <a:pt x="44605" y="0"/>
                  </a:moveTo>
                  <a:lnTo>
                    <a:pt x="44605" y="0"/>
                  </a:lnTo>
                  <a:cubicBezTo>
                    <a:pt x="37171" y="33454"/>
                    <a:pt x="31132" y="67248"/>
                    <a:pt x="22302" y="100361"/>
                  </a:cubicBezTo>
                  <a:cubicBezTo>
                    <a:pt x="16245" y="123076"/>
                    <a:pt x="0" y="167269"/>
                    <a:pt x="0" y="167269"/>
                  </a:cubicBezTo>
                  <a:cubicBezTo>
                    <a:pt x="22302" y="234175"/>
                    <a:pt x="-7434" y="174702"/>
                    <a:pt x="44605" y="211873"/>
                  </a:cubicBezTo>
                  <a:cubicBezTo>
                    <a:pt x="61715" y="224095"/>
                    <a:pt x="69262" y="249829"/>
                    <a:pt x="89210" y="256478"/>
                  </a:cubicBezTo>
                  <a:lnTo>
                    <a:pt x="156117" y="278781"/>
                  </a:lnTo>
                  <a:cubicBezTo>
                    <a:pt x="185854" y="275064"/>
                    <a:pt x="217502" y="278759"/>
                    <a:pt x="245327" y="267629"/>
                  </a:cubicBezTo>
                  <a:cubicBezTo>
                    <a:pt x="257770" y="262652"/>
                    <a:pt x="261636" y="246163"/>
                    <a:pt x="267629" y="234176"/>
                  </a:cubicBezTo>
                  <a:cubicBezTo>
                    <a:pt x="275627" y="218179"/>
                    <a:pt x="286358" y="170408"/>
                    <a:pt x="289931" y="156117"/>
                  </a:cubicBezTo>
                  <a:cubicBezTo>
                    <a:pt x="286214" y="130098"/>
                    <a:pt x="283935" y="103832"/>
                    <a:pt x="278780" y="78059"/>
                  </a:cubicBezTo>
                  <a:cubicBezTo>
                    <a:pt x="276475" y="66533"/>
                    <a:pt x="277194" y="51437"/>
                    <a:pt x="267629" y="44605"/>
                  </a:cubicBezTo>
                  <a:cubicBezTo>
                    <a:pt x="248499" y="30941"/>
                    <a:pt x="223024" y="29737"/>
                    <a:pt x="200722" y="22303"/>
                  </a:cubicBezTo>
                  <a:lnTo>
                    <a:pt x="133814" y="0"/>
                  </a:lnTo>
                  <a:lnTo>
                    <a:pt x="111512" y="0"/>
                  </a:lnTo>
                  <a:lnTo>
                    <a:pt x="4460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59A0477-4AE6-9043-8DA5-6DF360BDCA3A}"/>
                </a:ext>
              </a:extLst>
            </p:cNvPr>
            <p:cNvSpPr/>
            <p:nvPr/>
          </p:nvSpPr>
          <p:spPr>
            <a:xfrm>
              <a:off x="5510476" y="4809854"/>
              <a:ext cx="203259" cy="198103"/>
            </a:xfrm>
            <a:custGeom>
              <a:avLst/>
              <a:gdLst>
                <a:gd name="connsiteX0" fmla="*/ 44605 w 289931"/>
                <a:gd name="connsiteY0" fmla="*/ 0 h 278781"/>
                <a:gd name="connsiteX1" fmla="*/ 44605 w 289931"/>
                <a:gd name="connsiteY1" fmla="*/ 0 h 278781"/>
                <a:gd name="connsiteX2" fmla="*/ 22302 w 289931"/>
                <a:gd name="connsiteY2" fmla="*/ 100361 h 278781"/>
                <a:gd name="connsiteX3" fmla="*/ 0 w 289931"/>
                <a:gd name="connsiteY3" fmla="*/ 167269 h 278781"/>
                <a:gd name="connsiteX4" fmla="*/ 44605 w 289931"/>
                <a:gd name="connsiteY4" fmla="*/ 211873 h 278781"/>
                <a:gd name="connsiteX5" fmla="*/ 89210 w 289931"/>
                <a:gd name="connsiteY5" fmla="*/ 256478 h 278781"/>
                <a:gd name="connsiteX6" fmla="*/ 156117 w 289931"/>
                <a:gd name="connsiteY6" fmla="*/ 278781 h 278781"/>
                <a:gd name="connsiteX7" fmla="*/ 245327 w 289931"/>
                <a:gd name="connsiteY7" fmla="*/ 267629 h 278781"/>
                <a:gd name="connsiteX8" fmla="*/ 267629 w 289931"/>
                <a:gd name="connsiteY8" fmla="*/ 234176 h 278781"/>
                <a:gd name="connsiteX9" fmla="*/ 289931 w 289931"/>
                <a:gd name="connsiteY9" fmla="*/ 156117 h 278781"/>
                <a:gd name="connsiteX10" fmla="*/ 278780 w 289931"/>
                <a:gd name="connsiteY10" fmla="*/ 78059 h 278781"/>
                <a:gd name="connsiteX11" fmla="*/ 267629 w 289931"/>
                <a:gd name="connsiteY11" fmla="*/ 44605 h 278781"/>
                <a:gd name="connsiteX12" fmla="*/ 200722 w 289931"/>
                <a:gd name="connsiteY12" fmla="*/ 22303 h 278781"/>
                <a:gd name="connsiteX13" fmla="*/ 133814 w 289931"/>
                <a:gd name="connsiteY13" fmla="*/ 0 h 278781"/>
                <a:gd name="connsiteX14" fmla="*/ 111512 w 289931"/>
                <a:gd name="connsiteY14" fmla="*/ 0 h 278781"/>
                <a:gd name="connsiteX15" fmla="*/ 44605 w 289931"/>
                <a:gd name="connsiteY15" fmla="*/ 0 h 27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931" h="278781">
                  <a:moveTo>
                    <a:pt x="44605" y="0"/>
                  </a:moveTo>
                  <a:lnTo>
                    <a:pt x="44605" y="0"/>
                  </a:lnTo>
                  <a:cubicBezTo>
                    <a:pt x="37171" y="33454"/>
                    <a:pt x="31132" y="67248"/>
                    <a:pt x="22302" y="100361"/>
                  </a:cubicBezTo>
                  <a:cubicBezTo>
                    <a:pt x="16245" y="123076"/>
                    <a:pt x="0" y="167269"/>
                    <a:pt x="0" y="167269"/>
                  </a:cubicBezTo>
                  <a:cubicBezTo>
                    <a:pt x="22302" y="234175"/>
                    <a:pt x="-7434" y="174702"/>
                    <a:pt x="44605" y="211873"/>
                  </a:cubicBezTo>
                  <a:cubicBezTo>
                    <a:pt x="61715" y="224095"/>
                    <a:pt x="69262" y="249829"/>
                    <a:pt x="89210" y="256478"/>
                  </a:cubicBezTo>
                  <a:lnTo>
                    <a:pt x="156117" y="278781"/>
                  </a:lnTo>
                  <a:cubicBezTo>
                    <a:pt x="185854" y="275064"/>
                    <a:pt x="217502" y="278759"/>
                    <a:pt x="245327" y="267629"/>
                  </a:cubicBezTo>
                  <a:cubicBezTo>
                    <a:pt x="257770" y="262652"/>
                    <a:pt x="261636" y="246163"/>
                    <a:pt x="267629" y="234176"/>
                  </a:cubicBezTo>
                  <a:cubicBezTo>
                    <a:pt x="275627" y="218179"/>
                    <a:pt x="286358" y="170408"/>
                    <a:pt x="289931" y="156117"/>
                  </a:cubicBezTo>
                  <a:cubicBezTo>
                    <a:pt x="286214" y="130098"/>
                    <a:pt x="283935" y="103832"/>
                    <a:pt x="278780" y="78059"/>
                  </a:cubicBezTo>
                  <a:cubicBezTo>
                    <a:pt x="276475" y="66533"/>
                    <a:pt x="277194" y="51437"/>
                    <a:pt x="267629" y="44605"/>
                  </a:cubicBezTo>
                  <a:cubicBezTo>
                    <a:pt x="248499" y="30941"/>
                    <a:pt x="223024" y="29737"/>
                    <a:pt x="200722" y="22303"/>
                  </a:cubicBezTo>
                  <a:lnTo>
                    <a:pt x="133814" y="0"/>
                  </a:lnTo>
                  <a:lnTo>
                    <a:pt x="111512" y="0"/>
                  </a:lnTo>
                  <a:lnTo>
                    <a:pt x="4460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47F98B7-68B1-BEE5-1741-A1CC64E0AC4B}"/>
                </a:ext>
              </a:extLst>
            </p:cNvPr>
            <p:cNvSpPr/>
            <p:nvPr/>
          </p:nvSpPr>
          <p:spPr>
            <a:xfrm>
              <a:off x="5916401" y="4800595"/>
              <a:ext cx="203259" cy="198103"/>
            </a:xfrm>
            <a:custGeom>
              <a:avLst/>
              <a:gdLst>
                <a:gd name="connsiteX0" fmla="*/ 44605 w 289931"/>
                <a:gd name="connsiteY0" fmla="*/ 0 h 278781"/>
                <a:gd name="connsiteX1" fmla="*/ 44605 w 289931"/>
                <a:gd name="connsiteY1" fmla="*/ 0 h 278781"/>
                <a:gd name="connsiteX2" fmla="*/ 22302 w 289931"/>
                <a:gd name="connsiteY2" fmla="*/ 100361 h 278781"/>
                <a:gd name="connsiteX3" fmla="*/ 0 w 289931"/>
                <a:gd name="connsiteY3" fmla="*/ 167269 h 278781"/>
                <a:gd name="connsiteX4" fmla="*/ 44605 w 289931"/>
                <a:gd name="connsiteY4" fmla="*/ 211873 h 278781"/>
                <a:gd name="connsiteX5" fmla="*/ 89210 w 289931"/>
                <a:gd name="connsiteY5" fmla="*/ 256478 h 278781"/>
                <a:gd name="connsiteX6" fmla="*/ 156117 w 289931"/>
                <a:gd name="connsiteY6" fmla="*/ 278781 h 278781"/>
                <a:gd name="connsiteX7" fmla="*/ 245327 w 289931"/>
                <a:gd name="connsiteY7" fmla="*/ 267629 h 278781"/>
                <a:gd name="connsiteX8" fmla="*/ 267629 w 289931"/>
                <a:gd name="connsiteY8" fmla="*/ 234176 h 278781"/>
                <a:gd name="connsiteX9" fmla="*/ 289931 w 289931"/>
                <a:gd name="connsiteY9" fmla="*/ 156117 h 278781"/>
                <a:gd name="connsiteX10" fmla="*/ 278780 w 289931"/>
                <a:gd name="connsiteY10" fmla="*/ 78059 h 278781"/>
                <a:gd name="connsiteX11" fmla="*/ 267629 w 289931"/>
                <a:gd name="connsiteY11" fmla="*/ 44605 h 278781"/>
                <a:gd name="connsiteX12" fmla="*/ 200722 w 289931"/>
                <a:gd name="connsiteY12" fmla="*/ 22303 h 278781"/>
                <a:gd name="connsiteX13" fmla="*/ 133814 w 289931"/>
                <a:gd name="connsiteY13" fmla="*/ 0 h 278781"/>
                <a:gd name="connsiteX14" fmla="*/ 111512 w 289931"/>
                <a:gd name="connsiteY14" fmla="*/ 0 h 278781"/>
                <a:gd name="connsiteX15" fmla="*/ 44605 w 289931"/>
                <a:gd name="connsiteY15" fmla="*/ 0 h 27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931" h="278781">
                  <a:moveTo>
                    <a:pt x="44605" y="0"/>
                  </a:moveTo>
                  <a:lnTo>
                    <a:pt x="44605" y="0"/>
                  </a:lnTo>
                  <a:cubicBezTo>
                    <a:pt x="37171" y="33454"/>
                    <a:pt x="31132" y="67248"/>
                    <a:pt x="22302" y="100361"/>
                  </a:cubicBezTo>
                  <a:cubicBezTo>
                    <a:pt x="16245" y="123076"/>
                    <a:pt x="0" y="167269"/>
                    <a:pt x="0" y="167269"/>
                  </a:cubicBezTo>
                  <a:cubicBezTo>
                    <a:pt x="22302" y="234175"/>
                    <a:pt x="-7434" y="174702"/>
                    <a:pt x="44605" y="211873"/>
                  </a:cubicBezTo>
                  <a:cubicBezTo>
                    <a:pt x="61715" y="224095"/>
                    <a:pt x="69262" y="249829"/>
                    <a:pt x="89210" y="256478"/>
                  </a:cubicBezTo>
                  <a:lnTo>
                    <a:pt x="156117" y="278781"/>
                  </a:lnTo>
                  <a:cubicBezTo>
                    <a:pt x="185854" y="275064"/>
                    <a:pt x="217502" y="278759"/>
                    <a:pt x="245327" y="267629"/>
                  </a:cubicBezTo>
                  <a:cubicBezTo>
                    <a:pt x="257770" y="262652"/>
                    <a:pt x="261636" y="246163"/>
                    <a:pt x="267629" y="234176"/>
                  </a:cubicBezTo>
                  <a:cubicBezTo>
                    <a:pt x="275627" y="218179"/>
                    <a:pt x="286358" y="170408"/>
                    <a:pt x="289931" y="156117"/>
                  </a:cubicBezTo>
                  <a:cubicBezTo>
                    <a:pt x="286214" y="130098"/>
                    <a:pt x="283935" y="103832"/>
                    <a:pt x="278780" y="78059"/>
                  </a:cubicBezTo>
                  <a:cubicBezTo>
                    <a:pt x="276475" y="66533"/>
                    <a:pt x="277194" y="51437"/>
                    <a:pt x="267629" y="44605"/>
                  </a:cubicBezTo>
                  <a:cubicBezTo>
                    <a:pt x="248499" y="30941"/>
                    <a:pt x="223024" y="29737"/>
                    <a:pt x="200722" y="22303"/>
                  </a:cubicBezTo>
                  <a:lnTo>
                    <a:pt x="133814" y="0"/>
                  </a:lnTo>
                  <a:lnTo>
                    <a:pt x="111512" y="0"/>
                  </a:lnTo>
                  <a:lnTo>
                    <a:pt x="4460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F7CE45A-D3E3-A5C3-1DAC-63F05DCE17B2}"/>
                </a:ext>
              </a:extLst>
            </p:cNvPr>
            <p:cNvSpPr/>
            <p:nvPr/>
          </p:nvSpPr>
          <p:spPr>
            <a:xfrm>
              <a:off x="6295611" y="4809854"/>
              <a:ext cx="203259" cy="198103"/>
            </a:xfrm>
            <a:custGeom>
              <a:avLst/>
              <a:gdLst>
                <a:gd name="connsiteX0" fmla="*/ 44605 w 289931"/>
                <a:gd name="connsiteY0" fmla="*/ 0 h 278781"/>
                <a:gd name="connsiteX1" fmla="*/ 44605 w 289931"/>
                <a:gd name="connsiteY1" fmla="*/ 0 h 278781"/>
                <a:gd name="connsiteX2" fmla="*/ 22302 w 289931"/>
                <a:gd name="connsiteY2" fmla="*/ 100361 h 278781"/>
                <a:gd name="connsiteX3" fmla="*/ 0 w 289931"/>
                <a:gd name="connsiteY3" fmla="*/ 167269 h 278781"/>
                <a:gd name="connsiteX4" fmla="*/ 44605 w 289931"/>
                <a:gd name="connsiteY4" fmla="*/ 211873 h 278781"/>
                <a:gd name="connsiteX5" fmla="*/ 89210 w 289931"/>
                <a:gd name="connsiteY5" fmla="*/ 256478 h 278781"/>
                <a:gd name="connsiteX6" fmla="*/ 156117 w 289931"/>
                <a:gd name="connsiteY6" fmla="*/ 278781 h 278781"/>
                <a:gd name="connsiteX7" fmla="*/ 245327 w 289931"/>
                <a:gd name="connsiteY7" fmla="*/ 267629 h 278781"/>
                <a:gd name="connsiteX8" fmla="*/ 267629 w 289931"/>
                <a:gd name="connsiteY8" fmla="*/ 234176 h 278781"/>
                <a:gd name="connsiteX9" fmla="*/ 289931 w 289931"/>
                <a:gd name="connsiteY9" fmla="*/ 156117 h 278781"/>
                <a:gd name="connsiteX10" fmla="*/ 278780 w 289931"/>
                <a:gd name="connsiteY10" fmla="*/ 78059 h 278781"/>
                <a:gd name="connsiteX11" fmla="*/ 267629 w 289931"/>
                <a:gd name="connsiteY11" fmla="*/ 44605 h 278781"/>
                <a:gd name="connsiteX12" fmla="*/ 200722 w 289931"/>
                <a:gd name="connsiteY12" fmla="*/ 22303 h 278781"/>
                <a:gd name="connsiteX13" fmla="*/ 133814 w 289931"/>
                <a:gd name="connsiteY13" fmla="*/ 0 h 278781"/>
                <a:gd name="connsiteX14" fmla="*/ 111512 w 289931"/>
                <a:gd name="connsiteY14" fmla="*/ 0 h 278781"/>
                <a:gd name="connsiteX15" fmla="*/ 44605 w 289931"/>
                <a:gd name="connsiteY15" fmla="*/ 0 h 27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931" h="278781">
                  <a:moveTo>
                    <a:pt x="44605" y="0"/>
                  </a:moveTo>
                  <a:lnTo>
                    <a:pt x="44605" y="0"/>
                  </a:lnTo>
                  <a:cubicBezTo>
                    <a:pt x="37171" y="33454"/>
                    <a:pt x="31132" y="67248"/>
                    <a:pt x="22302" y="100361"/>
                  </a:cubicBezTo>
                  <a:cubicBezTo>
                    <a:pt x="16245" y="123076"/>
                    <a:pt x="0" y="167269"/>
                    <a:pt x="0" y="167269"/>
                  </a:cubicBezTo>
                  <a:cubicBezTo>
                    <a:pt x="22302" y="234175"/>
                    <a:pt x="-7434" y="174702"/>
                    <a:pt x="44605" y="211873"/>
                  </a:cubicBezTo>
                  <a:cubicBezTo>
                    <a:pt x="61715" y="224095"/>
                    <a:pt x="69262" y="249829"/>
                    <a:pt x="89210" y="256478"/>
                  </a:cubicBezTo>
                  <a:lnTo>
                    <a:pt x="156117" y="278781"/>
                  </a:lnTo>
                  <a:cubicBezTo>
                    <a:pt x="185854" y="275064"/>
                    <a:pt x="217502" y="278759"/>
                    <a:pt x="245327" y="267629"/>
                  </a:cubicBezTo>
                  <a:cubicBezTo>
                    <a:pt x="257770" y="262652"/>
                    <a:pt x="261636" y="246163"/>
                    <a:pt x="267629" y="234176"/>
                  </a:cubicBezTo>
                  <a:cubicBezTo>
                    <a:pt x="275627" y="218179"/>
                    <a:pt x="286358" y="170408"/>
                    <a:pt x="289931" y="156117"/>
                  </a:cubicBezTo>
                  <a:cubicBezTo>
                    <a:pt x="286214" y="130098"/>
                    <a:pt x="283935" y="103832"/>
                    <a:pt x="278780" y="78059"/>
                  </a:cubicBezTo>
                  <a:cubicBezTo>
                    <a:pt x="276475" y="66533"/>
                    <a:pt x="277194" y="51437"/>
                    <a:pt x="267629" y="44605"/>
                  </a:cubicBezTo>
                  <a:cubicBezTo>
                    <a:pt x="248499" y="30941"/>
                    <a:pt x="223024" y="29737"/>
                    <a:pt x="200722" y="22303"/>
                  </a:cubicBezTo>
                  <a:lnTo>
                    <a:pt x="133814" y="0"/>
                  </a:lnTo>
                  <a:lnTo>
                    <a:pt x="111512" y="0"/>
                  </a:lnTo>
                  <a:lnTo>
                    <a:pt x="4460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A1A311-4054-A648-4D89-8531EC943881}"/>
              </a:ext>
            </a:extLst>
          </p:cNvPr>
          <p:cNvCxnSpPr>
            <a:cxnSpLocks/>
          </p:cNvCxnSpPr>
          <p:nvPr/>
        </p:nvCxnSpPr>
        <p:spPr>
          <a:xfrm>
            <a:off x="8239938" y="4827419"/>
            <a:ext cx="1919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5BE567-AF50-CADD-0F88-F5940C3A1F96}"/>
              </a:ext>
            </a:extLst>
          </p:cNvPr>
          <p:cNvCxnSpPr>
            <a:cxnSpLocks/>
          </p:cNvCxnSpPr>
          <p:nvPr/>
        </p:nvCxnSpPr>
        <p:spPr>
          <a:xfrm flipV="1">
            <a:off x="8431904" y="4534215"/>
            <a:ext cx="0" cy="5466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E93EE2-246E-C072-EEB0-D7D7D642C6A1}"/>
              </a:ext>
            </a:extLst>
          </p:cNvPr>
          <p:cNvCxnSpPr>
            <a:cxnSpLocks/>
          </p:cNvCxnSpPr>
          <p:nvPr/>
        </p:nvCxnSpPr>
        <p:spPr>
          <a:xfrm flipH="1">
            <a:off x="6906192" y="4807541"/>
            <a:ext cx="2678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D139238-E85C-DCF5-EAFC-C2F8E8580F76}"/>
              </a:ext>
            </a:extLst>
          </p:cNvPr>
          <p:cNvCxnSpPr>
            <a:cxnSpLocks/>
          </p:cNvCxnSpPr>
          <p:nvPr/>
        </p:nvCxnSpPr>
        <p:spPr>
          <a:xfrm flipV="1">
            <a:off x="6906192" y="4534215"/>
            <a:ext cx="0" cy="5466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54B3F6A-2ADF-C184-1C23-9B789A0D1FA6}"/>
              </a:ext>
            </a:extLst>
          </p:cNvPr>
          <p:cNvSpPr txBox="1"/>
          <p:nvPr/>
        </p:nvSpPr>
        <p:spPr>
          <a:xfrm>
            <a:off x="7140966" y="4638264"/>
            <a:ext cx="1591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&gt;11.25mm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845E224-F6D1-FDC0-7793-EFCBFB5F2835}"/>
              </a:ext>
            </a:extLst>
          </p:cNvPr>
          <p:cNvGrpSpPr/>
          <p:nvPr/>
        </p:nvGrpSpPr>
        <p:grpSpPr>
          <a:xfrm>
            <a:off x="6840999" y="2522396"/>
            <a:ext cx="609185" cy="556585"/>
            <a:chOff x="6679040" y="2792896"/>
            <a:chExt cx="609185" cy="55658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FC24613-8937-05F9-1764-A1F7F20662EE}"/>
                </a:ext>
              </a:extLst>
            </p:cNvPr>
            <p:cNvSpPr/>
            <p:nvPr/>
          </p:nvSpPr>
          <p:spPr>
            <a:xfrm>
              <a:off x="6679040" y="2792896"/>
              <a:ext cx="609185" cy="5565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636C199-E9E6-AE38-FBE5-444F480BD403}"/>
                </a:ext>
              </a:extLst>
            </p:cNvPr>
            <p:cNvSpPr/>
            <p:nvPr/>
          </p:nvSpPr>
          <p:spPr>
            <a:xfrm>
              <a:off x="6679040" y="2962201"/>
              <a:ext cx="203259" cy="198103"/>
            </a:xfrm>
            <a:custGeom>
              <a:avLst/>
              <a:gdLst>
                <a:gd name="connsiteX0" fmla="*/ 44605 w 289931"/>
                <a:gd name="connsiteY0" fmla="*/ 0 h 278781"/>
                <a:gd name="connsiteX1" fmla="*/ 44605 w 289931"/>
                <a:gd name="connsiteY1" fmla="*/ 0 h 278781"/>
                <a:gd name="connsiteX2" fmla="*/ 22302 w 289931"/>
                <a:gd name="connsiteY2" fmla="*/ 100361 h 278781"/>
                <a:gd name="connsiteX3" fmla="*/ 0 w 289931"/>
                <a:gd name="connsiteY3" fmla="*/ 167269 h 278781"/>
                <a:gd name="connsiteX4" fmla="*/ 44605 w 289931"/>
                <a:gd name="connsiteY4" fmla="*/ 211873 h 278781"/>
                <a:gd name="connsiteX5" fmla="*/ 89210 w 289931"/>
                <a:gd name="connsiteY5" fmla="*/ 256478 h 278781"/>
                <a:gd name="connsiteX6" fmla="*/ 156117 w 289931"/>
                <a:gd name="connsiteY6" fmla="*/ 278781 h 278781"/>
                <a:gd name="connsiteX7" fmla="*/ 245327 w 289931"/>
                <a:gd name="connsiteY7" fmla="*/ 267629 h 278781"/>
                <a:gd name="connsiteX8" fmla="*/ 267629 w 289931"/>
                <a:gd name="connsiteY8" fmla="*/ 234176 h 278781"/>
                <a:gd name="connsiteX9" fmla="*/ 289931 w 289931"/>
                <a:gd name="connsiteY9" fmla="*/ 156117 h 278781"/>
                <a:gd name="connsiteX10" fmla="*/ 278780 w 289931"/>
                <a:gd name="connsiteY10" fmla="*/ 78059 h 278781"/>
                <a:gd name="connsiteX11" fmla="*/ 267629 w 289931"/>
                <a:gd name="connsiteY11" fmla="*/ 44605 h 278781"/>
                <a:gd name="connsiteX12" fmla="*/ 200722 w 289931"/>
                <a:gd name="connsiteY12" fmla="*/ 22303 h 278781"/>
                <a:gd name="connsiteX13" fmla="*/ 133814 w 289931"/>
                <a:gd name="connsiteY13" fmla="*/ 0 h 278781"/>
                <a:gd name="connsiteX14" fmla="*/ 111512 w 289931"/>
                <a:gd name="connsiteY14" fmla="*/ 0 h 278781"/>
                <a:gd name="connsiteX15" fmla="*/ 44605 w 289931"/>
                <a:gd name="connsiteY15" fmla="*/ 0 h 27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931" h="278781">
                  <a:moveTo>
                    <a:pt x="44605" y="0"/>
                  </a:moveTo>
                  <a:lnTo>
                    <a:pt x="44605" y="0"/>
                  </a:lnTo>
                  <a:cubicBezTo>
                    <a:pt x="37171" y="33454"/>
                    <a:pt x="31132" y="67248"/>
                    <a:pt x="22302" y="100361"/>
                  </a:cubicBezTo>
                  <a:cubicBezTo>
                    <a:pt x="16245" y="123076"/>
                    <a:pt x="0" y="167269"/>
                    <a:pt x="0" y="167269"/>
                  </a:cubicBezTo>
                  <a:cubicBezTo>
                    <a:pt x="22302" y="234175"/>
                    <a:pt x="-7434" y="174702"/>
                    <a:pt x="44605" y="211873"/>
                  </a:cubicBezTo>
                  <a:cubicBezTo>
                    <a:pt x="61715" y="224095"/>
                    <a:pt x="69262" y="249829"/>
                    <a:pt x="89210" y="256478"/>
                  </a:cubicBezTo>
                  <a:lnTo>
                    <a:pt x="156117" y="278781"/>
                  </a:lnTo>
                  <a:cubicBezTo>
                    <a:pt x="185854" y="275064"/>
                    <a:pt x="217502" y="278759"/>
                    <a:pt x="245327" y="267629"/>
                  </a:cubicBezTo>
                  <a:cubicBezTo>
                    <a:pt x="257770" y="262652"/>
                    <a:pt x="261636" y="246163"/>
                    <a:pt x="267629" y="234176"/>
                  </a:cubicBezTo>
                  <a:cubicBezTo>
                    <a:pt x="275627" y="218179"/>
                    <a:pt x="286358" y="170408"/>
                    <a:pt x="289931" y="156117"/>
                  </a:cubicBezTo>
                  <a:cubicBezTo>
                    <a:pt x="286214" y="130098"/>
                    <a:pt x="283935" y="103832"/>
                    <a:pt x="278780" y="78059"/>
                  </a:cubicBezTo>
                  <a:cubicBezTo>
                    <a:pt x="276475" y="66533"/>
                    <a:pt x="277194" y="51437"/>
                    <a:pt x="267629" y="44605"/>
                  </a:cubicBezTo>
                  <a:cubicBezTo>
                    <a:pt x="248499" y="30941"/>
                    <a:pt x="223024" y="29737"/>
                    <a:pt x="200722" y="22303"/>
                  </a:cubicBezTo>
                  <a:lnTo>
                    <a:pt x="133814" y="0"/>
                  </a:lnTo>
                  <a:lnTo>
                    <a:pt x="111512" y="0"/>
                  </a:lnTo>
                  <a:lnTo>
                    <a:pt x="4460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F874D7FF-7AEE-8BFE-AD1D-ADF5895F90A3}"/>
                </a:ext>
              </a:extLst>
            </p:cNvPr>
            <p:cNvSpPr/>
            <p:nvPr/>
          </p:nvSpPr>
          <p:spPr>
            <a:xfrm>
              <a:off x="7084966" y="2962200"/>
              <a:ext cx="203259" cy="198103"/>
            </a:xfrm>
            <a:custGeom>
              <a:avLst/>
              <a:gdLst>
                <a:gd name="connsiteX0" fmla="*/ 44605 w 289931"/>
                <a:gd name="connsiteY0" fmla="*/ 0 h 278781"/>
                <a:gd name="connsiteX1" fmla="*/ 44605 w 289931"/>
                <a:gd name="connsiteY1" fmla="*/ 0 h 278781"/>
                <a:gd name="connsiteX2" fmla="*/ 22302 w 289931"/>
                <a:gd name="connsiteY2" fmla="*/ 100361 h 278781"/>
                <a:gd name="connsiteX3" fmla="*/ 0 w 289931"/>
                <a:gd name="connsiteY3" fmla="*/ 167269 h 278781"/>
                <a:gd name="connsiteX4" fmla="*/ 44605 w 289931"/>
                <a:gd name="connsiteY4" fmla="*/ 211873 h 278781"/>
                <a:gd name="connsiteX5" fmla="*/ 89210 w 289931"/>
                <a:gd name="connsiteY5" fmla="*/ 256478 h 278781"/>
                <a:gd name="connsiteX6" fmla="*/ 156117 w 289931"/>
                <a:gd name="connsiteY6" fmla="*/ 278781 h 278781"/>
                <a:gd name="connsiteX7" fmla="*/ 245327 w 289931"/>
                <a:gd name="connsiteY7" fmla="*/ 267629 h 278781"/>
                <a:gd name="connsiteX8" fmla="*/ 267629 w 289931"/>
                <a:gd name="connsiteY8" fmla="*/ 234176 h 278781"/>
                <a:gd name="connsiteX9" fmla="*/ 289931 w 289931"/>
                <a:gd name="connsiteY9" fmla="*/ 156117 h 278781"/>
                <a:gd name="connsiteX10" fmla="*/ 278780 w 289931"/>
                <a:gd name="connsiteY10" fmla="*/ 78059 h 278781"/>
                <a:gd name="connsiteX11" fmla="*/ 267629 w 289931"/>
                <a:gd name="connsiteY11" fmla="*/ 44605 h 278781"/>
                <a:gd name="connsiteX12" fmla="*/ 200722 w 289931"/>
                <a:gd name="connsiteY12" fmla="*/ 22303 h 278781"/>
                <a:gd name="connsiteX13" fmla="*/ 133814 w 289931"/>
                <a:gd name="connsiteY13" fmla="*/ 0 h 278781"/>
                <a:gd name="connsiteX14" fmla="*/ 111512 w 289931"/>
                <a:gd name="connsiteY14" fmla="*/ 0 h 278781"/>
                <a:gd name="connsiteX15" fmla="*/ 44605 w 289931"/>
                <a:gd name="connsiteY15" fmla="*/ 0 h 27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931" h="278781">
                  <a:moveTo>
                    <a:pt x="44605" y="0"/>
                  </a:moveTo>
                  <a:lnTo>
                    <a:pt x="44605" y="0"/>
                  </a:lnTo>
                  <a:cubicBezTo>
                    <a:pt x="37171" y="33454"/>
                    <a:pt x="31132" y="67248"/>
                    <a:pt x="22302" y="100361"/>
                  </a:cubicBezTo>
                  <a:cubicBezTo>
                    <a:pt x="16245" y="123076"/>
                    <a:pt x="0" y="167269"/>
                    <a:pt x="0" y="167269"/>
                  </a:cubicBezTo>
                  <a:cubicBezTo>
                    <a:pt x="22302" y="234175"/>
                    <a:pt x="-7434" y="174702"/>
                    <a:pt x="44605" y="211873"/>
                  </a:cubicBezTo>
                  <a:cubicBezTo>
                    <a:pt x="61715" y="224095"/>
                    <a:pt x="69262" y="249829"/>
                    <a:pt x="89210" y="256478"/>
                  </a:cubicBezTo>
                  <a:lnTo>
                    <a:pt x="156117" y="278781"/>
                  </a:lnTo>
                  <a:cubicBezTo>
                    <a:pt x="185854" y="275064"/>
                    <a:pt x="217502" y="278759"/>
                    <a:pt x="245327" y="267629"/>
                  </a:cubicBezTo>
                  <a:cubicBezTo>
                    <a:pt x="257770" y="262652"/>
                    <a:pt x="261636" y="246163"/>
                    <a:pt x="267629" y="234176"/>
                  </a:cubicBezTo>
                  <a:cubicBezTo>
                    <a:pt x="275627" y="218179"/>
                    <a:pt x="286358" y="170408"/>
                    <a:pt x="289931" y="156117"/>
                  </a:cubicBezTo>
                  <a:cubicBezTo>
                    <a:pt x="286214" y="130098"/>
                    <a:pt x="283935" y="103832"/>
                    <a:pt x="278780" y="78059"/>
                  </a:cubicBezTo>
                  <a:cubicBezTo>
                    <a:pt x="276475" y="66533"/>
                    <a:pt x="277194" y="51437"/>
                    <a:pt x="267629" y="44605"/>
                  </a:cubicBezTo>
                  <a:cubicBezTo>
                    <a:pt x="248499" y="30941"/>
                    <a:pt x="223024" y="29737"/>
                    <a:pt x="200722" y="22303"/>
                  </a:cubicBezTo>
                  <a:lnTo>
                    <a:pt x="133814" y="0"/>
                  </a:lnTo>
                  <a:lnTo>
                    <a:pt x="111512" y="0"/>
                  </a:lnTo>
                  <a:lnTo>
                    <a:pt x="4460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F3450F5-F792-468A-3D11-26031190B002}"/>
              </a:ext>
            </a:extLst>
          </p:cNvPr>
          <p:cNvGrpSpPr/>
          <p:nvPr/>
        </p:nvGrpSpPr>
        <p:grpSpPr>
          <a:xfrm>
            <a:off x="7856110" y="2512458"/>
            <a:ext cx="609185" cy="556585"/>
            <a:chOff x="6679040" y="2792896"/>
            <a:chExt cx="609185" cy="55658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19A3617-DAC8-8ED8-BFC7-E08F4FAE9C69}"/>
                </a:ext>
              </a:extLst>
            </p:cNvPr>
            <p:cNvSpPr/>
            <p:nvPr/>
          </p:nvSpPr>
          <p:spPr>
            <a:xfrm>
              <a:off x="6679040" y="2792896"/>
              <a:ext cx="609185" cy="5565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7269C57F-424C-6ED0-B6F9-32FE36354769}"/>
                </a:ext>
              </a:extLst>
            </p:cNvPr>
            <p:cNvSpPr/>
            <p:nvPr/>
          </p:nvSpPr>
          <p:spPr>
            <a:xfrm>
              <a:off x="6679040" y="2962201"/>
              <a:ext cx="203259" cy="198103"/>
            </a:xfrm>
            <a:custGeom>
              <a:avLst/>
              <a:gdLst>
                <a:gd name="connsiteX0" fmla="*/ 44605 w 289931"/>
                <a:gd name="connsiteY0" fmla="*/ 0 h 278781"/>
                <a:gd name="connsiteX1" fmla="*/ 44605 w 289931"/>
                <a:gd name="connsiteY1" fmla="*/ 0 h 278781"/>
                <a:gd name="connsiteX2" fmla="*/ 22302 w 289931"/>
                <a:gd name="connsiteY2" fmla="*/ 100361 h 278781"/>
                <a:gd name="connsiteX3" fmla="*/ 0 w 289931"/>
                <a:gd name="connsiteY3" fmla="*/ 167269 h 278781"/>
                <a:gd name="connsiteX4" fmla="*/ 44605 w 289931"/>
                <a:gd name="connsiteY4" fmla="*/ 211873 h 278781"/>
                <a:gd name="connsiteX5" fmla="*/ 89210 w 289931"/>
                <a:gd name="connsiteY5" fmla="*/ 256478 h 278781"/>
                <a:gd name="connsiteX6" fmla="*/ 156117 w 289931"/>
                <a:gd name="connsiteY6" fmla="*/ 278781 h 278781"/>
                <a:gd name="connsiteX7" fmla="*/ 245327 w 289931"/>
                <a:gd name="connsiteY7" fmla="*/ 267629 h 278781"/>
                <a:gd name="connsiteX8" fmla="*/ 267629 w 289931"/>
                <a:gd name="connsiteY8" fmla="*/ 234176 h 278781"/>
                <a:gd name="connsiteX9" fmla="*/ 289931 w 289931"/>
                <a:gd name="connsiteY9" fmla="*/ 156117 h 278781"/>
                <a:gd name="connsiteX10" fmla="*/ 278780 w 289931"/>
                <a:gd name="connsiteY10" fmla="*/ 78059 h 278781"/>
                <a:gd name="connsiteX11" fmla="*/ 267629 w 289931"/>
                <a:gd name="connsiteY11" fmla="*/ 44605 h 278781"/>
                <a:gd name="connsiteX12" fmla="*/ 200722 w 289931"/>
                <a:gd name="connsiteY12" fmla="*/ 22303 h 278781"/>
                <a:gd name="connsiteX13" fmla="*/ 133814 w 289931"/>
                <a:gd name="connsiteY13" fmla="*/ 0 h 278781"/>
                <a:gd name="connsiteX14" fmla="*/ 111512 w 289931"/>
                <a:gd name="connsiteY14" fmla="*/ 0 h 278781"/>
                <a:gd name="connsiteX15" fmla="*/ 44605 w 289931"/>
                <a:gd name="connsiteY15" fmla="*/ 0 h 27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931" h="278781">
                  <a:moveTo>
                    <a:pt x="44605" y="0"/>
                  </a:moveTo>
                  <a:lnTo>
                    <a:pt x="44605" y="0"/>
                  </a:lnTo>
                  <a:cubicBezTo>
                    <a:pt x="37171" y="33454"/>
                    <a:pt x="31132" y="67248"/>
                    <a:pt x="22302" y="100361"/>
                  </a:cubicBezTo>
                  <a:cubicBezTo>
                    <a:pt x="16245" y="123076"/>
                    <a:pt x="0" y="167269"/>
                    <a:pt x="0" y="167269"/>
                  </a:cubicBezTo>
                  <a:cubicBezTo>
                    <a:pt x="22302" y="234175"/>
                    <a:pt x="-7434" y="174702"/>
                    <a:pt x="44605" y="211873"/>
                  </a:cubicBezTo>
                  <a:cubicBezTo>
                    <a:pt x="61715" y="224095"/>
                    <a:pt x="69262" y="249829"/>
                    <a:pt x="89210" y="256478"/>
                  </a:cubicBezTo>
                  <a:lnTo>
                    <a:pt x="156117" y="278781"/>
                  </a:lnTo>
                  <a:cubicBezTo>
                    <a:pt x="185854" y="275064"/>
                    <a:pt x="217502" y="278759"/>
                    <a:pt x="245327" y="267629"/>
                  </a:cubicBezTo>
                  <a:cubicBezTo>
                    <a:pt x="257770" y="262652"/>
                    <a:pt x="261636" y="246163"/>
                    <a:pt x="267629" y="234176"/>
                  </a:cubicBezTo>
                  <a:cubicBezTo>
                    <a:pt x="275627" y="218179"/>
                    <a:pt x="286358" y="170408"/>
                    <a:pt x="289931" y="156117"/>
                  </a:cubicBezTo>
                  <a:cubicBezTo>
                    <a:pt x="286214" y="130098"/>
                    <a:pt x="283935" y="103832"/>
                    <a:pt x="278780" y="78059"/>
                  </a:cubicBezTo>
                  <a:cubicBezTo>
                    <a:pt x="276475" y="66533"/>
                    <a:pt x="277194" y="51437"/>
                    <a:pt x="267629" y="44605"/>
                  </a:cubicBezTo>
                  <a:cubicBezTo>
                    <a:pt x="248499" y="30941"/>
                    <a:pt x="223024" y="29737"/>
                    <a:pt x="200722" y="22303"/>
                  </a:cubicBezTo>
                  <a:lnTo>
                    <a:pt x="133814" y="0"/>
                  </a:lnTo>
                  <a:lnTo>
                    <a:pt x="111512" y="0"/>
                  </a:lnTo>
                  <a:lnTo>
                    <a:pt x="4460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75FD9AC0-552B-0392-FB7A-B6FF1D1027B6}"/>
                </a:ext>
              </a:extLst>
            </p:cNvPr>
            <p:cNvSpPr/>
            <p:nvPr/>
          </p:nvSpPr>
          <p:spPr>
            <a:xfrm>
              <a:off x="7084966" y="2962200"/>
              <a:ext cx="203259" cy="198103"/>
            </a:xfrm>
            <a:custGeom>
              <a:avLst/>
              <a:gdLst>
                <a:gd name="connsiteX0" fmla="*/ 44605 w 289931"/>
                <a:gd name="connsiteY0" fmla="*/ 0 h 278781"/>
                <a:gd name="connsiteX1" fmla="*/ 44605 w 289931"/>
                <a:gd name="connsiteY1" fmla="*/ 0 h 278781"/>
                <a:gd name="connsiteX2" fmla="*/ 22302 w 289931"/>
                <a:gd name="connsiteY2" fmla="*/ 100361 h 278781"/>
                <a:gd name="connsiteX3" fmla="*/ 0 w 289931"/>
                <a:gd name="connsiteY3" fmla="*/ 167269 h 278781"/>
                <a:gd name="connsiteX4" fmla="*/ 44605 w 289931"/>
                <a:gd name="connsiteY4" fmla="*/ 211873 h 278781"/>
                <a:gd name="connsiteX5" fmla="*/ 89210 w 289931"/>
                <a:gd name="connsiteY5" fmla="*/ 256478 h 278781"/>
                <a:gd name="connsiteX6" fmla="*/ 156117 w 289931"/>
                <a:gd name="connsiteY6" fmla="*/ 278781 h 278781"/>
                <a:gd name="connsiteX7" fmla="*/ 245327 w 289931"/>
                <a:gd name="connsiteY7" fmla="*/ 267629 h 278781"/>
                <a:gd name="connsiteX8" fmla="*/ 267629 w 289931"/>
                <a:gd name="connsiteY8" fmla="*/ 234176 h 278781"/>
                <a:gd name="connsiteX9" fmla="*/ 289931 w 289931"/>
                <a:gd name="connsiteY9" fmla="*/ 156117 h 278781"/>
                <a:gd name="connsiteX10" fmla="*/ 278780 w 289931"/>
                <a:gd name="connsiteY10" fmla="*/ 78059 h 278781"/>
                <a:gd name="connsiteX11" fmla="*/ 267629 w 289931"/>
                <a:gd name="connsiteY11" fmla="*/ 44605 h 278781"/>
                <a:gd name="connsiteX12" fmla="*/ 200722 w 289931"/>
                <a:gd name="connsiteY12" fmla="*/ 22303 h 278781"/>
                <a:gd name="connsiteX13" fmla="*/ 133814 w 289931"/>
                <a:gd name="connsiteY13" fmla="*/ 0 h 278781"/>
                <a:gd name="connsiteX14" fmla="*/ 111512 w 289931"/>
                <a:gd name="connsiteY14" fmla="*/ 0 h 278781"/>
                <a:gd name="connsiteX15" fmla="*/ 44605 w 289931"/>
                <a:gd name="connsiteY15" fmla="*/ 0 h 27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931" h="278781">
                  <a:moveTo>
                    <a:pt x="44605" y="0"/>
                  </a:moveTo>
                  <a:lnTo>
                    <a:pt x="44605" y="0"/>
                  </a:lnTo>
                  <a:cubicBezTo>
                    <a:pt x="37171" y="33454"/>
                    <a:pt x="31132" y="67248"/>
                    <a:pt x="22302" y="100361"/>
                  </a:cubicBezTo>
                  <a:cubicBezTo>
                    <a:pt x="16245" y="123076"/>
                    <a:pt x="0" y="167269"/>
                    <a:pt x="0" y="167269"/>
                  </a:cubicBezTo>
                  <a:cubicBezTo>
                    <a:pt x="22302" y="234175"/>
                    <a:pt x="-7434" y="174702"/>
                    <a:pt x="44605" y="211873"/>
                  </a:cubicBezTo>
                  <a:cubicBezTo>
                    <a:pt x="61715" y="224095"/>
                    <a:pt x="69262" y="249829"/>
                    <a:pt x="89210" y="256478"/>
                  </a:cubicBezTo>
                  <a:lnTo>
                    <a:pt x="156117" y="278781"/>
                  </a:lnTo>
                  <a:cubicBezTo>
                    <a:pt x="185854" y="275064"/>
                    <a:pt x="217502" y="278759"/>
                    <a:pt x="245327" y="267629"/>
                  </a:cubicBezTo>
                  <a:cubicBezTo>
                    <a:pt x="257770" y="262652"/>
                    <a:pt x="261636" y="246163"/>
                    <a:pt x="267629" y="234176"/>
                  </a:cubicBezTo>
                  <a:cubicBezTo>
                    <a:pt x="275627" y="218179"/>
                    <a:pt x="286358" y="170408"/>
                    <a:pt x="289931" y="156117"/>
                  </a:cubicBezTo>
                  <a:cubicBezTo>
                    <a:pt x="286214" y="130098"/>
                    <a:pt x="283935" y="103832"/>
                    <a:pt x="278780" y="78059"/>
                  </a:cubicBezTo>
                  <a:cubicBezTo>
                    <a:pt x="276475" y="66533"/>
                    <a:pt x="277194" y="51437"/>
                    <a:pt x="267629" y="44605"/>
                  </a:cubicBezTo>
                  <a:cubicBezTo>
                    <a:pt x="248499" y="30941"/>
                    <a:pt x="223024" y="29737"/>
                    <a:pt x="200722" y="22303"/>
                  </a:cubicBezTo>
                  <a:lnTo>
                    <a:pt x="133814" y="0"/>
                  </a:lnTo>
                  <a:lnTo>
                    <a:pt x="111512" y="0"/>
                  </a:lnTo>
                  <a:lnTo>
                    <a:pt x="4460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931656-A4A5-E5CA-1466-68773C48D591}"/>
              </a:ext>
            </a:extLst>
          </p:cNvPr>
          <p:cNvCxnSpPr>
            <a:cxnSpLocks/>
          </p:cNvCxnSpPr>
          <p:nvPr/>
        </p:nvCxnSpPr>
        <p:spPr>
          <a:xfrm>
            <a:off x="7258218" y="2135393"/>
            <a:ext cx="1919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3EA467B-C3FA-1754-E060-27D5B0566605}"/>
              </a:ext>
            </a:extLst>
          </p:cNvPr>
          <p:cNvCxnSpPr>
            <a:cxnSpLocks/>
          </p:cNvCxnSpPr>
          <p:nvPr/>
        </p:nvCxnSpPr>
        <p:spPr>
          <a:xfrm flipV="1">
            <a:off x="7450184" y="1862067"/>
            <a:ext cx="0" cy="5466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C932FE3-47F2-20B3-0419-D23D4B20AA25}"/>
              </a:ext>
            </a:extLst>
          </p:cNvPr>
          <p:cNvCxnSpPr>
            <a:cxnSpLocks/>
          </p:cNvCxnSpPr>
          <p:nvPr/>
        </p:nvCxnSpPr>
        <p:spPr>
          <a:xfrm flipH="1">
            <a:off x="6837550" y="2135393"/>
            <a:ext cx="20670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87F0124-B88A-452B-8EBC-71BB29D51A0A}"/>
              </a:ext>
            </a:extLst>
          </p:cNvPr>
          <p:cNvCxnSpPr>
            <a:cxnSpLocks/>
          </p:cNvCxnSpPr>
          <p:nvPr/>
        </p:nvCxnSpPr>
        <p:spPr>
          <a:xfrm flipV="1">
            <a:off x="6837550" y="1881945"/>
            <a:ext cx="0" cy="5466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959B94C-7D2D-333C-26F7-7467F24693C3}"/>
              </a:ext>
            </a:extLst>
          </p:cNvPr>
          <p:cNvSpPr txBox="1"/>
          <p:nvPr/>
        </p:nvSpPr>
        <p:spPr>
          <a:xfrm>
            <a:off x="6674285" y="1521169"/>
            <a:ext cx="1591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&gt;5.5mm</a:t>
            </a:r>
          </a:p>
        </p:txBody>
      </p:sp>
    </p:spTree>
    <p:extLst>
      <p:ext uri="{BB962C8B-B14F-4D97-AF65-F5344CB8AC3E}">
        <p14:creationId xmlns:p14="http://schemas.microsoft.com/office/powerpoint/2010/main" val="97736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slide and a sample area&#10;&#10;Description automatically generated">
            <a:extLst>
              <a:ext uri="{FF2B5EF4-FFF2-40B4-BE49-F238E27FC236}">
                <a16:creationId xmlns:a16="http://schemas.microsoft.com/office/drawing/2014/main" id="{8F579828-1891-F02C-A84C-8D63099EB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634" t="19647" r="36981" b="18261"/>
          <a:stretch/>
        </p:blipFill>
        <p:spPr>
          <a:xfrm rot="16200000">
            <a:off x="1579242" y="672223"/>
            <a:ext cx="2902949" cy="5444360"/>
          </a:xfrm>
        </p:spPr>
      </p:pic>
      <p:pic>
        <p:nvPicPr>
          <p:cNvPr id="3" name="Content Placeholder 4" descr="A diagram of a slide and a sample area&#10;&#10;Description automatically generated">
            <a:extLst>
              <a:ext uri="{FF2B5EF4-FFF2-40B4-BE49-F238E27FC236}">
                <a16:creationId xmlns:a16="http://schemas.microsoft.com/office/drawing/2014/main" id="{0B693C11-9870-9AE4-5FCA-2CAFDDD94D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34" t="19647" r="36981" b="18261"/>
          <a:stretch/>
        </p:blipFill>
        <p:spPr>
          <a:xfrm rot="16200000">
            <a:off x="7888714" y="672223"/>
            <a:ext cx="2902949" cy="544436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4D8F4B9-A753-9849-A885-11AC574793C0}"/>
              </a:ext>
            </a:extLst>
          </p:cNvPr>
          <p:cNvSpPr txBox="1"/>
          <p:nvPr/>
        </p:nvSpPr>
        <p:spPr>
          <a:xfrm>
            <a:off x="2069743" y="111313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Xenium Slide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770D3C-C2D4-EAE9-8D88-55A21E3D5682}"/>
              </a:ext>
            </a:extLst>
          </p:cNvPr>
          <p:cNvSpPr txBox="1"/>
          <p:nvPr/>
        </p:nvSpPr>
        <p:spPr>
          <a:xfrm>
            <a:off x="8746344" y="111313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Xenium Slide 2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82D0D28-192F-AB94-42FD-0B7331B5E797}"/>
              </a:ext>
            </a:extLst>
          </p:cNvPr>
          <p:cNvGrpSpPr/>
          <p:nvPr/>
        </p:nvGrpSpPr>
        <p:grpSpPr>
          <a:xfrm>
            <a:off x="1287309" y="2649130"/>
            <a:ext cx="1394320" cy="546652"/>
            <a:chOff x="5104550" y="4640545"/>
            <a:chExt cx="1394320" cy="54665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17AA3CE-7984-E190-80D6-1620A9971580}"/>
                </a:ext>
              </a:extLst>
            </p:cNvPr>
            <p:cNvSpPr/>
            <p:nvPr/>
          </p:nvSpPr>
          <p:spPr>
            <a:xfrm>
              <a:off x="5109141" y="4640545"/>
              <a:ext cx="1387539" cy="54665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192EF5BD-4AEB-4A61-44C7-E2BF6DF3C245}"/>
                </a:ext>
              </a:extLst>
            </p:cNvPr>
            <p:cNvSpPr/>
            <p:nvPr/>
          </p:nvSpPr>
          <p:spPr>
            <a:xfrm>
              <a:off x="5104550" y="4809854"/>
              <a:ext cx="203259" cy="198103"/>
            </a:xfrm>
            <a:custGeom>
              <a:avLst/>
              <a:gdLst>
                <a:gd name="connsiteX0" fmla="*/ 44605 w 289931"/>
                <a:gd name="connsiteY0" fmla="*/ 0 h 278781"/>
                <a:gd name="connsiteX1" fmla="*/ 44605 w 289931"/>
                <a:gd name="connsiteY1" fmla="*/ 0 h 278781"/>
                <a:gd name="connsiteX2" fmla="*/ 22302 w 289931"/>
                <a:gd name="connsiteY2" fmla="*/ 100361 h 278781"/>
                <a:gd name="connsiteX3" fmla="*/ 0 w 289931"/>
                <a:gd name="connsiteY3" fmla="*/ 167269 h 278781"/>
                <a:gd name="connsiteX4" fmla="*/ 44605 w 289931"/>
                <a:gd name="connsiteY4" fmla="*/ 211873 h 278781"/>
                <a:gd name="connsiteX5" fmla="*/ 89210 w 289931"/>
                <a:gd name="connsiteY5" fmla="*/ 256478 h 278781"/>
                <a:gd name="connsiteX6" fmla="*/ 156117 w 289931"/>
                <a:gd name="connsiteY6" fmla="*/ 278781 h 278781"/>
                <a:gd name="connsiteX7" fmla="*/ 245327 w 289931"/>
                <a:gd name="connsiteY7" fmla="*/ 267629 h 278781"/>
                <a:gd name="connsiteX8" fmla="*/ 267629 w 289931"/>
                <a:gd name="connsiteY8" fmla="*/ 234176 h 278781"/>
                <a:gd name="connsiteX9" fmla="*/ 289931 w 289931"/>
                <a:gd name="connsiteY9" fmla="*/ 156117 h 278781"/>
                <a:gd name="connsiteX10" fmla="*/ 278780 w 289931"/>
                <a:gd name="connsiteY10" fmla="*/ 78059 h 278781"/>
                <a:gd name="connsiteX11" fmla="*/ 267629 w 289931"/>
                <a:gd name="connsiteY11" fmla="*/ 44605 h 278781"/>
                <a:gd name="connsiteX12" fmla="*/ 200722 w 289931"/>
                <a:gd name="connsiteY12" fmla="*/ 22303 h 278781"/>
                <a:gd name="connsiteX13" fmla="*/ 133814 w 289931"/>
                <a:gd name="connsiteY13" fmla="*/ 0 h 278781"/>
                <a:gd name="connsiteX14" fmla="*/ 111512 w 289931"/>
                <a:gd name="connsiteY14" fmla="*/ 0 h 278781"/>
                <a:gd name="connsiteX15" fmla="*/ 44605 w 289931"/>
                <a:gd name="connsiteY15" fmla="*/ 0 h 27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931" h="278781">
                  <a:moveTo>
                    <a:pt x="44605" y="0"/>
                  </a:moveTo>
                  <a:lnTo>
                    <a:pt x="44605" y="0"/>
                  </a:lnTo>
                  <a:cubicBezTo>
                    <a:pt x="37171" y="33454"/>
                    <a:pt x="31132" y="67248"/>
                    <a:pt x="22302" y="100361"/>
                  </a:cubicBezTo>
                  <a:cubicBezTo>
                    <a:pt x="16245" y="123076"/>
                    <a:pt x="0" y="167269"/>
                    <a:pt x="0" y="167269"/>
                  </a:cubicBezTo>
                  <a:cubicBezTo>
                    <a:pt x="22302" y="234175"/>
                    <a:pt x="-7434" y="174702"/>
                    <a:pt x="44605" y="211873"/>
                  </a:cubicBezTo>
                  <a:cubicBezTo>
                    <a:pt x="61715" y="224095"/>
                    <a:pt x="69262" y="249829"/>
                    <a:pt x="89210" y="256478"/>
                  </a:cubicBezTo>
                  <a:lnTo>
                    <a:pt x="156117" y="278781"/>
                  </a:lnTo>
                  <a:cubicBezTo>
                    <a:pt x="185854" y="275064"/>
                    <a:pt x="217502" y="278759"/>
                    <a:pt x="245327" y="267629"/>
                  </a:cubicBezTo>
                  <a:cubicBezTo>
                    <a:pt x="257770" y="262652"/>
                    <a:pt x="261636" y="246163"/>
                    <a:pt x="267629" y="234176"/>
                  </a:cubicBezTo>
                  <a:cubicBezTo>
                    <a:pt x="275627" y="218179"/>
                    <a:pt x="286358" y="170408"/>
                    <a:pt x="289931" y="156117"/>
                  </a:cubicBezTo>
                  <a:cubicBezTo>
                    <a:pt x="286214" y="130098"/>
                    <a:pt x="283935" y="103832"/>
                    <a:pt x="278780" y="78059"/>
                  </a:cubicBezTo>
                  <a:cubicBezTo>
                    <a:pt x="276475" y="66533"/>
                    <a:pt x="277194" y="51437"/>
                    <a:pt x="267629" y="44605"/>
                  </a:cubicBezTo>
                  <a:cubicBezTo>
                    <a:pt x="248499" y="30941"/>
                    <a:pt x="223024" y="29737"/>
                    <a:pt x="200722" y="22303"/>
                  </a:cubicBezTo>
                  <a:lnTo>
                    <a:pt x="133814" y="0"/>
                  </a:lnTo>
                  <a:lnTo>
                    <a:pt x="111512" y="0"/>
                  </a:lnTo>
                  <a:lnTo>
                    <a:pt x="4460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2648E488-6987-0AFA-EA39-632E36314462}"/>
                </a:ext>
              </a:extLst>
            </p:cNvPr>
            <p:cNvSpPr/>
            <p:nvPr/>
          </p:nvSpPr>
          <p:spPr>
            <a:xfrm>
              <a:off x="5510476" y="4809854"/>
              <a:ext cx="203259" cy="198103"/>
            </a:xfrm>
            <a:custGeom>
              <a:avLst/>
              <a:gdLst>
                <a:gd name="connsiteX0" fmla="*/ 44605 w 289931"/>
                <a:gd name="connsiteY0" fmla="*/ 0 h 278781"/>
                <a:gd name="connsiteX1" fmla="*/ 44605 w 289931"/>
                <a:gd name="connsiteY1" fmla="*/ 0 h 278781"/>
                <a:gd name="connsiteX2" fmla="*/ 22302 w 289931"/>
                <a:gd name="connsiteY2" fmla="*/ 100361 h 278781"/>
                <a:gd name="connsiteX3" fmla="*/ 0 w 289931"/>
                <a:gd name="connsiteY3" fmla="*/ 167269 h 278781"/>
                <a:gd name="connsiteX4" fmla="*/ 44605 w 289931"/>
                <a:gd name="connsiteY4" fmla="*/ 211873 h 278781"/>
                <a:gd name="connsiteX5" fmla="*/ 89210 w 289931"/>
                <a:gd name="connsiteY5" fmla="*/ 256478 h 278781"/>
                <a:gd name="connsiteX6" fmla="*/ 156117 w 289931"/>
                <a:gd name="connsiteY6" fmla="*/ 278781 h 278781"/>
                <a:gd name="connsiteX7" fmla="*/ 245327 w 289931"/>
                <a:gd name="connsiteY7" fmla="*/ 267629 h 278781"/>
                <a:gd name="connsiteX8" fmla="*/ 267629 w 289931"/>
                <a:gd name="connsiteY8" fmla="*/ 234176 h 278781"/>
                <a:gd name="connsiteX9" fmla="*/ 289931 w 289931"/>
                <a:gd name="connsiteY9" fmla="*/ 156117 h 278781"/>
                <a:gd name="connsiteX10" fmla="*/ 278780 w 289931"/>
                <a:gd name="connsiteY10" fmla="*/ 78059 h 278781"/>
                <a:gd name="connsiteX11" fmla="*/ 267629 w 289931"/>
                <a:gd name="connsiteY11" fmla="*/ 44605 h 278781"/>
                <a:gd name="connsiteX12" fmla="*/ 200722 w 289931"/>
                <a:gd name="connsiteY12" fmla="*/ 22303 h 278781"/>
                <a:gd name="connsiteX13" fmla="*/ 133814 w 289931"/>
                <a:gd name="connsiteY13" fmla="*/ 0 h 278781"/>
                <a:gd name="connsiteX14" fmla="*/ 111512 w 289931"/>
                <a:gd name="connsiteY14" fmla="*/ 0 h 278781"/>
                <a:gd name="connsiteX15" fmla="*/ 44605 w 289931"/>
                <a:gd name="connsiteY15" fmla="*/ 0 h 27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931" h="278781">
                  <a:moveTo>
                    <a:pt x="44605" y="0"/>
                  </a:moveTo>
                  <a:lnTo>
                    <a:pt x="44605" y="0"/>
                  </a:lnTo>
                  <a:cubicBezTo>
                    <a:pt x="37171" y="33454"/>
                    <a:pt x="31132" y="67248"/>
                    <a:pt x="22302" y="100361"/>
                  </a:cubicBezTo>
                  <a:cubicBezTo>
                    <a:pt x="16245" y="123076"/>
                    <a:pt x="0" y="167269"/>
                    <a:pt x="0" y="167269"/>
                  </a:cubicBezTo>
                  <a:cubicBezTo>
                    <a:pt x="22302" y="234175"/>
                    <a:pt x="-7434" y="174702"/>
                    <a:pt x="44605" y="211873"/>
                  </a:cubicBezTo>
                  <a:cubicBezTo>
                    <a:pt x="61715" y="224095"/>
                    <a:pt x="69262" y="249829"/>
                    <a:pt x="89210" y="256478"/>
                  </a:cubicBezTo>
                  <a:lnTo>
                    <a:pt x="156117" y="278781"/>
                  </a:lnTo>
                  <a:cubicBezTo>
                    <a:pt x="185854" y="275064"/>
                    <a:pt x="217502" y="278759"/>
                    <a:pt x="245327" y="267629"/>
                  </a:cubicBezTo>
                  <a:cubicBezTo>
                    <a:pt x="257770" y="262652"/>
                    <a:pt x="261636" y="246163"/>
                    <a:pt x="267629" y="234176"/>
                  </a:cubicBezTo>
                  <a:cubicBezTo>
                    <a:pt x="275627" y="218179"/>
                    <a:pt x="286358" y="170408"/>
                    <a:pt x="289931" y="156117"/>
                  </a:cubicBezTo>
                  <a:cubicBezTo>
                    <a:pt x="286214" y="130098"/>
                    <a:pt x="283935" y="103832"/>
                    <a:pt x="278780" y="78059"/>
                  </a:cubicBezTo>
                  <a:cubicBezTo>
                    <a:pt x="276475" y="66533"/>
                    <a:pt x="277194" y="51437"/>
                    <a:pt x="267629" y="44605"/>
                  </a:cubicBezTo>
                  <a:cubicBezTo>
                    <a:pt x="248499" y="30941"/>
                    <a:pt x="223024" y="29737"/>
                    <a:pt x="200722" y="22303"/>
                  </a:cubicBezTo>
                  <a:lnTo>
                    <a:pt x="133814" y="0"/>
                  </a:lnTo>
                  <a:lnTo>
                    <a:pt x="111512" y="0"/>
                  </a:lnTo>
                  <a:lnTo>
                    <a:pt x="4460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1E862C2F-B44D-5A6A-9B47-7B2F5943A749}"/>
                </a:ext>
              </a:extLst>
            </p:cNvPr>
            <p:cNvSpPr/>
            <p:nvPr/>
          </p:nvSpPr>
          <p:spPr>
            <a:xfrm>
              <a:off x="5916401" y="4800595"/>
              <a:ext cx="203259" cy="198103"/>
            </a:xfrm>
            <a:custGeom>
              <a:avLst/>
              <a:gdLst>
                <a:gd name="connsiteX0" fmla="*/ 44605 w 289931"/>
                <a:gd name="connsiteY0" fmla="*/ 0 h 278781"/>
                <a:gd name="connsiteX1" fmla="*/ 44605 w 289931"/>
                <a:gd name="connsiteY1" fmla="*/ 0 h 278781"/>
                <a:gd name="connsiteX2" fmla="*/ 22302 w 289931"/>
                <a:gd name="connsiteY2" fmla="*/ 100361 h 278781"/>
                <a:gd name="connsiteX3" fmla="*/ 0 w 289931"/>
                <a:gd name="connsiteY3" fmla="*/ 167269 h 278781"/>
                <a:gd name="connsiteX4" fmla="*/ 44605 w 289931"/>
                <a:gd name="connsiteY4" fmla="*/ 211873 h 278781"/>
                <a:gd name="connsiteX5" fmla="*/ 89210 w 289931"/>
                <a:gd name="connsiteY5" fmla="*/ 256478 h 278781"/>
                <a:gd name="connsiteX6" fmla="*/ 156117 w 289931"/>
                <a:gd name="connsiteY6" fmla="*/ 278781 h 278781"/>
                <a:gd name="connsiteX7" fmla="*/ 245327 w 289931"/>
                <a:gd name="connsiteY7" fmla="*/ 267629 h 278781"/>
                <a:gd name="connsiteX8" fmla="*/ 267629 w 289931"/>
                <a:gd name="connsiteY8" fmla="*/ 234176 h 278781"/>
                <a:gd name="connsiteX9" fmla="*/ 289931 w 289931"/>
                <a:gd name="connsiteY9" fmla="*/ 156117 h 278781"/>
                <a:gd name="connsiteX10" fmla="*/ 278780 w 289931"/>
                <a:gd name="connsiteY10" fmla="*/ 78059 h 278781"/>
                <a:gd name="connsiteX11" fmla="*/ 267629 w 289931"/>
                <a:gd name="connsiteY11" fmla="*/ 44605 h 278781"/>
                <a:gd name="connsiteX12" fmla="*/ 200722 w 289931"/>
                <a:gd name="connsiteY12" fmla="*/ 22303 h 278781"/>
                <a:gd name="connsiteX13" fmla="*/ 133814 w 289931"/>
                <a:gd name="connsiteY13" fmla="*/ 0 h 278781"/>
                <a:gd name="connsiteX14" fmla="*/ 111512 w 289931"/>
                <a:gd name="connsiteY14" fmla="*/ 0 h 278781"/>
                <a:gd name="connsiteX15" fmla="*/ 44605 w 289931"/>
                <a:gd name="connsiteY15" fmla="*/ 0 h 27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931" h="278781">
                  <a:moveTo>
                    <a:pt x="44605" y="0"/>
                  </a:moveTo>
                  <a:lnTo>
                    <a:pt x="44605" y="0"/>
                  </a:lnTo>
                  <a:cubicBezTo>
                    <a:pt x="37171" y="33454"/>
                    <a:pt x="31132" y="67248"/>
                    <a:pt x="22302" y="100361"/>
                  </a:cubicBezTo>
                  <a:cubicBezTo>
                    <a:pt x="16245" y="123076"/>
                    <a:pt x="0" y="167269"/>
                    <a:pt x="0" y="167269"/>
                  </a:cubicBezTo>
                  <a:cubicBezTo>
                    <a:pt x="22302" y="234175"/>
                    <a:pt x="-7434" y="174702"/>
                    <a:pt x="44605" y="211873"/>
                  </a:cubicBezTo>
                  <a:cubicBezTo>
                    <a:pt x="61715" y="224095"/>
                    <a:pt x="69262" y="249829"/>
                    <a:pt x="89210" y="256478"/>
                  </a:cubicBezTo>
                  <a:lnTo>
                    <a:pt x="156117" y="278781"/>
                  </a:lnTo>
                  <a:cubicBezTo>
                    <a:pt x="185854" y="275064"/>
                    <a:pt x="217502" y="278759"/>
                    <a:pt x="245327" y="267629"/>
                  </a:cubicBezTo>
                  <a:cubicBezTo>
                    <a:pt x="257770" y="262652"/>
                    <a:pt x="261636" y="246163"/>
                    <a:pt x="267629" y="234176"/>
                  </a:cubicBezTo>
                  <a:cubicBezTo>
                    <a:pt x="275627" y="218179"/>
                    <a:pt x="286358" y="170408"/>
                    <a:pt x="289931" y="156117"/>
                  </a:cubicBezTo>
                  <a:cubicBezTo>
                    <a:pt x="286214" y="130098"/>
                    <a:pt x="283935" y="103832"/>
                    <a:pt x="278780" y="78059"/>
                  </a:cubicBezTo>
                  <a:cubicBezTo>
                    <a:pt x="276475" y="66533"/>
                    <a:pt x="277194" y="51437"/>
                    <a:pt x="267629" y="44605"/>
                  </a:cubicBezTo>
                  <a:cubicBezTo>
                    <a:pt x="248499" y="30941"/>
                    <a:pt x="223024" y="29737"/>
                    <a:pt x="200722" y="22303"/>
                  </a:cubicBezTo>
                  <a:lnTo>
                    <a:pt x="133814" y="0"/>
                  </a:lnTo>
                  <a:lnTo>
                    <a:pt x="111512" y="0"/>
                  </a:lnTo>
                  <a:lnTo>
                    <a:pt x="4460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F6CE60B5-E135-CE73-AC70-4F84D7364699}"/>
                </a:ext>
              </a:extLst>
            </p:cNvPr>
            <p:cNvSpPr/>
            <p:nvPr/>
          </p:nvSpPr>
          <p:spPr>
            <a:xfrm>
              <a:off x="6295611" y="4809854"/>
              <a:ext cx="203259" cy="198103"/>
            </a:xfrm>
            <a:custGeom>
              <a:avLst/>
              <a:gdLst>
                <a:gd name="connsiteX0" fmla="*/ 44605 w 289931"/>
                <a:gd name="connsiteY0" fmla="*/ 0 h 278781"/>
                <a:gd name="connsiteX1" fmla="*/ 44605 w 289931"/>
                <a:gd name="connsiteY1" fmla="*/ 0 h 278781"/>
                <a:gd name="connsiteX2" fmla="*/ 22302 w 289931"/>
                <a:gd name="connsiteY2" fmla="*/ 100361 h 278781"/>
                <a:gd name="connsiteX3" fmla="*/ 0 w 289931"/>
                <a:gd name="connsiteY3" fmla="*/ 167269 h 278781"/>
                <a:gd name="connsiteX4" fmla="*/ 44605 w 289931"/>
                <a:gd name="connsiteY4" fmla="*/ 211873 h 278781"/>
                <a:gd name="connsiteX5" fmla="*/ 89210 w 289931"/>
                <a:gd name="connsiteY5" fmla="*/ 256478 h 278781"/>
                <a:gd name="connsiteX6" fmla="*/ 156117 w 289931"/>
                <a:gd name="connsiteY6" fmla="*/ 278781 h 278781"/>
                <a:gd name="connsiteX7" fmla="*/ 245327 w 289931"/>
                <a:gd name="connsiteY7" fmla="*/ 267629 h 278781"/>
                <a:gd name="connsiteX8" fmla="*/ 267629 w 289931"/>
                <a:gd name="connsiteY8" fmla="*/ 234176 h 278781"/>
                <a:gd name="connsiteX9" fmla="*/ 289931 w 289931"/>
                <a:gd name="connsiteY9" fmla="*/ 156117 h 278781"/>
                <a:gd name="connsiteX10" fmla="*/ 278780 w 289931"/>
                <a:gd name="connsiteY10" fmla="*/ 78059 h 278781"/>
                <a:gd name="connsiteX11" fmla="*/ 267629 w 289931"/>
                <a:gd name="connsiteY11" fmla="*/ 44605 h 278781"/>
                <a:gd name="connsiteX12" fmla="*/ 200722 w 289931"/>
                <a:gd name="connsiteY12" fmla="*/ 22303 h 278781"/>
                <a:gd name="connsiteX13" fmla="*/ 133814 w 289931"/>
                <a:gd name="connsiteY13" fmla="*/ 0 h 278781"/>
                <a:gd name="connsiteX14" fmla="*/ 111512 w 289931"/>
                <a:gd name="connsiteY14" fmla="*/ 0 h 278781"/>
                <a:gd name="connsiteX15" fmla="*/ 44605 w 289931"/>
                <a:gd name="connsiteY15" fmla="*/ 0 h 27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931" h="278781">
                  <a:moveTo>
                    <a:pt x="44605" y="0"/>
                  </a:moveTo>
                  <a:lnTo>
                    <a:pt x="44605" y="0"/>
                  </a:lnTo>
                  <a:cubicBezTo>
                    <a:pt x="37171" y="33454"/>
                    <a:pt x="31132" y="67248"/>
                    <a:pt x="22302" y="100361"/>
                  </a:cubicBezTo>
                  <a:cubicBezTo>
                    <a:pt x="16245" y="123076"/>
                    <a:pt x="0" y="167269"/>
                    <a:pt x="0" y="167269"/>
                  </a:cubicBezTo>
                  <a:cubicBezTo>
                    <a:pt x="22302" y="234175"/>
                    <a:pt x="-7434" y="174702"/>
                    <a:pt x="44605" y="211873"/>
                  </a:cubicBezTo>
                  <a:cubicBezTo>
                    <a:pt x="61715" y="224095"/>
                    <a:pt x="69262" y="249829"/>
                    <a:pt x="89210" y="256478"/>
                  </a:cubicBezTo>
                  <a:lnTo>
                    <a:pt x="156117" y="278781"/>
                  </a:lnTo>
                  <a:cubicBezTo>
                    <a:pt x="185854" y="275064"/>
                    <a:pt x="217502" y="278759"/>
                    <a:pt x="245327" y="267629"/>
                  </a:cubicBezTo>
                  <a:cubicBezTo>
                    <a:pt x="257770" y="262652"/>
                    <a:pt x="261636" y="246163"/>
                    <a:pt x="267629" y="234176"/>
                  </a:cubicBezTo>
                  <a:cubicBezTo>
                    <a:pt x="275627" y="218179"/>
                    <a:pt x="286358" y="170408"/>
                    <a:pt x="289931" y="156117"/>
                  </a:cubicBezTo>
                  <a:cubicBezTo>
                    <a:pt x="286214" y="130098"/>
                    <a:pt x="283935" y="103832"/>
                    <a:pt x="278780" y="78059"/>
                  </a:cubicBezTo>
                  <a:cubicBezTo>
                    <a:pt x="276475" y="66533"/>
                    <a:pt x="277194" y="51437"/>
                    <a:pt x="267629" y="44605"/>
                  </a:cubicBezTo>
                  <a:cubicBezTo>
                    <a:pt x="248499" y="30941"/>
                    <a:pt x="223024" y="29737"/>
                    <a:pt x="200722" y="22303"/>
                  </a:cubicBezTo>
                  <a:lnTo>
                    <a:pt x="133814" y="0"/>
                  </a:lnTo>
                  <a:lnTo>
                    <a:pt x="111512" y="0"/>
                  </a:lnTo>
                  <a:lnTo>
                    <a:pt x="4460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388A747-83FC-337D-D966-ED9AE0652DCF}"/>
              </a:ext>
            </a:extLst>
          </p:cNvPr>
          <p:cNvGrpSpPr/>
          <p:nvPr/>
        </p:nvGrpSpPr>
        <p:grpSpPr>
          <a:xfrm>
            <a:off x="3217643" y="2644164"/>
            <a:ext cx="1394320" cy="546652"/>
            <a:chOff x="5104550" y="4640545"/>
            <a:chExt cx="1394320" cy="546652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70B8342-6B27-9AE7-2C2B-376A21D0D8BC}"/>
                </a:ext>
              </a:extLst>
            </p:cNvPr>
            <p:cNvSpPr/>
            <p:nvPr/>
          </p:nvSpPr>
          <p:spPr>
            <a:xfrm>
              <a:off x="5109141" y="4640545"/>
              <a:ext cx="1387539" cy="54665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A33C62B0-9282-414D-A549-4DC8E829EBE3}"/>
                </a:ext>
              </a:extLst>
            </p:cNvPr>
            <p:cNvSpPr/>
            <p:nvPr/>
          </p:nvSpPr>
          <p:spPr>
            <a:xfrm>
              <a:off x="5104550" y="4809854"/>
              <a:ext cx="203259" cy="198103"/>
            </a:xfrm>
            <a:custGeom>
              <a:avLst/>
              <a:gdLst>
                <a:gd name="connsiteX0" fmla="*/ 44605 w 289931"/>
                <a:gd name="connsiteY0" fmla="*/ 0 h 278781"/>
                <a:gd name="connsiteX1" fmla="*/ 44605 w 289931"/>
                <a:gd name="connsiteY1" fmla="*/ 0 h 278781"/>
                <a:gd name="connsiteX2" fmla="*/ 22302 w 289931"/>
                <a:gd name="connsiteY2" fmla="*/ 100361 h 278781"/>
                <a:gd name="connsiteX3" fmla="*/ 0 w 289931"/>
                <a:gd name="connsiteY3" fmla="*/ 167269 h 278781"/>
                <a:gd name="connsiteX4" fmla="*/ 44605 w 289931"/>
                <a:gd name="connsiteY4" fmla="*/ 211873 h 278781"/>
                <a:gd name="connsiteX5" fmla="*/ 89210 w 289931"/>
                <a:gd name="connsiteY5" fmla="*/ 256478 h 278781"/>
                <a:gd name="connsiteX6" fmla="*/ 156117 w 289931"/>
                <a:gd name="connsiteY6" fmla="*/ 278781 h 278781"/>
                <a:gd name="connsiteX7" fmla="*/ 245327 w 289931"/>
                <a:gd name="connsiteY7" fmla="*/ 267629 h 278781"/>
                <a:gd name="connsiteX8" fmla="*/ 267629 w 289931"/>
                <a:gd name="connsiteY8" fmla="*/ 234176 h 278781"/>
                <a:gd name="connsiteX9" fmla="*/ 289931 w 289931"/>
                <a:gd name="connsiteY9" fmla="*/ 156117 h 278781"/>
                <a:gd name="connsiteX10" fmla="*/ 278780 w 289931"/>
                <a:gd name="connsiteY10" fmla="*/ 78059 h 278781"/>
                <a:gd name="connsiteX11" fmla="*/ 267629 w 289931"/>
                <a:gd name="connsiteY11" fmla="*/ 44605 h 278781"/>
                <a:gd name="connsiteX12" fmla="*/ 200722 w 289931"/>
                <a:gd name="connsiteY12" fmla="*/ 22303 h 278781"/>
                <a:gd name="connsiteX13" fmla="*/ 133814 w 289931"/>
                <a:gd name="connsiteY13" fmla="*/ 0 h 278781"/>
                <a:gd name="connsiteX14" fmla="*/ 111512 w 289931"/>
                <a:gd name="connsiteY14" fmla="*/ 0 h 278781"/>
                <a:gd name="connsiteX15" fmla="*/ 44605 w 289931"/>
                <a:gd name="connsiteY15" fmla="*/ 0 h 27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931" h="278781">
                  <a:moveTo>
                    <a:pt x="44605" y="0"/>
                  </a:moveTo>
                  <a:lnTo>
                    <a:pt x="44605" y="0"/>
                  </a:lnTo>
                  <a:cubicBezTo>
                    <a:pt x="37171" y="33454"/>
                    <a:pt x="31132" y="67248"/>
                    <a:pt x="22302" y="100361"/>
                  </a:cubicBezTo>
                  <a:cubicBezTo>
                    <a:pt x="16245" y="123076"/>
                    <a:pt x="0" y="167269"/>
                    <a:pt x="0" y="167269"/>
                  </a:cubicBezTo>
                  <a:cubicBezTo>
                    <a:pt x="22302" y="234175"/>
                    <a:pt x="-7434" y="174702"/>
                    <a:pt x="44605" y="211873"/>
                  </a:cubicBezTo>
                  <a:cubicBezTo>
                    <a:pt x="61715" y="224095"/>
                    <a:pt x="69262" y="249829"/>
                    <a:pt x="89210" y="256478"/>
                  </a:cubicBezTo>
                  <a:lnTo>
                    <a:pt x="156117" y="278781"/>
                  </a:lnTo>
                  <a:cubicBezTo>
                    <a:pt x="185854" y="275064"/>
                    <a:pt x="217502" y="278759"/>
                    <a:pt x="245327" y="267629"/>
                  </a:cubicBezTo>
                  <a:cubicBezTo>
                    <a:pt x="257770" y="262652"/>
                    <a:pt x="261636" y="246163"/>
                    <a:pt x="267629" y="234176"/>
                  </a:cubicBezTo>
                  <a:cubicBezTo>
                    <a:pt x="275627" y="218179"/>
                    <a:pt x="286358" y="170408"/>
                    <a:pt x="289931" y="156117"/>
                  </a:cubicBezTo>
                  <a:cubicBezTo>
                    <a:pt x="286214" y="130098"/>
                    <a:pt x="283935" y="103832"/>
                    <a:pt x="278780" y="78059"/>
                  </a:cubicBezTo>
                  <a:cubicBezTo>
                    <a:pt x="276475" y="66533"/>
                    <a:pt x="277194" y="51437"/>
                    <a:pt x="267629" y="44605"/>
                  </a:cubicBezTo>
                  <a:cubicBezTo>
                    <a:pt x="248499" y="30941"/>
                    <a:pt x="223024" y="29737"/>
                    <a:pt x="200722" y="22303"/>
                  </a:cubicBezTo>
                  <a:lnTo>
                    <a:pt x="133814" y="0"/>
                  </a:lnTo>
                  <a:lnTo>
                    <a:pt x="111512" y="0"/>
                  </a:lnTo>
                  <a:lnTo>
                    <a:pt x="4460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F101356B-90BF-64FA-C30C-33821EBC9A39}"/>
                </a:ext>
              </a:extLst>
            </p:cNvPr>
            <p:cNvSpPr/>
            <p:nvPr/>
          </p:nvSpPr>
          <p:spPr>
            <a:xfrm>
              <a:off x="5510476" y="4809854"/>
              <a:ext cx="203259" cy="198103"/>
            </a:xfrm>
            <a:custGeom>
              <a:avLst/>
              <a:gdLst>
                <a:gd name="connsiteX0" fmla="*/ 44605 w 289931"/>
                <a:gd name="connsiteY0" fmla="*/ 0 h 278781"/>
                <a:gd name="connsiteX1" fmla="*/ 44605 w 289931"/>
                <a:gd name="connsiteY1" fmla="*/ 0 h 278781"/>
                <a:gd name="connsiteX2" fmla="*/ 22302 w 289931"/>
                <a:gd name="connsiteY2" fmla="*/ 100361 h 278781"/>
                <a:gd name="connsiteX3" fmla="*/ 0 w 289931"/>
                <a:gd name="connsiteY3" fmla="*/ 167269 h 278781"/>
                <a:gd name="connsiteX4" fmla="*/ 44605 w 289931"/>
                <a:gd name="connsiteY4" fmla="*/ 211873 h 278781"/>
                <a:gd name="connsiteX5" fmla="*/ 89210 w 289931"/>
                <a:gd name="connsiteY5" fmla="*/ 256478 h 278781"/>
                <a:gd name="connsiteX6" fmla="*/ 156117 w 289931"/>
                <a:gd name="connsiteY6" fmla="*/ 278781 h 278781"/>
                <a:gd name="connsiteX7" fmla="*/ 245327 w 289931"/>
                <a:gd name="connsiteY7" fmla="*/ 267629 h 278781"/>
                <a:gd name="connsiteX8" fmla="*/ 267629 w 289931"/>
                <a:gd name="connsiteY8" fmla="*/ 234176 h 278781"/>
                <a:gd name="connsiteX9" fmla="*/ 289931 w 289931"/>
                <a:gd name="connsiteY9" fmla="*/ 156117 h 278781"/>
                <a:gd name="connsiteX10" fmla="*/ 278780 w 289931"/>
                <a:gd name="connsiteY10" fmla="*/ 78059 h 278781"/>
                <a:gd name="connsiteX11" fmla="*/ 267629 w 289931"/>
                <a:gd name="connsiteY11" fmla="*/ 44605 h 278781"/>
                <a:gd name="connsiteX12" fmla="*/ 200722 w 289931"/>
                <a:gd name="connsiteY12" fmla="*/ 22303 h 278781"/>
                <a:gd name="connsiteX13" fmla="*/ 133814 w 289931"/>
                <a:gd name="connsiteY13" fmla="*/ 0 h 278781"/>
                <a:gd name="connsiteX14" fmla="*/ 111512 w 289931"/>
                <a:gd name="connsiteY14" fmla="*/ 0 h 278781"/>
                <a:gd name="connsiteX15" fmla="*/ 44605 w 289931"/>
                <a:gd name="connsiteY15" fmla="*/ 0 h 27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931" h="278781">
                  <a:moveTo>
                    <a:pt x="44605" y="0"/>
                  </a:moveTo>
                  <a:lnTo>
                    <a:pt x="44605" y="0"/>
                  </a:lnTo>
                  <a:cubicBezTo>
                    <a:pt x="37171" y="33454"/>
                    <a:pt x="31132" y="67248"/>
                    <a:pt x="22302" y="100361"/>
                  </a:cubicBezTo>
                  <a:cubicBezTo>
                    <a:pt x="16245" y="123076"/>
                    <a:pt x="0" y="167269"/>
                    <a:pt x="0" y="167269"/>
                  </a:cubicBezTo>
                  <a:cubicBezTo>
                    <a:pt x="22302" y="234175"/>
                    <a:pt x="-7434" y="174702"/>
                    <a:pt x="44605" y="211873"/>
                  </a:cubicBezTo>
                  <a:cubicBezTo>
                    <a:pt x="61715" y="224095"/>
                    <a:pt x="69262" y="249829"/>
                    <a:pt x="89210" y="256478"/>
                  </a:cubicBezTo>
                  <a:lnTo>
                    <a:pt x="156117" y="278781"/>
                  </a:lnTo>
                  <a:cubicBezTo>
                    <a:pt x="185854" y="275064"/>
                    <a:pt x="217502" y="278759"/>
                    <a:pt x="245327" y="267629"/>
                  </a:cubicBezTo>
                  <a:cubicBezTo>
                    <a:pt x="257770" y="262652"/>
                    <a:pt x="261636" y="246163"/>
                    <a:pt x="267629" y="234176"/>
                  </a:cubicBezTo>
                  <a:cubicBezTo>
                    <a:pt x="275627" y="218179"/>
                    <a:pt x="286358" y="170408"/>
                    <a:pt x="289931" y="156117"/>
                  </a:cubicBezTo>
                  <a:cubicBezTo>
                    <a:pt x="286214" y="130098"/>
                    <a:pt x="283935" y="103832"/>
                    <a:pt x="278780" y="78059"/>
                  </a:cubicBezTo>
                  <a:cubicBezTo>
                    <a:pt x="276475" y="66533"/>
                    <a:pt x="277194" y="51437"/>
                    <a:pt x="267629" y="44605"/>
                  </a:cubicBezTo>
                  <a:cubicBezTo>
                    <a:pt x="248499" y="30941"/>
                    <a:pt x="223024" y="29737"/>
                    <a:pt x="200722" y="22303"/>
                  </a:cubicBezTo>
                  <a:lnTo>
                    <a:pt x="133814" y="0"/>
                  </a:lnTo>
                  <a:lnTo>
                    <a:pt x="111512" y="0"/>
                  </a:lnTo>
                  <a:lnTo>
                    <a:pt x="4460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40F7AA23-49D4-24C7-B898-6C56AE3B399D}"/>
                </a:ext>
              </a:extLst>
            </p:cNvPr>
            <p:cNvSpPr/>
            <p:nvPr/>
          </p:nvSpPr>
          <p:spPr>
            <a:xfrm>
              <a:off x="5916401" y="4800595"/>
              <a:ext cx="203259" cy="198103"/>
            </a:xfrm>
            <a:custGeom>
              <a:avLst/>
              <a:gdLst>
                <a:gd name="connsiteX0" fmla="*/ 44605 w 289931"/>
                <a:gd name="connsiteY0" fmla="*/ 0 h 278781"/>
                <a:gd name="connsiteX1" fmla="*/ 44605 w 289931"/>
                <a:gd name="connsiteY1" fmla="*/ 0 h 278781"/>
                <a:gd name="connsiteX2" fmla="*/ 22302 w 289931"/>
                <a:gd name="connsiteY2" fmla="*/ 100361 h 278781"/>
                <a:gd name="connsiteX3" fmla="*/ 0 w 289931"/>
                <a:gd name="connsiteY3" fmla="*/ 167269 h 278781"/>
                <a:gd name="connsiteX4" fmla="*/ 44605 w 289931"/>
                <a:gd name="connsiteY4" fmla="*/ 211873 h 278781"/>
                <a:gd name="connsiteX5" fmla="*/ 89210 w 289931"/>
                <a:gd name="connsiteY5" fmla="*/ 256478 h 278781"/>
                <a:gd name="connsiteX6" fmla="*/ 156117 w 289931"/>
                <a:gd name="connsiteY6" fmla="*/ 278781 h 278781"/>
                <a:gd name="connsiteX7" fmla="*/ 245327 w 289931"/>
                <a:gd name="connsiteY7" fmla="*/ 267629 h 278781"/>
                <a:gd name="connsiteX8" fmla="*/ 267629 w 289931"/>
                <a:gd name="connsiteY8" fmla="*/ 234176 h 278781"/>
                <a:gd name="connsiteX9" fmla="*/ 289931 w 289931"/>
                <a:gd name="connsiteY9" fmla="*/ 156117 h 278781"/>
                <a:gd name="connsiteX10" fmla="*/ 278780 w 289931"/>
                <a:gd name="connsiteY10" fmla="*/ 78059 h 278781"/>
                <a:gd name="connsiteX11" fmla="*/ 267629 w 289931"/>
                <a:gd name="connsiteY11" fmla="*/ 44605 h 278781"/>
                <a:gd name="connsiteX12" fmla="*/ 200722 w 289931"/>
                <a:gd name="connsiteY12" fmla="*/ 22303 h 278781"/>
                <a:gd name="connsiteX13" fmla="*/ 133814 w 289931"/>
                <a:gd name="connsiteY13" fmla="*/ 0 h 278781"/>
                <a:gd name="connsiteX14" fmla="*/ 111512 w 289931"/>
                <a:gd name="connsiteY14" fmla="*/ 0 h 278781"/>
                <a:gd name="connsiteX15" fmla="*/ 44605 w 289931"/>
                <a:gd name="connsiteY15" fmla="*/ 0 h 27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931" h="278781">
                  <a:moveTo>
                    <a:pt x="44605" y="0"/>
                  </a:moveTo>
                  <a:lnTo>
                    <a:pt x="44605" y="0"/>
                  </a:lnTo>
                  <a:cubicBezTo>
                    <a:pt x="37171" y="33454"/>
                    <a:pt x="31132" y="67248"/>
                    <a:pt x="22302" y="100361"/>
                  </a:cubicBezTo>
                  <a:cubicBezTo>
                    <a:pt x="16245" y="123076"/>
                    <a:pt x="0" y="167269"/>
                    <a:pt x="0" y="167269"/>
                  </a:cubicBezTo>
                  <a:cubicBezTo>
                    <a:pt x="22302" y="234175"/>
                    <a:pt x="-7434" y="174702"/>
                    <a:pt x="44605" y="211873"/>
                  </a:cubicBezTo>
                  <a:cubicBezTo>
                    <a:pt x="61715" y="224095"/>
                    <a:pt x="69262" y="249829"/>
                    <a:pt x="89210" y="256478"/>
                  </a:cubicBezTo>
                  <a:lnTo>
                    <a:pt x="156117" y="278781"/>
                  </a:lnTo>
                  <a:cubicBezTo>
                    <a:pt x="185854" y="275064"/>
                    <a:pt x="217502" y="278759"/>
                    <a:pt x="245327" y="267629"/>
                  </a:cubicBezTo>
                  <a:cubicBezTo>
                    <a:pt x="257770" y="262652"/>
                    <a:pt x="261636" y="246163"/>
                    <a:pt x="267629" y="234176"/>
                  </a:cubicBezTo>
                  <a:cubicBezTo>
                    <a:pt x="275627" y="218179"/>
                    <a:pt x="286358" y="170408"/>
                    <a:pt x="289931" y="156117"/>
                  </a:cubicBezTo>
                  <a:cubicBezTo>
                    <a:pt x="286214" y="130098"/>
                    <a:pt x="283935" y="103832"/>
                    <a:pt x="278780" y="78059"/>
                  </a:cubicBezTo>
                  <a:cubicBezTo>
                    <a:pt x="276475" y="66533"/>
                    <a:pt x="277194" y="51437"/>
                    <a:pt x="267629" y="44605"/>
                  </a:cubicBezTo>
                  <a:cubicBezTo>
                    <a:pt x="248499" y="30941"/>
                    <a:pt x="223024" y="29737"/>
                    <a:pt x="200722" y="22303"/>
                  </a:cubicBezTo>
                  <a:lnTo>
                    <a:pt x="133814" y="0"/>
                  </a:lnTo>
                  <a:lnTo>
                    <a:pt x="111512" y="0"/>
                  </a:lnTo>
                  <a:lnTo>
                    <a:pt x="4460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A3D5EBDF-4C63-5AB6-ED53-74E1997A8ADE}"/>
                </a:ext>
              </a:extLst>
            </p:cNvPr>
            <p:cNvSpPr/>
            <p:nvPr/>
          </p:nvSpPr>
          <p:spPr>
            <a:xfrm>
              <a:off x="6295611" y="4809854"/>
              <a:ext cx="203259" cy="198103"/>
            </a:xfrm>
            <a:custGeom>
              <a:avLst/>
              <a:gdLst>
                <a:gd name="connsiteX0" fmla="*/ 44605 w 289931"/>
                <a:gd name="connsiteY0" fmla="*/ 0 h 278781"/>
                <a:gd name="connsiteX1" fmla="*/ 44605 w 289931"/>
                <a:gd name="connsiteY1" fmla="*/ 0 h 278781"/>
                <a:gd name="connsiteX2" fmla="*/ 22302 w 289931"/>
                <a:gd name="connsiteY2" fmla="*/ 100361 h 278781"/>
                <a:gd name="connsiteX3" fmla="*/ 0 w 289931"/>
                <a:gd name="connsiteY3" fmla="*/ 167269 h 278781"/>
                <a:gd name="connsiteX4" fmla="*/ 44605 w 289931"/>
                <a:gd name="connsiteY4" fmla="*/ 211873 h 278781"/>
                <a:gd name="connsiteX5" fmla="*/ 89210 w 289931"/>
                <a:gd name="connsiteY5" fmla="*/ 256478 h 278781"/>
                <a:gd name="connsiteX6" fmla="*/ 156117 w 289931"/>
                <a:gd name="connsiteY6" fmla="*/ 278781 h 278781"/>
                <a:gd name="connsiteX7" fmla="*/ 245327 w 289931"/>
                <a:gd name="connsiteY7" fmla="*/ 267629 h 278781"/>
                <a:gd name="connsiteX8" fmla="*/ 267629 w 289931"/>
                <a:gd name="connsiteY8" fmla="*/ 234176 h 278781"/>
                <a:gd name="connsiteX9" fmla="*/ 289931 w 289931"/>
                <a:gd name="connsiteY9" fmla="*/ 156117 h 278781"/>
                <a:gd name="connsiteX10" fmla="*/ 278780 w 289931"/>
                <a:gd name="connsiteY10" fmla="*/ 78059 h 278781"/>
                <a:gd name="connsiteX11" fmla="*/ 267629 w 289931"/>
                <a:gd name="connsiteY11" fmla="*/ 44605 h 278781"/>
                <a:gd name="connsiteX12" fmla="*/ 200722 w 289931"/>
                <a:gd name="connsiteY12" fmla="*/ 22303 h 278781"/>
                <a:gd name="connsiteX13" fmla="*/ 133814 w 289931"/>
                <a:gd name="connsiteY13" fmla="*/ 0 h 278781"/>
                <a:gd name="connsiteX14" fmla="*/ 111512 w 289931"/>
                <a:gd name="connsiteY14" fmla="*/ 0 h 278781"/>
                <a:gd name="connsiteX15" fmla="*/ 44605 w 289931"/>
                <a:gd name="connsiteY15" fmla="*/ 0 h 27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931" h="278781">
                  <a:moveTo>
                    <a:pt x="44605" y="0"/>
                  </a:moveTo>
                  <a:lnTo>
                    <a:pt x="44605" y="0"/>
                  </a:lnTo>
                  <a:cubicBezTo>
                    <a:pt x="37171" y="33454"/>
                    <a:pt x="31132" y="67248"/>
                    <a:pt x="22302" y="100361"/>
                  </a:cubicBezTo>
                  <a:cubicBezTo>
                    <a:pt x="16245" y="123076"/>
                    <a:pt x="0" y="167269"/>
                    <a:pt x="0" y="167269"/>
                  </a:cubicBezTo>
                  <a:cubicBezTo>
                    <a:pt x="22302" y="234175"/>
                    <a:pt x="-7434" y="174702"/>
                    <a:pt x="44605" y="211873"/>
                  </a:cubicBezTo>
                  <a:cubicBezTo>
                    <a:pt x="61715" y="224095"/>
                    <a:pt x="69262" y="249829"/>
                    <a:pt x="89210" y="256478"/>
                  </a:cubicBezTo>
                  <a:lnTo>
                    <a:pt x="156117" y="278781"/>
                  </a:lnTo>
                  <a:cubicBezTo>
                    <a:pt x="185854" y="275064"/>
                    <a:pt x="217502" y="278759"/>
                    <a:pt x="245327" y="267629"/>
                  </a:cubicBezTo>
                  <a:cubicBezTo>
                    <a:pt x="257770" y="262652"/>
                    <a:pt x="261636" y="246163"/>
                    <a:pt x="267629" y="234176"/>
                  </a:cubicBezTo>
                  <a:cubicBezTo>
                    <a:pt x="275627" y="218179"/>
                    <a:pt x="286358" y="170408"/>
                    <a:pt x="289931" y="156117"/>
                  </a:cubicBezTo>
                  <a:cubicBezTo>
                    <a:pt x="286214" y="130098"/>
                    <a:pt x="283935" y="103832"/>
                    <a:pt x="278780" y="78059"/>
                  </a:cubicBezTo>
                  <a:cubicBezTo>
                    <a:pt x="276475" y="66533"/>
                    <a:pt x="277194" y="51437"/>
                    <a:pt x="267629" y="44605"/>
                  </a:cubicBezTo>
                  <a:cubicBezTo>
                    <a:pt x="248499" y="30941"/>
                    <a:pt x="223024" y="29737"/>
                    <a:pt x="200722" y="22303"/>
                  </a:cubicBezTo>
                  <a:lnTo>
                    <a:pt x="133814" y="0"/>
                  </a:lnTo>
                  <a:lnTo>
                    <a:pt x="111512" y="0"/>
                  </a:lnTo>
                  <a:lnTo>
                    <a:pt x="4460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85F1889-9AD9-764B-8E9F-5835D5AE5245}"/>
              </a:ext>
            </a:extLst>
          </p:cNvPr>
          <p:cNvGrpSpPr/>
          <p:nvPr/>
        </p:nvGrpSpPr>
        <p:grpSpPr>
          <a:xfrm>
            <a:off x="1288509" y="3423870"/>
            <a:ext cx="1394320" cy="546652"/>
            <a:chOff x="5104550" y="4640545"/>
            <a:chExt cx="1394320" cy="546652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E2B6A62-9216-C249-4B5F-E2B4969DDC42}"/>
                </a:ext>
              </a:extLst>
            </p:cNvPr>
            <p:cNvSpPr/>
            <p:nvPr/>
          </p:nvSpPr>
          <p:spPr>
            <a:xfrm>
              <a:off x="5109141" y="4640545"/>
              <a:ext cx="1387539" cy="54665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17B0209C-7F7F-CE22-1A79-487BD59AC764}"/>
                </a:ext>
              </a:extLst>
            </p:cNvPr>
            <p:cNvSpPr/>
            <p:nvPr/>
          </p:nvSpPr>
          <p:spPr>
            <a:xfrm>
              <a:off x="5104550" y="4809854"/>
              <a:ext cx="203259" cy="198103"/>
            </a:xfrm>
            <a:custGeom>
              <a:avLst/>
              <a:gdLst>
                <a:gd name="connsiteX0" fmla="*/ 44605 w 289931"/>
                <a:gd name="connsiteY0" fmla="*/ 0 h 278781"/>
                <a:gd name="connsiteX1" fmla="*/ 44605 w 289931"/>
                <a:gd name="connsiteY1" fmla="*/ 0 h 278781"/>
                <a:gd name="connsiteX2" fmla="*/ 22302 w 289931"/>
                <a:gd name="connsiteY2" fmla="*/ 100361 h 278781"/>
                <a:gd name="connsiteX3" fmla="*/ 0 w 289931"/>
                <a:gd name="connsiteY3" fmla="*/ 167269 h 278781"/>
                <a:gd name="connsiteX4" fmla="*/ 44605 w 289931"/>
                <a:gd name="connsiteY4" fmla="*/ 211873 h 278781"/>
                <a:gd name="connsiteX5" fmla="*/ 89210 w 289931"/>
                <a:gd name="connsiteY5" fmla="*/ 256478 h 278781"/>
                <a:gd name="connsiteX6" fmla="*/ 156117 w 289931"/>
                <a:gd name="connsiteY6" fmla="*/ 278781 h 278781"/>
                <a:gd name="connsiteX7" fmla="*/ 245327 w 289931"/>
                <a:gd name="connsiteY7" fmla="*/ 267629 h 278781"/>
                <a:gd name="connsiteX8" fmla="*/ 267629 w 289931"/>
                <a:gd name="connsiteY8" fmla="*/ 234176 h 278781"/>
                <a:gd name="connsiteX9" fmla="*/ 289931 w 289931"/>
                <a:gd name="connsiteY9" fmla="*/ 156117 h 278781"/>
                <a:gd name="connsiteX10" fmla="*/ 278780 w 289931"/>
                <a:gd name="connsiteY10" fmla="*/ 78059 h 278781"/>
                <a:gd name="connsiteX11" fmla="*/ 267629 w 289931"/>
                <a:gd name="connsiteY11" fmla="*/ 44605 h 278781"/>
                <a:gd name="connsiteX12" fmla="*/ 200722 w 289931"/>
                <a:gd name="connsiteY12" fmla="*/ 22303 h 278781"/>
                <a:gd name="connsiteX13" fmla="*/ 133814 w 289931"/>
                <a:gd name="connsiteY13" fmla="*/ 0 h 278781"/>
                <a:gd name="connsiteX14" fmla="*/ 111512 w 289931"/>
                <a:gd name="connsiteY14" fmla="*/ 0 h 278781"/>
                <a:gd name="connsiteX15" fmla="*/ 44605 w 289931"/>
                <a:gd name="connsiteY15" fmla="*/ 0 h 27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931" h="278781">
                  <a:moveTo>
                    <a:pt x="44605" y="0"/>
                  </a:moveTo>
                  <a:lnTo>
                    <a:pt x="44605" y="0"/>
                  </a:lnTo>
                  <a:cubicBezTo>
                    <a:pt x="37171" y="33454"/>
                    <a:pt x="31132" y="67248"/>
                    <a:pt x="22302" y="100361"/>
                  </a:cubicBezTo>
                  <a:cubicBezTo>
                    <a:pt x="16245" y="123076"/>
                    <a:pt x="0" y="167269"/>
                    <a:pt x="0" y="167269"/>
                  </a:cubicBezTo>
                  <a:cubicBezTo>
                    <a:pt x="22302" y="234175"/>
                    <a:pt x="-7434" y="174702"/>
                    <a:pt x="44605" y="211873"/>
                  </a:cubicBezTo>
                  <a:cubicBezTo>
                    <a:pt x="61715" y="224095"/>
                    <a:pt x="69262" y="249829"/>
                    <a:pt x="89210" y="256478"/>
                  </a:cubicBezTo>
                  <a:lnTo>
                    <a:pt x="156117" y="278781"/>
                  </a:lnTo>
                  <a:cubicBezTo>
                    <a:pt x="185854" y="275064"/>
                    <a:pt x="217502" y="278759"/>
                    <a:pt x="245327" y="267629"/>
                  </a:cubicBezTo>
                  <a:cubicBezTo>
                    <a:pt x="257770" y="262652"/>
                    <a:pt x="261636" y="246163"/>
                    <a:pt x="267629" y="234176"/>
                  </a:cubicBezTo>
                  <a:cubicBezTo>
                    <a:pt x="275627" y="218179"/>
                    <a:pt x="286358" y="170408"/>
                    <a:pt x="289931" y="156117"/>
                  </a:cubicBezTo>
                  <a:cubicBezTo>
                    <a:pt x="286214" y="130098"/>
                    <a:pt x="283935" y="103832"/>
                    <a:pt x="278780" y="78059"/>
                  </a:cubicBezTo>
                  <a:cubicBezTo>
                    <a:pt x="276475" y="66533"/>
                    <a:pt x="277194" y="51437"/>
                    <a:pt x="267629" y="44605"/>
                  </a:cubicBezTo>
                  <a:cubicBezTo>
                    <a:pt x="248499" y="30941"/>
                    <a:pt x="223024" y="29737"/>
                    <a:pt x="200722" y="22303"/>
                  </a:cubicBezTo>
                  <a:lnTo>
                    <a:pt x="133814" y="0"/>
                  </a:lnTo>
                  <a:lnTo>
                    <a:pt x="111512" y="0"/>
                  </a:lnTo>
                  <a:lnTo>
                    <a:pt x="4460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0CBF3FA1-D4E9-175E-3A7D-3AC599F3AC47}"/>
                </a:ext>
              </a:extLst>
            </p:cNvPr>
            <p:cNvSpPr/>
            <p:nvPr/>
          </p:nvSpPr>
          <p:spPr>
            <a:xfrm>
              <a:off x="5510476" y="4809854"/>
              <a:ext cx="203259" cy="198103"/>
            </a:xfrm>
            <a:custGeom>
              <a:avLst/>
              <a:gdLst>
                <a:gd name="connsiteX0" fmla="*/ 44605 w 289931"/>
                <a:gd name="connsiteY0" fmla="*/ 0 h 278781"/>
                <a:gd name="connsiteX1" fmla="*/ 44605 w 289931"/>
                <a:gd name="connsiteY1" fmla="*/ 0 h 278781"/>
                <a:gd name="connsiteX2" fmla="*/ 22302 w 289931"/>
                <a:gd name="connsiteY2" fmla="*/ 100361 h 278781"/>
                <a:gd name="connsiteX3" fmla="*/ 0 w 289931"/>
                <a:gd name="connsiteY3" fmla="*/ 167269 h 278781"/>
                <a:gd name="connsiteX4" fmla="*/ 44605 w 289931"/>
                <a:gd name="connsiteY4" fmla="*/ 211873 h 278781"/>
                <a:gd name="connsiteX5" fmla="*/ 89210 w 289931"/>
                <a:gd name="connsiteY5" fmla="*/ 256478 h 278781"/>
                <a:gd name="connsiteX6" fmla="*/ 156117 w 289931"/>
                <a:gd name="connsiteY6" fmla="*/ 278781 h 278781"/>
                <a:gd name="connsiteX7" fmla="*/ 245327 w 289931"/>
                <a:gd name="connsiteY7" fmla="*/ 267629 h 278781"/>
                <a:gd name="connsiteX8" fmla="*/ 267629 w 289931"/>
                <a:gd name="connsiteY8" fmla="*/ 234176 h 278781"/>
                <a:gd name="connsiteX9" fmla="*/ 289931 w 289931"/>
                <a:gd name="connsiteY9" fmla="*/ 156117 h 278781"/>
                <a:gd name="connsiteX10" fmla="*/ 278780 w 289931"/>
                <a:gd name="connsiteY10" fmla="*/ 78059 h 278781"/>
                <a:gd name="connsiteX11" fmla="*/ 267629 w 289931"/>
                <a:gd name="connsiteY11" fmla="*/ 44605 h 278781"/>
                <a:gd name="connsiteX12" fmla="*/ 200722 w 289931"/>
                <a:gd name="connsiteY12" fmla="*/ 22303 h 278781"/>
                <a:gd name="connsiteX13" fmla="*/ 133814 w 289931"/>
                <a:gd name="connsiteY13" fmla="*/ 0 h 278781"/>
                <a:gd name="connsiteX14" fmla="*/ 111512 w 289931"/>
                <a:gd name="connsiteY14" fmla="*/ 0 h 278781"/>
                <a:gd name="connsiteX15" fmla="*/ 44605 w 289931"/>
                <a:gd name="connsiteY15" fmla="*/ 0 h 27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931" h="278781">
                  <a:moveTo>
                    <a:pt x="44605" y="0"/>
                  </a:moveTo>
                  <a:lnTo>
                    <a:pt x="44605" y="0"/>
                  </a:lnTo>
                  <a:cubicBezTo>
                    <a:pt x="37171" y="33454"/>
                    <a:pt x="31132" y="67248"/>
                    <a:pt x="22302" y="100361"/>
                  </a:cubicBezTo>
                  <a:cubicBezTo>
                    <a:pt x="16245" y="123076"/>
                    <a:pt x="0" y="167269"/>
                    <a:pt x="0" y="167269"/>
                  </a:cubicBezTo>
                  <a:cubicBezTo>
                    <a:pt x="22302" y="234175"/>
                    <a:pt x="-7434" y="174702"/>
                    <a:pt x="44605" y="211873"/>
                  </a:cubicBezTo>
                  <a:cubicBezTo>
                    <a:pt x="61715" y="224095"/>
                    <a:pt x="69262" y="249829"/>
                    <a:pt x="89210" y="256478"/>
                  </a:cubicBezTo>
                  <a:lnTo>
                    <a:pt x="156117" y="278781"/>
                  </a:lnTo>
                  <a:cubicBezTo>
                    <a:pt x="185854" y="275064"/>
                    <a:pt x="217502" y="278759"/>
                    <a:pt x="245327" y="267629"/>
                  </a:cubicBezTo>
                  <a:cubicBezTo>
                    <a:pt x="257770" y="262652"/>
                    <a:pt x="261636" y="246163"/>
                    <a:pt x="267629" y="234176"/>
                  </a:cubicBezTo>
                  <a:cubicBezTo>
                    <a:pt x="275627" y="218179"/>
                    <a:pt x="286358" y="170408"/>
                    <a:pt x="289931" y="156117"/>
                  </a:cubicBezTo>
                  <a:cubicBezTo>
                    <a:pt x="286214" y="130098"/>
                    <a:pt x="283935" y="103832"/>
                    <a:pt x="278780" y="78059"/>
                  </a:cubicBezTo>
                  <a:cubicBezTo>
                    <a:pt x="276475" y="66533"/>
                    <a:pt x="277194" y="51437"/>
                    <a:pt x="267629" y="44605"/>
                  </a:cubicBezTo>
                  <a:cubicBezTo>
                    <a:pt x="248499" y="30941"/>
                    <a:pt x="223024" y="29737"/>
                    <a:pt x="200722" y="22303"/>
                  </a:cubicBezTo>
                  <a:lnTo>
                    <a:pt x="133814" y="0"/>
                  </a:lnTo>
                  <a:lnTo>
                    <a:pt x="111512" y="0"/>
                  </a:lnTo>
                  <a:lnTo>
                    <a:pt x="4460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C19C9788-5E5C-BBFF-D4AF-301E4DDC5D71}"/>
                </a:ext>
              </a:extLst>
            </p:cNvPr>
            <p:cNvSpPr/>
            <p:nvPr/>
          </p:nvSpPr>
          <p:spPr>
            <a:xfrm>
              <a:off x="5916401" y="4800595"/>
              <a:ext cx="203259" cy="198103"/>
            </a:xfrm>
            <a:custGeom>
              <a:avLst/>
              <a:gdLst>
                <a:gd name="connsiteX0" fmla="*/ 44605 w 289931"/>
                <a:gd name="connsiteY0" fmla="*/ 0 h 278781"/>
                <a:gd name="connsiteX1" fmla="*/ 44605 w 289931"/>
                <a:gd name="connsiteY1" fmla="*/ 0 h 278781"/>
                <a:gd name="connsiteX2" fmla="*/ 22302 w 289931"/>
                <a:gd name="connsiteY2" fmla="*/ 100361 h 278781"/>
                <a:gd name="connsiteX3" fmla="*/ 0 w 289931"/>
                <a:gd name="connsiteY3" fmla="*/ 167269 h 278781"/>
                <a:gd name="connsiteX4" fmla="*/ 44605 w 289931"/>
                <a:gd name="connsiteY4" fmla="*/ 211873 h 278781"/>
                <a:gd name="connsiteX5" fmla="*/ 89210 w 289931"/>
                <a:gd name="connsiteY5" fmla="*/ 256478 h 278781"/>
                <a:gd name="connsiteX6" fmla="*/ 156117 w 289931"/>
                <a:gd name="connsiteY6" fmla="*/ 278781 h 278781"/>
                <a:gd name="connsiteX7" fmla="*/ 245327 w 289931"/>
                <a:gd name="connsiteY7" fmla="*/ 267629 h 278781"/>
                <a:gd name="connsiteX8" fmla="*/ 267629 w 289931"/>
                <a:gd name="connsiteY8" fmla="*/ 234176 h 278781"/>
                <a:gd name="connsiteX9" fmla="*/ 289931 w 289931"/>
                <a:gd name="connsiteY9" fmla="*/ 156117 h 278781"/>
                <a:gd name="connsiteX10" fmla="*/ 278780 w 289931"/>
                <a:gd name="connsiteY10" fmla="*/ 78059 h 278781"/>
                <a:gd name="connsiteX11" fmla="*/ 267629 w 289931"/>
                <a:gd name="connsiteY11" fmla="*/ 44605 h 278781"/>
                <a:gd name="connsiteX12" fmla="*/ 200722 w 289931"/>
                <a:gd name="connsiteY12" fmla="*/ 22303 h 278781"/>
                <a:gd name="connsiteX13" fmla="*/ 133814 w 289931"/>
                <a:gd name="connsiteY13" fmla="*/ 0 h 278781"/>
                <a:gd name="connsiteX14" fmla="*/ 111512 w 289931"/>
                <a:gd name="connsiteY14" fmla="*/ 0 h 278781"/>
                <a:gd name="connsiteX15" fmla="*/ 44605 w 289931"/>
                <a:gd name="connsiteY15" fmla="*/ 0 h 27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931" h="278781">
                  <a:moveTo>
                    <a:pt x="44605" y="0"/>
                  </a:moveTo>
                  <a:lnTo>
                    <a:pt x="44605" y="0"/>
                  </a:lnTo>
                  <a:cubicBezTo>
                    <a:pt x="37171" y="33454"/>
                    <a:pt x="31132" y="67248"/>
                    <a:pt x="22302" y="100361"/>
                  </a:cubicBezTo>
                  <a:cubicBezTo>
                    <a:pt x="16245" y="123076"/>
                    <a:pt x="0" y="167269"/>
                    <a:pt x="0" y="167269"/>
                  </a:cubicBezTo>
                  <a:cubicBezTo>
                    <a:pt x="22302" y="234175"/>
                    <a:pt x="-7434" y="174702"/>
                    <a:pt x="44605" y="211873"/>
                  </a:cubicBezTo>
                  <a:cubicBezTo>
                    <a:pt x="61715" y="224095"/>
                    <a:pt x="69262" y="249829"/>
                    <a:pt x="89210" y="256478"/>
                  </a:cubicBezTo>
                  <a:lnTo>
                    <a:pt x="156117" y="278781"/>
                  </a:lnTo>
                  <a:cubicBezTo>
                    <a:pt x="185854" y="275064"/>
                    <a:pt x="217502" y="278759"/>
                    <a:pt x="245327" y="267629"/>
                  </a:cubicBezTo>
                  <a:cubicBezTo>
                    <a:pt x="257770" y="262652"/>
                    <a:pt x="261636" y="246163"/>
                    <a:pt x="267629" y="234176"/>
                  </a:cubicBezTo>
                  <a:cubicBezTo>
                    <a:pt x="275627" y="218179"/>
                    <a:pt x="286358" y="170408"/>
                    <a:pt x="289931" y="156117"/>
                  </a:cubicBezTo>
                  <a:cubicBezTo>
                    <a:pt x="286214" y="130098"/>
                    <a:pt x="283935" y="103832"/>
                    <a:pt x="278780" y="78059"/>
                  </a:cubicBezTo>
                  <a:cubicBezTo>
                    <a:pt x="276475" y="66533"/>
                    <a:pt x="277194" y="51437"/>
                    <a:pt x="267629" y="44605"/>
                  </a:cubicBezTo>
                  <a:cubicBezTo>
                    <a:pt x="248499" y="30941"/>
                    <a:pt x="223024" y="29737"/>
                    <a:pt x="200722" y="22303"/>
                  </a:cubicBezTo>
                  <a:lnTo>
                    <a:pt x="133814" y="0"/>
                  </a:lnTo>
                  <a:lnTo>
                    <a:pt x="111512" y="0"/>
                  </a:lnTo>
                  <a:lnTo>
                    <a:pt x="4460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4F8D1966-C1C1-FB1A-6392-04BBF3FC3F0E}"/>
                </a:ext>
              </a:extLst>
            </p:cNvPr>
            <p:cNvSpPr/>
            <p:nvPr/>
          </p:nvSpPr>
          <p:spPr>
            <a:xfrm>
              <a:off x="6295611" y="4809854"/>
              <a:ext cx="203259" cy="198103"/>
            </a:xfrm>
            <a:custGeom>
              <a:avLst/>
              <a:gdLst>
                <a:gd name="connsiteX0" fmla="*/ 44605 w 289931"/>
                <a:gd name="connsiteY0" fmla="*/ 0 h 278781"/>
                <a:gd name="connsiteX1" fmla="*/ 44605 w 289931"/>
                <a:gd name="connsiteY1" fmla="*/ 0 h 278781"/>
                <a:gd name="connsiteX2" fmla="*/ 22302 w 289931"/>
                <a:gd name="connsiteY2" fmla="*/ 100361 h 278781"/>
                <a:gd name="connsiteX3" fmla="*/ 0 w 289931"/>
                <a:gd name="connsiteY3" fmla="*/ 167269 h 278781"/>
                <a:gd name="connsiteX4" fmla="*/ 44605 w 289931"/>
                <a:gd name="connsiteY4" fmla="*/ 211873 h 278781"/>
                <a:gd name="connsiteX5" fmla="*/ 89210 w 289931"/>
                <a:gd name="connsiteY5" fmla="*/ 256478 h 278781"/>
                <a:gd name="connsiteX6" fmla="*/ 156117 w 289931"/>
                <a:gd name="connsiteY6" fmla="*/ 278781 h 278781"/>
                <a:gd name="connsiteX7" fmla="*/ 245327 w 289931"/>
                <a:gd name="connsiteY7" fmla="*/ 267629 h 278781"/>
                <a:gd name="connsiteX8" fmla="*/ 267629 w 289931"/>
                <a:gd name="connsiteY8" fmla="*/ 234176 h 278781"/>
                <a:gd name="connsiteX9" fmla="*/ 289931 w 289931"/>
                <a:gd name="connsiteY9" fmla="*/ 156117 h 278781"/>
                <a:gd name="connsiteX10" fmla="*/ 278780 w 289931"/>
                <a:gd name="connsiteY10" fmla="*/ 78059 h 278781"/>
                <a:gd name="connsiteX11" fmla="*/ 267629 w 289931"/>
                <a:gd name="connsiteY11" fmla="*/ 44605 h 278781"/>
                <a:gd name="connsiteX12" fmla="*/ 200722 w 289931"/>
                <a:gd name="connsiteY12" fmla="*/ 22303 h 278781"/>
                <a:gd name="connsiteX13" fmla="*/ 133814 w 289931"/>
                <a:gd name="connsiteY13" fmla="*/ 0 h 278781"/>
                <a:gd name="connsiteX14" fmla="*/ 111512 w 289931"/>
                <a:gd name="connsiteY14" fmla="*/ 0 h 278781"/>
                <a:gd name="connsiteX15" fmla="*/ 44605 w 289931"/>
                <a:gd name="connsiteY15" fmla="*/ 0 h 27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931" h="278781">
                  <a:moveTo>
                    <a:pt x="44605" y="0"/>
                  </a:moveTo>
                  <a:lnTo>
                    <a:pt x="44605" y="0"/>
                  </a:lnTo>
                  <a:cubicBezTo>
                    <a:pt x="37171" y="33454"/>
                    <a:pt x="31132" y="67248"/>
                    <a:pt x="22302" y="100361"/>
                  </a:cubicBezTo>
                  <a:cubicBezTo>
                    <a:pt x="16245" y="123076"/>
                    <a:pt x="0" y="167269"/>
                    <a:pt x="0" y="167269"/>
                  </a:cubicBezTo>
                  <a:cubicBezTo>
                    <a:pt x="22302" y="234175"/>
                    <a:pt x="-7434" y="174702"/>
                    <a:pt x="44605" y="211873"/>
                  </a:cubicBezTo>
                  <a:cubicBezTo>
                    <a:pt x="61715" y="224095"/>
                    <a:pt x="69262" y="249829"/>
                    <a:pt x="89210" y="256478"/>
                  </a:cubicBezTo>
                  <a:lnTo>
                    <a:pt x="156117" y="278781"/>
                  </a:lnTo>
                  <a:cubicBezTo>
                    <a:pt x="185854" y="275064"/>
                    <a:pt x="217502" y="278759"/>
                    <a:pt x="245327" y="267629"/>
                  </a:cubicBezTo>
                  <a:cubicBezTo>
                    <a:pt x="257770" y="262652"/>
                    <a:pt x="261636" y="246163"/>
                    <a:pt x="267629" y="234176"/>
                  </a:cubicBezTo>
                  <a:cubicBezTo>
                    <a:pt x="275627" y="218179"/>
                    <a:pt x="286358" y="170408"/>
                    <a:pt x="289931" y="156117"/>
                  </a:cubicBezTo>
                  <a:cubicBezTo>
                    <a:pt x="286214" y="130098"/>
                    <a:pt x="283935" y="103832"/>
                    <a:pt x="278780" y="78059"/>
                  </a:cubicBezTo>
                  <a:cubicBezTo>
                    <a:pt x="276475" y="66533"/>
                    <a:pt x="277194" y="51437"/>
                    <a:pt x="267629" y="44605"/>
                  </a:cubicBezTo>
                  <a:cubicBezTo>
                    <a:pt x="248499" y="30941"/>
                    <a:pt x="223024" y="29737"/>
                    <a:pt x="200722" y="22303"/>
                  </a:cubicBezTo>
                  <a:lnTo>
                    <a:pt x="133814" y="0"/>
                  </a:lnTo>
                  <a:lnTo>
                    <a:pt x="111512" y="0"/>
                  </a:lnTo>
                  <a:lnTo>
                    <a:pt x="4460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DDB507E-BAE8-7C00-842D-421A09E84335}"/>
              </a:ext>
            </a:extLst>
          </p:cNvPr>
          <p:cNvGrpSpPr/>
          <p:nvPr/>
        </p:nvGrpSpPr>
        <p:grpSpPr>
          <a:xfrm>
            <a:off x="3215453" y="3423870"/>
            <a:ext cx="1394320" cy="546652"/>
            <a:chOff x="5104550" y="4640545"/>
            <a:chExt cx="1394320" cy="546652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941BA4E-3E8D-93E0-C661-DF51C2C0271E}"/>
                </a:ext>
              </a:extLst>
            </p:cNvPr>
            <p:cNvSpPr/>
            <p:nvPr/>
          </p:nvSpPr>
          <p:spPr>
            <a:xfrm>
              <a:off x="5109141" y="4640545"/>
              <a:ext cx="1387539" cy="54665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25EC80F6-8B94-FF97-17FE-85B2F2FBCB22}"/>
                </a:ext>
              </a:extLst>
            </p:cNvPr>
            <p:cNvSpPr/>
            <p:nvPr/>
          </p:nvSpPr>
          <p:spPr>
            <a:xfrm>
              <a:off x="5104550" y="4809854"/>
              <a:ext cx="203259" cy="198103"/>
            </a:xfrm>
            <a:custGeom>
              <a:avLst/>
              <a:gdLst>
                <a:gd name="connsiteX0" fmla="*/ 44605 w 289931"/>
                <a:gd name="connsiteY0" fmla="*/ 0 h 278781"/>
                <a:gd name="connsiteX1" fmla="*/ 44605 w 289931"/>
                <a:gd name="connsiteY1" fmla="*/ 0 h 278781"/>
                <a:gd name="connsiteX2" fmla="*/ 22302 w 289931"/>
                <a:gd name="connsiteY2" fmla="*/ 100361 h 278781"/>
                <a:gd name="connsiteX3" fmla="*/ 0 w 289931"/>
                <a:gd name="connsiteY3" fmla="*/ 167269 h 278781"/>
                <a:gd name="connsiteX4" fmla="*/ 44605 w 289931"/>
                <a:gd name="connsiteY4" fmla="*/ 211873 h 278781"/>
                <a:gd name="connsiteX5" fmla="*/ 89210 w 289931"/>
                <a:gd name="connsiteY5" fmla="*/ 256478 h 278781"/>
                <a:gd name="connsiteX6" fmla="*/ 156117 w 289931"/>
                <a:gd name="connsiteY6" fmla="*/ 278781 h 278781"/>
                <a:gd name="connsiteX7" fmla="*/ 245327 w 289931"/>
                <a:gd name="connsiteY7" fmla="*/ 267629 h 278781"/>
                <a:gd name="connsiteX8" fmla="*/ 267629 w 289931"/>
                <a:gd name="connsiteY8" fmla="*/ 234176 h 278781"/>
                <a:gd name="connsiteX9" fmla="*/ 289931 w 289931"/>
                <a:gd name="connsiteY9" fmla="*/ 156117 h 278781"/>
                <a:gd name="connsiteX10" fmla="*/ 278780 w 289931"/>
                <a:gd name="connsiteY10" fmla="*/ 78059 h 278781"/>
                <a:gd name="connsiteX11" fmla="*/ 267629 w 289931"/>
                <a:gd name="connsiteY11" fmla="*/ 44605 h 278781"/>
                <a:gd name="connsiteX12" fmla="*/ 200722 w 289931"/>
                <a:gd name="connsiteY12" fmla="*/ 22303 h 278781"/>
                <a:gd name="connsiteX13" fmla="*/ 133814 w 289931"/>
                <a:gd name="connsiteY13" fmla="*/ 0 h 278781"/>
                <a:gd name="connsiteX14" fmla="*/ 111512 w 289931"/>
                <a:gd name="connsiteY14" fmla="*/ 0 h 278781"/>
                <a:gd name="connsiteX15" fmla="*/ 44605 w 289931"/>
                <a:gd name="connsiteY15" fmla="*/ 0 h 27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931" h="278781">
                  <a:moveTo>
                    <a:pt x="44605" y="0"/>
                  </a:moveTo>
                  <a:lnTo>
                    <a:pt x="44605" y="0"/>
                  </a:lnTo>
                  <a:cubicBezTo>
                    <a:pt x="37171" y="33454"/>
                    <a:pt x="31132" y="67248"/>
                    <a:pt x="22302" y="100361"/>
                  </a:cubicBezTo>
                  <a:cubicBezTo>
                    <a:pt x="16245" y="123076"/>
                    <a:pt x="0" y="167269"/>
                    <a:pt x="0" y="167269"/>
                  </a:cubicBezTo>
                  <a:cubicBezTo>
                    <a:pt x="22302" y="234175"/>
                    <a:pt x="-7434" y="174702"/>
                    <a:pt x="44605" y="211873"/>
                  </a:cubicBezTo>
                  <a:cubicBezTo>
                    <a:pt x="61715" y="224095"/>
                    <a:pt x="69262" y="249829"/>
                    <a:pt x="89210" y="256478"/>
                  </a:cubicBezTo>
                  <a:lnTo>
                    <a:pt x="156117" y="278781"/>
                  </a:lnTo>
                  <a:cubicBezTo>
                    <a:pt x="185854" y="275064"/>
                    <a:pt x="217502" y="278759"/>
                    <a:pt x="245327" y="267629"/>
                  </a:cubicBezTo>
                  <a:cubicBezTo>
                    <a:pt x="257770" y="262652"/>
                    <a:pt x="261636" y="246163"/>
                    <a:pt x="267629" y="234176"/>
                  </a:cubicBezTo>
                  <a:cubicBezTo>
                    <a:pt x="275627" y="218179"/>
                    <a:pt x="286358" y="170408"/>
                    <a:pt x="289931" y="156117"/>
                  </a:cubicBezTo>
                  <a:cubicBezTo>
                    <a:pt x="286214" y="130098"/>
                    <a:pt x="283935" y="103832"/>
                    <a:pt x="278780" y="78059"/>
                  </a:cubicBezTo>
                  <a:cubicBezTo>
                    <a:pt x="276475" y="66533"/>
                    <a:pt x="277194" y="51437"/>
                    <a:pt x="267629" y="44605"/>
                  </a:cubicBezTo>
                  <a:cubicBezTo>
                    <a:pt x="248499" y="30941"/>
                    <a:pt x="223024" y="29737"/>
                    <a:pt x="200722" y="22303"/>
                  </a:cubicBezTo>
                  <a:lnTo>
                    <a:pt x="133814" y="0"/>
                  </a:lnTo>
                  <a:lnTo>
                    <a:pt x="111512" y="0"/>
                  </a:lnTo>
                  <a:lnTo>
                    <a:pt x="4460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18B5C8D5-7D23-EF0B-D2B6-9B39DCA4479D}"/>
                </a:ext>
              </a:extLst>
            </p:cNvPr>
            <p:cNvSpPr/>
            <p:nvPr/>
          </p:nvSpPr>
          <p:spPr>
            <a:xfrm>
              <a:off x="5510476" y="4809854"/>
              <a:ext cx="203259" cy="198103"/>
            </a:xfrm>
            <a:custGeom>
              <a:avLst/>
              <a:gdLst>
                <a:gd name="connsiteX0" fmla="*/ 44605 w 289931"/>
                <a:gd name="connsiteY0" fmla="*/ 0 h 278781"/>
                <a:gd name="connsiteX1" fmla="*/ 44605 w 289931"/>
                <a:gd name="connsiteY1" fmla="*/ 0 h 278781"/>
                <a:gd name="connsiteX2" fmla="*/ 22302 w 289931"/>
                <a:gd name="connsiteY2" fmla="*/ 100361 h 278781"/>
                <a:gd name="connsiteX3" fmla="*/ 0 w 289931"/>
                <a:gd name="connsiteY3" fmla="*/ 167269 h 278781"/>
                <a:gd name="connsiteX4" fmla="*/ 44605 w 289931"/>
                <a:gd name="connsiteY4" fmla="*/ 211873 h 278781"/>
                <a:gd name="connsiteX5" fmla="*/ 89210 w 289931"/>
                <a:gd name="connsiteY5" fmla="*/ 256478 h 278781"/>
                <a:gd name="connsiteX6" fmla="*/ 156117 w 289931"/>
                <a:gd name="connsiteY6" fmla="*/ 278781 h 278781"/>
                <a:gd name="connsiteX7" fmla="*/ 245327 w 289931"/>
                <a:gd name="connsiteY7" fmla="*/ 267629 h 278781"/>
                <a:gd name="connsiteX8" fmla="*/ 267629 w 289931"/>
                <a:gd name="connsiteY8" fmla="*/ 234176 h 278781"/>
                <a:gd name="connsiteX9" fmla="*/ 289931 w 289931"/>
                <a:gd name="connsiteY9" fmla="*/ 156117 h 278781"/>
                <a:gd name="connsiteX10" fmla="*/ 278780 w 289931"/>
                <a:gd name="connsiteY10" fmla="*/ 78059 h 278781"/>
                <a:gd name="connsiteX11" fmla="*/ 267629 w 289931"/>
                <a:gd name="connsiteY11" fmla="*/ 44605 h 278781"/>
                <a:gd name="connsiteX12" fmla="*/ 200722 w 289931"/>
                <a:gd name="connsiteY12" fmla="*/ 22303 h 278781"/>
                <a:gd name="connsiteX13" fmla="*/ 133814 w 289931"/>
                <a:gd name="connsiteY13" fmla="*/ 0 h 278781"/>
                <a:gd name="connsiteX14" fmla="*/ 111512 w 289931"/>
                <a:gd name="connsiteY14" fmla="*/ 0 h 278781"/>
                <a:gd name="connsiteX15" fmla="*/ 44605 w 289931"/>
                <a:gd name="connsiteY15" fmla="*/ 0 h 27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931" h="278781">
                  <a:moveTo>
                    <a:pt x="44605" y="0"/>
                  </a:moveTo>
                  <a:lnTo>
                    <a:pt x="44605" y="0"/>
                  </a:lnTo>
                  <a:cubicBezTo>
                    <a:pt x="37171" y="33454"/>
                    <a:pt x="31132" y="67248"/>
                    <a:pt x="22302" y="100361"/>
                  </a:cubicBezTo>
                  <a:cubicBezTo>
                    <a:pt x="16245" y="123076"/>
                    <a:pt x="0" y="167269"/>
                    <a:pt x="0" y="167269"/>
                  </a:cubicBezTo>
                  <a:cubicBezTo>
                    <a:pt x="22302" y="234175"/>
                    <a:pt x="-7434" y="174702"/>
                    <a:pt x="44605" y="211873"/>
                  </a:cubicBezTo>
                  <a:cubicBezTo>
                    <a:pt x="61715" y="224095"/>
                    <a:pt x="69262" y="249829"/>
                    <a:pt x="89210" y="256478"/>
                  </a:cubicBezTo>
                  <a:lnTo>
                    <a:pt x="156117" y="278781"/>
                  </a:lnTo>
                  <a:cubicBezTo>
                    <a:pt x="185854" y="275064"/>
                    <a:pt x="217502" y="278759"/>
                    <a:pt x="245327" y="267629"/>
                  </a:cubicBezTo>
                  <a:cubicBezTo>
                    <a:pt x="257770" y="262652"/>
                    <a:pt x="261636" y="246163"/>
                    <a:pt x="267629" y="234176"/>
                  </a:cubicBezTo>
                  <a:cubicBezTo>
                    <a:pt x="275627" y="218179"/>
                    <a:pt x="286358" y="170408"/>
                    <a:pt x="289931" y="156117"/>
                  </a:cubicBezTo>
                  <a:cubicBezTo>
                    <a:pt x="286214" y="130098"/>
                    <a:pt x="283935" y="103832"/>
                    <a:pt x="278780" y="78059"/>
                  </a:cubicBezTo>
                  <a:cubicBezTo>
                    <a:pt x="276475" y="66533"/>
                    <a:pt x="277194" y="51437"/>
                    <a:pt x="267629" y="44605"/>
                  </a:cubicBezTo>
                  <a:cubicBezTo>
                    <a:pt x="248499" y="30941"/>
                    <a:pt x="223024" y="29737"/>
                    <a:pt x="200722" y="22303"/>
                  </a:cubicBezTo>
                  <a:lnTo>
                    <a:pt x="133814" y="0"/>
                  </a:lnTo>
                  <a:lnTo>
                    <a:pt x="111512" y="0"/>
                  </a:lnTo>
                  <a:lnTo>
                    <a:pt x="4460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A55F3C78-35A8-E5FE-746F-602802F11307}"/>
                </a:ext>
              </a:extLst>
            </p:cNvPr>
            <p:cNvSpPr/>
            <p:nvPr/>
          </p:nvSpPr>
          <p:spPr>
            <a:xfrm>
              <a:off x="5916401" y="4800595"/>
              <a:ext cx="203259" cy="198103"/>
            </a:xfrm>
            <a:custGeom>
              <a:avLst/>
              <a:gdLst>
                <a:gd name="connsiteX0" fmla="*/ 44605 w 289931"/>
                <a:gd name="connsiteY0" fmla="*/ 0 h 278781"/>
                <a:gd name="connsiteX1" fmla="*/ 44605 w 289931"/>
                <a:gd name="connsiteY1" fmla="*/ 0 h 278781"/>
                <a:gd name="connsiteX2" fmla="*/ 22302 w 289931"/>
                <a:gd name="connsiteY2" fmla="*/ 100361 h 278781"/>
                <a:gd name="connsiteX3" fmla="*/ 0 w 289931"/>
                <a:gd name="connsiteY3" fmla="*/ 167269 h 278781"/>
                <a:gd name="connsiteX4" fmla="*/ 44605 w 289931"/>
                <a:gd name="connsiteY4" fmla="*/ 211873 h 278781"/>
                <a:gd name="connsiteX5" fmla="*/ 89210 w 289931"/>
                <a:gd name="connsiteY5" fmla="*/ 256478 h 278781"/>
                <a:gd name="connsiteX6" fmla="*/ 156117 w 289931"/>
                <a:gd name="connsiteY6" fmla="*/ 278781 h 278781"/>
                <a:gd name="connsiteX7" fmla="*/ 245327 w 289931"/>
                <a:gd name="connsiteY7" fmla="*/ 267629 h 278781"/>
                <a:gd name="connsiteX8" fmla="*/ 267629 w 289931"/>
                <a:gd name="connsiteY8" fmla="*/ 234176 h 278781"/>
                <a:gd name="connsiteX9" fmla="*/ 289931 w 289931"/>
                <a:gd name="connsiteY9" fmla="*/ 156117 h 278781"/>
                <a:gd name="connsiteX10" fmla="*/ 278780 w 289931"/>
                <a:gd name="connsiteY10" fmla="*/ 78059 h 278781"/>
                <a:gd name="connsiteX11" fmla="*/ 267629 w 289931"/>
                <a:gd name="connsiteY11" fmla="*/ 44605 h 278781"/>
                <a:gd name="connsiteX12" fmla="*/ 200722 w 289931"/>
                <a:gd name="connsiteY12" fmla="*/ 22303 h 278781"/>
                <a:gd name="connsiteX13" fmla="*/ 133814 w 289931"/>
                <a:gd name="connsiteY13" fmla="*/ 0 h 278781"/>
                <a:gd name="connsiteX14" fmla="*/ 111512 w 289931"/>
                <a:gd name="connsiteY14" fmla="*/ 0 h 278781"/>
                <a:gd name="connsiteX15" fmla="*/ 44605 w 289931"/>
                <a:gd name="connsiteY15" fmla="*/ 0 h 27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931" h="278781">
                  <a:moveTo>
                    <a:pt x="44605" y="0"/>
                  </a:moveTo>
                  <a:lnTo>
                    <a:pt x="44605" y="0"/>
                  </a:lnTo>
                  <a:cubicBezTo>
                    <a:pt x="37171" y="33454"/>
                    <a:pt x="31132" y="67248"/>
                    <a:pt x="22302" y="100361"/>
                  </a:cubicBezTo>
                  <a:cubicBezTo>
                    <a:pt x="16245" y="123076"/>
                    <a:pt x="0" y="167269"/>
                    <a:pt x="0" y="167269"/>
                  </a:cubicBezTo>
                  <a:cubicBezTo>
                    <a:pt x="22302" y="234175"/>
                    <a:pt x="-7434" y="174702"/>
                    <a:pt x="44605" y="211873"/>
                  </a:cubicBezTo>
                  <a:cubicBezTo>
                    <a:pt x="61715" y="224095"/>
                    <a:pt x="69262" y="249829"/>
                    <a:pt x="89210" y="256478"/>
                  </a:cubicBezTo>
                  <a:lnTo>
                    <a:pt x="156117" y="278781"/>
                  </a:lnTo>
                  <a:cubicBezTo>
                    <a:pt x="185854" y="275064"/>
                    <a:pt x="217502" y="278759"/>
                    <a:pt x="245327" y="267629"/>
                  </a:cubicBezTo>
                  <a:cubicBezTo>
                    <a:pt x="257770" y="262652"/>
                    <a:pt x="261636" y="246163"/>
                    <a:pt x="267629" y="234176"/>
                  </a:cubicBezTo>
                  <a:cubicBezTo>
                    <a:pt x="275627" y="218179"/>
                    <a:pt x="286358" y="170408"/>
                    <a:pt x="289931" y="156117"/>
                  </a:cubicBezTo>
                  <a:cubicBezTo>
                    <a:pt x="286214" y="130098"/>
                    <a:pt x="283935" y="103832"/>
                    <a:pt x="278780" y="78059"/>
                  </a:cubicBezTo>
                  <a:cubicBezTo>
                    <a:pt x="276475" y="66533"/>
                    <a:pt x="277194" y="51437"/>
                    <a:pt x="267629" y="44605"/>
                  </a:cubicBezTo>
                  <a:cubicBezTo>
                    <a:pt x="248499" y="30941"/>
                    <a:pt x="223024" y="29737"/>
                    <a:pt x="200722" y="22303"/>
                  </a:cubicBezTo>
                  <a:lnTo>
                    <a:pt x="133814" y="0"/>
                  </a:lnTo>
                  <a:lnTo>
                    <a:pt x="111512" y="0"/>
                  </a:lnTo>
                  <a:lnTo>
                    <a:pt x="4460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AA3BE5C7-D1D9-BFB1-843D-A7853C0A11FF}"/>
                </a:ext>
              </a:extLst>
            </p:cNvPr>
            <p:cNvSpPr/>
            <p:nvPr/>
          </p:nvSpPr>
          <p:spPr>
            <a:xfrm>
              <a:off x="6295611" y="4809854"/>
              <a:ext cx="203259" cy="198103"/>
            </a:xfrm>
            <a:custGeom>
              <a:avLst/>
              <a:gdLst>
                <a:gd name="connsiteX0" fmla="*/ 44605 w 289931"/>
                <a:gd name="connsiteY0" fmla="*/ 0 h 278781"/>
                <a:gd name="connsiteX1" fmla="*/ 44605 w 289931"/>
                <a:gd name="connsiteY1" fmla="*/ 0 h 278781"/>
                <a:gd name="connsiteX2" fmla="*/ 22302 w 289931"/>
                <a:gd name="connsiteY2" fmla="*/ 100361 h 278781"/>
                <a:gd name="connsiteX3" fmla="*/ 0 w 289931"/>
                <a:gd name="connsiteY3" fmla="*/ 167269 h 278781"/>
                <a:gd name="connsiteX4" fmla="*/ 44605 w 289931"/>
                <a:gd name="connsiteY4" fmla="*/ 211873 h 278781"/>
                <a:gd name="connsiteX5" fmla="*/ 89210 w 289931"/>
                <a:gd name="connsiteY5" fmla="*/ 256478 h 278781"/>
                <a:gd name="connsiteX6" fmla="*/ 156117 w 289931"/>
                <a:gd name="connsiteY6" fmla="*/ 278781 h 278781"/>
                <a:gd name="connsiteX7" fmla="*/ 245327 w 289931"/>
                <a:gd name="connsiteY7" fmla="*/ 267629 h 278781"/>
                <a:gd name="connsiteX8" fmla="*/ 267629 w 289931"/>
                <a:gd name="connsiteY8" fmla="*/ 234176 h 278781"/>
                <a:gd name="connsiteX9" fmla="*/ 289931 w 289931"/>
                <a:gd name="connsiteY9" fmla="*/ 156117 h 278781"/>
                <a:gd name="connsiteX10" fmla="*/ 278780 w 289931"/>
                <a:gd name="connsiteY10" fmla="*/ 78059 h 278781"/>
                <a:gd name="connsiteX11" fmla="*/ 267629 w 289931"/>
                <a:gd name="connsiteY11" fmla="*/ 44605 h 278781"/>
                <a:gd name="connsiteX12" fmla="*/ 200722 w 289931"/>
                <a:gd name="connsiteY12" fmla="*/ 22303 h 278781"/>
                <a:gd name="connsiteX13" fmla="*/ 133814 w 289931"/>
                <a:gd name="connsiteY13" fmla="*/ 0 h 278781"/>
                <a:gd name="connsiteX14" fmla="*/ 111512 w 289931"/>
                <a:gd name="connsiteY14" fmla="*/ 0 h 278781"/>
                <a:gd name="connsiteX15" fmla="*/ 44605 w 289931"/>
                <a:gd name="connsiteY15" fmla="*/ 0 h 27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931" h="278781">
                  <a:moveTo>
                    <a:pt x="44605" y="0"/>
                  </a:moveTo>
                  <a:lnTo>
                    <a:pt x="44605" y="0"/>
                  </a:lnTo>
                  <a:cubicBezTo>
                    <a:pt x="37171" y="33454"/>
                    <a:pt x="31132" y="67248"/>
                    <a:pt x="22302" y="100361"/>
                  </a:cubicBezTo>
                  <a:cubicBezTo>
                    <a:pt x="16245" y="123076"/>
                    <a:pt x="0" y="167269"/>
                    <a:pt x="0" y="167269"/>
                  </a:cubicBezTo>
                  <a:cubicBezTo>
                    <a:pt x="22302" y="234175"/>
                    <a:pt x="-7434" y="174702"/>
                    <a:pt x="44605" y="211873"/>
                  </a:cubicBezTo>
                  <a:cubicBezTo>
                    <a:pt x="61715" y="224095"/>
                    <a:pt x="69262" y="249829"/>
                    <a:pt x="89210" y="256478"/>
                  </a:cubicBezTo>
                  <a:lnTo>
                    <a:pt x="156117" y="278781"/>
                  </a:lnTo>
                  <a:cubicBezTo>
                    <a:pt x="185854" y="275064"/>
                    <a:pt x="217502" y="278759"/>
                    <a:pt x="245327" y="267629"/>
                  </a:cubicBezTo>
                  <a:cubicBezTo>
                    <a:pt x="257770" y="262652"/>
                    <a:pt x="261636" y="246163"/>
                    <a:pt x="267629" y="234176"/>
                  </a:cubicBezTo>
                  <a:cubicBezTo>
                    <a:pt x="275627" y="218179"/>
                    <a:pt x="286358" y="170408"/>
                    <a:pt x="289931" y="156117"/>
                  </a:cubicBezTo>
                  <a:cubicBezTo>
                    <a:pt x="286214" y="130098"/>
                    <a:pt x="283935" y="103832"/>
                    <a:pt x="278780" y="78059"/>
                  </a:cubicBezTo>
                  <a:cubicBezTo>
                    <a:pt x="276475" y="66533"/>
                    <a:pt x="277194" y="51437"/>
                    <a:pt x="267629" y="44605"/>
                  </a:cubicBezTo>
                  <a:cubicBezTo>
                    <a:pt x="248499" y="30941"/>
                    <a:pt x="223024" y="29737"/>
                    <a:pt x="200722" y="22303"/>
                  </a:cubicBezTo>
                  <a:lnTo>
                    <a:pt x="133814" y="0"/>
                  </a:lnTo>
                  <a:lnTo>
                    <a:pt x="111512" y="0"/>
                  </a:lnTo>
                  <a:lnTo>
                    <a:pt x="4460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D3ADFC1-5352-B5E9-65FC-96BB78EF18A4}"/>
              </a:ext>
            </a:extLst>
          </p:cNvPr>
          <p:cNvGrpSpPr/>
          <p:nvPr/>
        </p:nvGrpSpPr>
        <p:grpSpPr>
          <a:xfrm>
            <a:off x="7689030" y="2699868"/>
            <a:ext cx="1394320" cy="546652"/>
            <a:chOff x="5104550" y="4640545"/>
            <a:chExt cx="1394320" cy="546652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2EF7860-B3B6-09A6-3217-71CEC927A1C3}"/>
                </a:ext>
              </a:extLst>
            </p:cNvPr>
            <p:cNvSpPr/>
            <p:nvPr/>
          </p:nvSpPr>
          <p:spPr>
            <a:xfrm>
              <a:off x="5109141" y="4640545"/>
              <a:ext cx="1387539" cy="54665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5F3B9C9-D736-3A49-D27E-7B41195DFCDC}"/>
                </a:ext>
              </a:extLst>
            </p:cNvPr>
            <p:cNvSpPr/>
            <p:nvPr/>
          </p:nvSpPr>
          <p:spPr>
            <a:xfrm>
              <a:off x="5104550" y="4809854"/>
              <a:ext cx="203259" cy="198103"/>
            </a:xfrm>
            <a:custGeom>
              <a:avLst/>
              <a:gdLst>
                <a:gd name="connsiteX0" fmla="*/ 44605 w 289931"/>
                <a:gd name="connsiteY0" fmla="*/ 0 h 278781"/>
                <a:gd name="connsiteX1" fmla="*/ 44605 w 289931"/>
                <a:gd name="connsiteY1" fmla="*/ 0 h 278781"/>
                <a:gd name="connsiteX2" fmla="*/ 22302 w 289931"/>
                <a:gd name="connsiteY2" fmla="*/ 100361 h 278781"/>
                <a:gd name="connsiteX3" fmla="*/ 0 w 289931"/>
                <a:gd name="connsiteY3" fmla="*/ 167269 h 278781"/>
                <a:gd name="connsiteX4" fmla="*/ 44605 w 289931"/>
                <a:gd name="connsiteY4" fmla="*/ 211873 h 278781"/>
                <a:gd name="connsiteX5" fmla="*/ 89210 w 289931"/>
                <a:gd name="connsiteY5" fmla="*/ 256478 h 278781"/>
                <a:gd name="connsiteX6" fmla="*/ 156117 w 289931"/>
                <a:gd name="connsiteY6" fmla="*/ 278781 h 278781"/>
                <a:gd name="connsiteX7" fmla="*/ 245327 w 289931"/>
                <a:gd name="connsiteY7" fmla="*/ 267629 h 278781"/>
                <a:gd name="connsiteX8" fmla="*/ 267629 w 289931"/>
                <a:gd name="connsiteY8" fmla="*/ 234176 h 278781"/>
                <a:gd name="connsiteX9" fmla="*/ 289931 w 289931"/>
                <a:gd name="connsiteY9" fmla="*/ 156117 h 278781"/>
                <a:gd name="connsiteX10" fmla="*/ 278780 w 289931"/>
                <a:gd name="connsiteY10" fmla="*/ 78059 h 278781"/>
                <a:gd name="connsiteX11" fmla="*/ 267629 w 289931"/>
                <a:gd name="connsiteY11" fmla="*/ 44605 h 278781"/>
                <a:gd name="connsiteX12" fmla="*/ 200722 w 289931"/>
                <a:gd name="connsiteY12" fmla="*/ 22303 h 278781"/>
                <a:gd name="connsiteX13" fmla="*/ 133814 w 289931"/>
                <a:gd name="connsiteY13" fmla="*/ 0 h 278781"/>
                <a:gd name="connsiteX14" fmla="*/ 111512 w 289931"/>
                <a:gd name="connsiteY14" fmla="*/ 0 h 278781"/>
                <a:gd name="connsiteX15" fmla="*/ 44605 w 289931"/>
                <a:gd name="connsiteY15" fmla="*/ 0 h 27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931" h="278781">
                  <a:moveTo>
                    <a:pt x="44605" y="0"/>
                  </a:moveTo>
                  <a:lnTo>
                    <a:pt x="44605" y="0"/>
                  </a:lnTo>
                  <a:cubicBezTo>
                    <a:pt x="37171" y="33454"/>
                    <a:pt x="31132" y="67248"/>
                    <a:pt x="22302" y="100361"/>
                  </a:cubicBezTo>
                  <a:cubicBezTo>
                    <a:pt x="16245" y="123076"/>
                    <a:pt x="0" y="167269"/>
                    <a:pt x="0" y="167269"/>
                  </a:cubicBezTo>
                  <a:cubicBezTo>
                    <a:pt x="22302" y="234175"/>
                    <a:pt x="-7434" y="174702"/>
                    <a:pt x="44605" y="211873"/>
                  </a:cubicBezTo>
                  <a:cubicBezTo>
                    <a:pt x="61715" y="224095"/>
                    <a:pt x="69262" y="249829"/>
                    <a:pt x="89210" y="256478"/>
                  </a:cubicBezTo>
                  <a:lnTo>
                    <a:pt x="156117" y="278781"/>
                  </a:lnTo>
                  <a:cubicBezTo>
                    <a:pt x="185854" y="275064"/>
                    <a:pt x="217502" y="278759"/>
                    <a:pt x="245327" y="267629"/>
                  </a:cubicBezTo>
                  <a:cubicBezTo>
                    <a:pt x="257770" y="262652"/>
                    <a:pt x="261636" y="246163"/>
                    <a:pt x="267629" y="234176"/>
                  </a:cubicBezTo>
                  <a:cubicBezTo>
                    <a:pt x="275627" y="218179"/>
                    <a:pt x="286358" y="170408"/>
                    <a:pt x="289931" y="156117"/>
                  </a:cubicBezTo>
                  <a:cubicBezTo>
                    <a:pt x="286214" y="130098"/>
                    <a:pt x="283935" y="103832"/>
                    <a:pt x="278780" y="78059"/>
                  </a:cubicBezTo>
                  <a:cubicBezTo>
                    <a:pt x="276475" y="66533"/>
                    <a:pt x="277194" y="51437"/>
                    <a:pt x="267629" y="44605"/>
                  </a:cubicBezTo>
                  <a:cubicBezTo>
                    <a:pt x="248499" y="30941"/>
                    <a:pt x="223024" y="29737"/>
                    <a:pt x="200722" y="22303"/>
                  </a:cubicBezTo>
                  <a:lnTo>
                    <a:pt x="133814" y="0"/>
                  </a:lnTo>
                  <a:lnTo>
                    <a:pt x="111512" y="0"/>
                  </a:lnTo>
                  <a:lnTo>
                    <a:pt x="4460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7AB1FBD-755F-9058-0CA5-20213F4BB2D2}"/>
                </a:ext>
              </a:extLst>
            </p:cNvPr>
            <p:cNvSpPr/>
            <p:nvPr/>
          </p:nvSpPr>
          <p:spPr>
            <a:xfrm>
              <a:off x="5510476" y="4809854"/>
              <a:ext cx="203259" cy="198103"/>
            </a:xfrm>
            <a:custGeom>
              <a:avLst/>
              <a:gdLst>
                <a:gd name="connsiteX0" fmla="*/ 44605 w 289931"/>
                <a:gd name="connsiteY0" fmla="*/ 0 h 278781"/>
                <a:gd name="connsiteX1" fmla="*/ 44605 w 289931"/>
                <a:gd name="connsiteY1" fmla="*/ 0 h 278781"/>
                <a:gd name="connsiteX2" fmla="*/ 22302 w 289931"/>
                <a:gd name="connsiteY2" fmla="*/ 100361 h 278781"/>
                <a:gd name="connsiteX3" fmla="*/ 0 w 289931"/>
                <a:gd name="connsiteY3" fmla="*/ 167269 h 278781"/>
                <a:gd name="connsiteX4" fmla="*/ 44605 w 289931"/>
                <a:gd name="connsiteY4" fmla="*/ 211873 h 278781"/>
                <a:gd name="connsiteX5" fmla="*/ 89210 w 289931"/>
                <a:gd name="connsiteY5" fmla="*/ 256478 h 278781"/>
                <a:gd name="connsiteX6" fmla="*/ 156117 w 289931"/>
                <a:gd name="connsiteY6" fmla="*/ 278781 h 278781"/>
                <a:gd name="connsiteX7" fmla="*/ 245327 w 289931"/>
                <a:gd name="connsiteY7" fmla="*/ 267629 h 278781"/>
                <a:gd name="connsiteX8" fmla="*/ 267629 w 289931"/>
                <a:gd name="connsiteY8" fmla="*/ 234176 h 278781"/>
                <a:gd name="connsiteX9" fmla="*/ 289931 w 289931"/>
                <a:gd name="connsiteY9" fmla="*/ 156117 h 278781"/>
                <a:gd name="connsiteX10" fmla="*/ 278780 w 289931"/>
                <a:gd name="connsiteY10" fmla="*/ 78059 h 278781"/>
                <a:gd name="connsiteX11" fmla="*/ 267629 w 289931"/>
                <a:gd name="connsiteY11" fmla="*/ 44605 h 278781"/>
                <a:gd name="connsiteX12" fmla="*/ 200722 w 289931"/>
                <a:gd name="connsiteY12" fmla="*/ 22303 h 278781"/>
                <a:gd name="connsiteX13" fmla="*/ 133814 w 289931"/>
                <a:gd name="connsiteY13" fmla="*/ 0 h 278781"/>
                <a:gd name="connsiteX14" fmla="*/ 111512 w 289931"/>
                <a:gd name="connsiteY14" fmla="*/ 0 h 278781"/>
                <a:gd name="connsiteX15" fmla="*/ 44605 w 289931"/>
                <a:gd name="connsiteY15" fmla="*/ 0 h 27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931" h="278781">
                  <a:moveTo>
                    <a:pt x="44605" y="0"/>
                  </a:moveTo>
                  <a:lnTo>
                    <a:pt x="44605" y="0"/>
                  </a:lnTo>
                  <a:cubicBezTo>
                    <a:pt x="37171" y="33454"/>
                    <a:pt x="31132" y="67248"/>
                    <a:pt x="22302" y="100361"/>
                  </a:cubicBezTo>
                  <a:cubicBezTo>
                    <a:pt x="16245" y="123076"/>
                    <a:pt x="0" y="167269"/>
                    <a:pt x="0" y="167269"/>
                  </a:cubicBezTo>
                  <a:cubicBezTo>
                    <a:pt x="22302" y="234175"/>
                    <a:pt x="-7434" y="174702"/>
                    <a:pt x="44605" y="211873"/>
                  </a:cubicBezTo>
                  <a:cubicBezTo>
                    <a:pt x="61715" y="224095"/>
                    <a:pt x="69262" y="249829"/>
                    <a:pt x="89210" y="256478"/>
                  </a:cubicBezTo>
                  <a:lnTo>
                    <a:pt x="156117" y="278781"/>
                  </a:lnTo>
                  <a:cubicBezTo>
                    <a:pt x="185854" y="275064"/>
                    <a:pt x="217502" y="278759"/>
                    <a:pt x="245327" y="267629"/>
                  </a:cubicBezTo>
                  <a:cubicBezTo>
                    <a:pt x="257770" y="262652"/>
                    <a:pt x="261636" y="246163"/>
                    <a:pt x="267629" y="234176"/>
                  </a:cubicBezTo>
                  <a:cubicBezTo>
                    <a:pt x="275627" y="218179"/>
                    <a:pt x="286358" y="170408"/>
                    <a:pt x="289931" y="156117"/>
                  </a:cubicBezTo>
                  <a:cubicBezTo>
                    <a:pt x="286214" y="130098"/>
                    <a:pt x="283935" y="103832"/>
                    <a:pt x="278780" y="78059"/>
                  </a:cubicBezTo>
                  <a:cubicBezTo>
                    <a:pt x="276475" y="66533"/>
                    <a:pt x="277194" y="51437"/>
                    <a:pt x="267629" y="44605"/>
                  </a:cubicBezTo>
                  <a:cubicBezTo>
                    <a:pt x="248499" y="30941"/>
                    <a:pt x="223024" y="29737"/>
                    <a:pt x="200722" y="22303"/>
                  </a:cubicBezTo>
                  <a:lnTo>
                    <a:pt x="133814" y="0"/>
                  </a:lnTo>
                  <a:lnTo>
                    <a:pt x="111512" y="0"/>
                  </a:lnTo>
                  <a:lnTo>
                    <a:pt x="4460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D919BF10-26AF-883A-05E6-6769DF561CAA}"/>
                </a:ext>
              </a:extLst>
            </p:cNvPr>
            <p:cNvSpPr/>
            <p:nvPr/>
          </p:nvSpPr>
          <p:spPr>
            <a:xfrm>
              <a:off x="5916401" y="4800595"/>
              <a:ext cx="203259" cy="198103"/>
            </a:xfrm>
            <a:custGeom>
              <a:avLst/>
              <a:gdLst>
                <a:gd name="connsiteX0" fmla="*/ 44605 w 289931"/>
                <a:gd name="connsiteY0" fmla="*/ 0 h 278781"/>
                <a:gd name="connsiteX1" fmla="*/ 44605 w 289931"/>
                <a:gd name="connsiteY1" fmla="*/ 0 h 278781"/>
                <a:gd name="connsiteX2" fmla="*/ 22302 w 289931"/>
                <a:gd name="connsiteY2" fmla="*/ 100361 h 278781"/>
                <a:gd name="connsiteX3" fmla="*/ 0 w 289931"/>
                <a:gd name="connsiteY3" fmla="*/ 167269 h 278781"/>
                <a:gd name="connsiteX4" fmla="*/ 44605 w 289931"/>
                <a:gd name="connsiteY4" fmla="*/ 211873 h 278781"/>
                <a:gd name="connsiteX5" fmla="*/ 89210 w 289931"/>
                <a:gd name="connsiteY5" fmla="*/ 256478 h 278781"/>
                <a:gd name="connsiteX6" fmla="*/ 156117 w 289931"/>
                <a:gd name="connsiteY6" fmla="*/ 278781 h 278781"/>
                <a:gd name="connsiteX7" fmla="*/ 245327 w 289931"/>
                <a:gd name="connsiteY7" fmla="*/ 267629 h 278781"/>
                <a:gd name="connsiteX8" fmla="*/ 267629 w 289931"/>
                <a:gd name="connsiteY8" fmla="*/ 234176 h 278781"/>
                <a:gd name="connsiteX9" fmla="*/ 289931 w 289931"/>
                <a:gd name="connsiteY9" fmla="*/ 156117 h 278781"/>
                <a:gd name="connsiteX10" fmla="*/ 278780 w 289931"/>
                <a:gd name="connsiteY10" fmla="*/ 78059 h 278781"/>
                <a:gd name="connsiteX11" fmla="*/ 267629 w 289931"/>
                <a:gd name="connsiteY11" fmla="*/ 44605 h 278781"/>
                <a:gd name="connsiteX12" fmla="*/ 200722 w 289931"/>
                <a:gd name="connsiteY12" fmla="*/ 22303 h 278781"/>
                <a:gd name="connsiteX13" fmla="*/ 133814 w 289931"/>
                <a:gd name="connsiteY13" fmla="*/ 0 h 278781"/>
                <a:gd name="connsiteX14" fmla="*/ 111512 w 289931"/>
                <a:gd name="connsiteY14" fmla="*/ 0 h 278781"/>
                <a:gd name="connsiteX15" fmla="*/ 44605 w 289931"/>
                <a:gd name="connsiteY15" fmla="*/ 0 h 27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931" h="278781">
                  <a:moveTo>
                    <a:pt x="44605" y="0"/>
                  </a:moveTo>
                  <a:lnTo>
                    <a:pt x="44605" y="0"/>
                  </a:lnTo>
                  <a:cubicBezTo>
                    <a:pt x="37171" y="33454"/>
                    <a:pt x="31132" y="67248"/>
                    <a:pt x="22302" y="100361"/>
                  </a:cubicBezTo>
                  <a:cubicBezTo>
                    <a:pt x="16245" y="123076"/>
                    <a:pt x="0" y="167269"/>
                    <a:pt x="0" y="167269"/>
                  </a:cubicBezTo>
                  <a:cubicBezTo>
                    <a:pt x="22302" y="234175"/>
                    <a:pt x="-7434" y="174702"/>
                    <a:pt x="44605" y="211873"/>
                  </a:cubicBezTo>
                  <a:cubicBezTo>
                    <a:pt x="61715" y="224095"/>
                    <a:pt x="69262" y="249829"/>
                    <a:pt x="89210" y="256478"/>
                  </a:cubicBezTo>
                  <a:lnTo>
                    <a:pt x="156117" y="278781"/>
                  </a:lnTo>
                  <a:cubicBezTo>
                    <a:pt x="185854" y="275064"/>
                    <a:pt x="217502" y="278759"/>
                    <a:pt x="245327" y="267629"/>
                  </a:cubicBezTo>
                  <a:cubicBezTo>
                    <a:pt x="257770" y="262652"/>
                    <a:pt x="261636" y="246163"/>
                    <a:pt x="267629" y="234176"/>
                  </a:cubicBezTo>
                  <a:cubicBezTo>
                    <a:pt x="275627" y="218179"/>
                    <a:pt x="286358" y="170408"/>
                    <a:pt x="289931" y="156117"/>
                  </a:cubicBezTo>
                  <a:cubicBezTo>
                    <a:pt x="286214" y="130098"/>
                    <a:pt x="283935" y="103832"/>
                    <a:pt x="278780" y="78059"/>
                  </a:cubicBezTo>
                  <a:cubicBezTo>
                    <a:pt x="276475" y="66533"/>
                    <a:pt x="277194" y="51437"/>
                    <a:pt x="267629" y="44605"/>
                  </a:cubicBezTo>
                  <a:cubicBezTo>
                    <a:pt x="248499" y="30941"/>
                    <a:pt x="223024" y="29737"/>
                    <a:pt x="200722" y="22303"/>
                  </a:cubicBezTo>
                  <a:lnTo>
                    <a:pt x="133814" y="0"/>
                  </a:lnTo>
                  <a:lnTo>
                    <a:pt x="111512" y="0"/>
                  </a:lnTo>
                  <a:lnTo>
                    <a:pt x="4460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8D902676-F9C6-B10F-8550-B77729CEBB02}"/>
                </a:ext>
              </a:extLst>
            </p:cNvPr>
            <p:cNvSpPr/>
            <p:nvPr/>
          </p:nvSpPr>
          <p:spPr>
            <a:xfrm>
              <a:off x="6295611" y="4809854"/>
              <a:ext cx="203259" cy="198103"/>
            </a:xfrm>
            <a:custGeom>
              <a:avLst/>
              <a:gdLst>
                <a:gd name="connsiteX0" fmla="*/ 44605 w 289931"/>
                <a:gd name="connsiteY0" fmla="*/ 0 h 278781"/>
                <a:gd name="connsiteX1" fmla="*/ 44605 w 289931"/>
                <a:gd name="connsiteY1" fmla="*/ 0 h 278781"/>
                <a:gd name="connsiteX2" fmla="*/ 22302 w 289931"/>
                <a:gd name="connsiteY2" fmla="*/ 100361 h 278781"/>
                <a:gd name="connsiteX3" fmla="*/ 0 w 289931"/>
                <a:gd name="connsiteY3" fmla="*/ 167269 h 278781"/>
                <a:gd name="connsiteX4" fmla="*/ 44605 w 289931"/>
                <a:gd name="connsiteY4" fmla="*/ 211873 h 278781"/>
                <a:gd name="connsiteX5" fmla="*/ 89210 w 289931"/>
                <a:gd name="connsiteY5" fmla="*/ 256478 h 278781"/>
                <a:gd name="connsiteX6" fmla="*/ 156117 w 289931"/>
                <a:gd name="connsiteY6" fmla="*/ 278781 h 278781"/>
                <a:gd name="connsiteX7" fmla="*/ 245327 w 289931"/>
                <a:gd name="connsiteY7" fmla="*/ 267629 h 278781"/>
                <a:gd name="connsiteX8" fmla="*/ 267629 w 289931"/>
                <a:gd name="connsiteY8" fmla="*/ 234176 h 278781"/>
                <a:gd name="connsiteX9" fmla="*/ 289931 w 289931"/>
                <a:gd name="connsiteY9" fmla="*/ 156117 h 278781"/>
                <a:gd name="connsiteX10" fmla="*/ 278780 w 289931"/>
                <a:gd name="connsiteY10" fmla="*/ 78059 h 278781"/>
                <a:gd name="connsiteX11" fmla="*/ 267629 w 289931"/>
                <a:gd name="connsiteY11" fmla="*/ 44605 h 278781"/>
                <a:gd name="connsiteX12" fmla="*/ 200722 w 289931"/>
                <a:gd name="connsiteY12" fmla="*/ 22303 h 278781"/>
                <a:gd name="connsiteX13" fmla="*/ 133814 w 289931"/>
                <a:gd name="connsiteY13" fmla="*/ 0 h 278781"/>
                <a:gd name="connsiteX14" fmla="*/ 111512 w 289931"/>
                <a:gd name="connsiteY14" fmla="*/ 0 h 278781"/>
                <a:gd name="connsiteX15" fmla="*/ 44605 w 289931"/>
                <a:gd name="connsiteY15" fmla="*/ 0 h 27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931" h="278781">
                  <a:moveTo>
                    <a:pt x="44605" y="0"/>
                  </a:moveTo>
                  <a:lnTo>
                    <a:pt x="44605" y="0"/>
                  </a:lnTo>
                  <a:cubicBezTo>
                    <a:pt x="37171" y="33454"/>
                    <a:pt x="31132" y="67248"/>
                    <a:pt x="22302" y="100361"/>
                  </a:cubicBezTo>
                  <a:cubicBezTo>
                    <a:pt x="16245" y="123076"/>
                    <a:pt x="0" y="167269"/>
                    <a:pt x="0" y="167269"/>
                  </a:cubicBezTo>
                  <a:cubicBezTo>
                    <a:pt x="22302" y="234175"/>
                    <a:pt x="-7434" y="174702"/>
                    <a:pt x="44605" y="211873"/>
                  </a:cubicBezTo>
                  <a:cubicBezTo>
                    <a:pt x="61715" y="224095"/>
                    <a:pt x="69262" y="249829"/>
                    <a:pt x="89210" y="256478"/>
                  </a:cubicBezTo>
                  <a:lnTo>
                    <a:pt x="156117" y="278781"/>
                  </a:lnTo>
                  <a:cubicBezTo>
                    <a:pt x="185854" y="275064"/>
                    <a:pt x="217502" y="278759"/>
                    <a:pt x="245327" y="267629"/>
                  </a:cubicBezTo>
                  <a:cubicBezTo>
                    <a:pt x="257770" y="262652"/>
                    <a:pt x="261636" y="246163"/>
                    <a:pt x="267629" y="234176"/>
                  </a:cubicBezTo>
                  <a:cubicBezTo>
                    <a:pt x="275627" y="218179"/>
                    <a:pt x="286358" y="170408"/>
                    <a:pt x="289931" y="156117"/>
                  </a:cubicBezTo>
                  <a:cubicBezTo>
                    <a:pt x="286214" y="130098"/>
                    <a:pt x="283935" y="103832"/>
                    <a:pt x="278780" y="78059"/>
                  </a:cubicBezTo>
                  <a:cubicBezTo>
                    <a:pt x="276475" y="66533"/>
                    <a:pt x="277194" y="51437"/>
                    <a:pt x="267629" y="44605"/>
                  </a:cubicBezTo>
                  <a:cubicBezTo>
                    <a:pt x="248499" y="30941"/>
                    <a:pt x="223024" y="29737"/>
                    <a:pt x="200722" y="22303"/>
                  </a:cubicBezTo>
                  <a:lnTo>
                    <a:pt x="133814" y="0"/>
                  </a:lnTo>
                  <a:lnTo>
                    <a:pt x="111512" y="0"/>
                  </a:lnTo>
                  <a:lnTo>
                    <a:pt x="4460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296B832-A8B2-4D3F-05AC-5840A5AE6797}"/>
              </a:ext>
            </a:extLst>
          </p:cNvPr>
          <p:cNvGrpSpPr/>
          <p:nvPr/>
        </p:nvGrpSpPr>
        <p:grpSpPr>
          <a:xfrm>
            <a:off x="9665522" y="2704834"/>
            <a:ext cx="1394320" cy="546652"/>
            <a:chOff x="5104550" y="4640545"/>
            <a:chExt cx="1394320" cy="546652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4F33430-9138-4260-AC2C-B5B3A0E35FBA}"/>
                </a:ext>
              </a:extLst>
            </p:cNvPr>
            <p:cNvSpPr/>
            <p:nvPr/>
          </p:nvSpPr>
          <p:spPr>
            <a:xfrm>
              <a:off x="5109141" y="4640545"/>
              <a:ext cx="1387539" cy="54665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1741F2D0-4DAF-2B6C-D9DC-ABC487474C61}"/>
                </a:ext>
              </a:extLst>
            </p:cNvPr>
            <p:cNvSpPr/>
            <p:nvPr/>
          </p:nvSpPr>
          <p:spPr>
            <a:xfrm>
              <a:off x="5104550" y="4809854"/>
              <a:ext cx="203259" cy="198103"/>
            </a:xfrm>
            <a:custGeom>
              <a:avLst/>
              <a:gdLst>
                <a:gd name="connsiteX0" fmla="*/ 44605 w 289931"/>
                <a:gd name="connsiteY0" fmla="*/ 0 h 278781"/>
                <a:gd name="connsiteX1" fmla="*/ 44605 w 289931"/>
                <a:gd name="connsiteY1" fmla="*/ 0 h 278781"/>
                <a:gd name="connsiteX2" fmla="*/ 22302 w 289931"/>
                <a:gd name="connsiteY2" fmla="*/ 100361 h 278781"/>
                <a:gd name="connsiteX3" fmla="*/ 0 w 289931"/>
                <a:gd name="connsiteY3" fmla="*/ 167269 h 278781"/>
                <a:gd name="connsiteX4" fmla="*/ 44605 w 289931"/>
                <a:gd name="connsiteY4" fmla="*/ 211873 h 278781"/>
                <a:gd name="connsiteX5" fmla="*/ 89210 w 289931"/>
                <a:gd name="connsiteY5" fmla="*/ 256478 h 278781"/>
                <a:gd name="connsiteX6" fmla="*/ 156117 w 289931"/>
                <a:gd name="connsiteY6" fmla="*/ 278781 h 278781"/>
                <a:gd name="connsiteX7" fmla="*/ 245327 w 289931"/>
                <a:gd name="connsiteY7" fmla="*/ 267629 h 278781"/>
                <a:gd name="connsiteX8" fmla="*/ 267629 w 289931"/>
                <a:gd name="connsiteY8" fmla="*/ 234176 h 278781"/>
                <a:gd name="connsiteX9" fmla="*/ 289931 w 289931"/>
                <a:gd name="connsiteY9" fmla="*/ 156117 h 278781"/>
                <a:gd name="connsiteX10" fmla="*/ 278780 w 289931"/>
                <a:gd name="connsiteY10" fmla="*/ 78059 h 278781"/>
                <a:gd name="connsiteX11" fmla="*/ 267629 w 289931"/>
                <a:gd name="connsiteY11" fmla="*/ 44605 h 278781"/>
                <a:gd name="connsiteX12" fmla="*/ 200722 w 289931"/>
                <a:gd name="connsiteY12" fmla="*/ 22303 h 278781"/>
                <a:gd name="connsiteX13" fmla="*/ 133814 w 289931"/>
                <a:gd name="connsiteY13" fmla="*/ 0 h 278781"/>
                <a:gd name="connsiteX14" fmla="*/ 111512 w 289931"/>
                <a:gd name="connsiteY14" fmla="*/ 0 h 278781"/>
                <a:gd name="connsiteX15" fmla="*/ 44605 w 289931"/>
                <a:gd name="connsiteY15" fmla="*/ 0 h 27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931" h="278781">
                  <a:moveTo>
                    <a:pt x="44605" y="0"/>
                  </a:moveTo>
                  <a:lnTo>
                    <a:pt x="44605" y="0"/>
                  </a:lnTo>
                  <a:cubicBezTo>
                    <a:pt x="37171" y="33454"/>
                    <a:pt x="31132" y="67248"/>
                    <a:pt x="22302" y="100361"/>
                  </a:cubicBezTo>
                  <a:cubicBezTo>
                    <a:pt x="16245" y="123076"/>
                    <a:pt x="0" y="167269"/>
                    <a:pt x="0" y="167269"/>
                  </a:cubicBezTo>
                  <a:cubicBezTo>
                    <a:pt x="22302" y="234175"/>
                    <a:pt x="-7434" y="174702"/>
                    <a:pt x="44605" y="211873"/>
                  </a:cubicBezTo>
                  <a:cubicBezTo>
                    <a:pt x="61715" y="224095"/>
                    <a:pt x="69262" y="249829"/>
                    <a:pt x="89210" y="256478"/>
                  </a:cubicBezTo>
                  <a:lnTo>
                    <a:pt x="156117" y="278781"/>
                  </a:lnTo>
                  <a:cubicBezTo>
                    <a:pt x="185854" y="275064"/>
                    <a:pt x="217502" y="278759"/>
                    <a:pt x="245327" y="267629"/>
                  </a:cubicBezTo>
                  <a:cubicBezTo>
                    <a:pt x="257770" y="262652"/>
                    <a:pt x="261636" y="246163"/>
                    <a:pt x="267629" y="234176"/>
                  </a:cubicBezTo>
                  <a:cubicBezTo>
                    <a:pt x="275627" y="218179"/>
                    <a:pt x="286358" y="170408"/>
                    <a:pt x="289931" y="156117"/>
                  </a:cubicBezTo>
                  <a:cubicBezTo>
                    <a:pt x="286214" y="130098"/>
                    <a:pt x="283935" y="103832"/>
                    <a:pt x="278780" y="78059"/>
                  </a:cubicBezTo>
                  <a:cubicBezTo>
                    <a:pt x="276475" y="66533"/>
                    <a:pt x="277194" y="51437"/>
                    <a:pt x="267629" y="44605"/>
                  </a:cubicBezTo>
                  <a:cubicBezTo>
                    <a:pt x="248499" y="30941"/>
                    <a:pt x="223024" y="29737"/>
                    <a:pt x="200722" y="22303"/>
                  </a:cubicBezTo>
                  <a:lnTo>
                    <a:pt x="133814" y="0"/>
                  </a:lnTo>
                  <a:lnTo>
                    <a:pt x="111512" y="0"/>
                  </a:lnTo>
                  <a:lnTo>
                    <a:pt x="4460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0E60910A-BA70-798C-C1C6-7ADD99FCD7A6}"/>
                </a:ext>
              </a:extLst>
            </p:cNvPr>
            <p:cNvSpPr/>
            <p:nvPr/>
          </p:nvSpPr>
          <p:spPr>
            <a:xfrm>
              <a:off x="5510476" y="4809854"/>
              <a:ext cx="203259" cy="198103"/>
            </a:xfrm>
            <a:custGeom>
              <a:avLst/>
              <a:gdLst>
                <a:gd name="connsiteX0" fmla="*/ 44605 w 289931"/>
                <a:gd name="connsiteY0" fmla="*/ 0 h 278781"/>
                <a:gd name="connsiteX1" fmla="*/ 44605 w 289931"/>
                <a:gd name="connsiteY1" fmla="*/ 0 h 278781"/>
                <a:gd name="connsiteX2" fmla="*/ 22302 w 289931"/>
                <a:gd name="connsiteY2" fmla="*/ 100361 h 278781"/>
                <a:gd name="connsiteX3" fmla="*/ 0 w 289931"/>
                <a:gd name="connsiteY3" fmla="*/ 167269 h 278781"/>
                <a:gd name="connsiteX4" fmla="*/ 44605 w 289931"/>
                <a:gd name="connsiteY4" fmla="*/ 211873 h 278781"/>
                <a:gd name="connsiteX5" fmla="*/ 89210 w 289931"/>
                <a:gd name="connsiteY5" fmla="*/ 256478 h 278781"/>
                <a:gd name="connsiteX6" fmla="*/ 156117 w 289931"/>
                <a:gd name="connsiteY6" fmla="*/ 278781 h 278781"/>
                <a:gd name="connsiteX7" fmla="*/ 245327 w 289931"/>
                <a:gd name="connsiteY7" fmla="*/ 267629 h 278781"/>
                <a:gd name="connsiteX8" fmla="*/ 267629 w 289931"/>
                <a:gd name="connsiteY8" fmla="*/ 234176 h 278781"/>
                <a:gd name="connsiteX9" fmla="*/ 289931 w 289931"/>
                <a:gd name="connsiteY9" fmla="*/ 156117 h 278781"/>
                <a:gd name="connsiteX10" fmla="*/ 278780 w 289931"/>
                <a:gd name="connsiteY10" fmla="*/ 78059 h 278781"/>
                <a:gd name="connsiteX11" fmla="*/ 267629 w 289931"/>
                <a:gd name="connsiteY11" fmla="*/ 44605 h 278781"/>
                <a:gd name="connsiteX12" fmla="*/ 200722 w 289931"/>
                <a:gd name="connsiteY12" fmla="*/ 22303 h 278781"/>
                <a:gd name="connsiteX13" fmla="*/ 133814 w 289931"/>
                <a:gd name="connsiteY13" fmla="*/ 0 h 278781"/>
                <a:gd name="connsiteX14" fmla="*/ 111512 w 289931"/>
                <a:gd name="connsiteY14" fmla="*/ 0 h 278781"/>
                <a:gd name="connsiteX15" fmla="*/ 44605 w 289931"/>
                <a:gd name="connsiteY15" fmla="*/ 0 h 27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931" h="278781">
                  <a:moveTo>
                    <a:pt x="44605" y="0"/>
                  </a:moveTo>
                  <a:lnTo>
                    <a:pt x="44605" y="0"/>
                  </a:lnTo>
                  <a:cubicBezTo>
                    <a:pt x="37171" y="33454"/>
                    <a:pt x="31132" y="67248"/>
                    <a:pt x="22302" y="100361"/>
                  </a:cubicBezTo>
                  <a:cubicBezTo>
                    <a:pt x="16245" y="123076"/>
                    <a:pt x="0" y="167269"/>
                    <a:pt x="0" y="167269"/>
                  </a:cubicBezTo>
                  <a:cubicBezTo>
                    <a:pt x="22302" y="234175"/>
                    <a:pt x="-7434" y="174702"/>
                    <a:pt x="44605" y="211873"/>
                  </a:cubicBezTo>
                  <a:cubicBezTo>
                    <a:pt x="61715" y="224095"/>
                    <a:pt x="69262" y="249829"/>
                    <a:pt x="89210" y="256478"/>
                  </a:cubicBezTo>
                  <a:lnTo>
                    <a:pt x="156117" y="278781"/>
                  </a:lnTo>
                  <a:cubicBezTo>
                    <a:pt x="185854" y="275064"/>
                    <a:pt x="217502" y="278759"/>
                    <a:pt x="245327" y="267629"/>
                  </a:cubicBezTo>
                  <a:cubicBezTo>
                    <a:pt x="257770" y="262652"/>
                    <a:pt x="261636" y="246163"/>
                    <a:pt x="267629" y="234176"/>
                  </a:cubicBezTo>
                  <a:cubicBezTo>
                    <a:pt x="275627" y="218179"/>
                    <a:pt x="286358" y="170408"/>
                    <a:pt x="289931" y="156117"/>
                  </a:cubicBezTo>
                  <a:cubicBezTo>
                    <a:pt x="286214" y="130098"/>
                    <a:pt x="283935" y="103832"/>
                    <a:pt x="278780" y="78059"/>
                  </a:cubicBezTo>
                  <a:cubicBezTo>
                    <a:pt x="276475" y="66533"/>
                    <a:pt x="277194" y="51437"/>
                    <a:pt x="267629" y="44605"/>
                  </a:cubicBezTo>
                  <a:cubicBezTo>
                    <a:pt x="248499" y="30941"/>
                    <a:pt x="223024" y="29737"/>
                    <a:pt x="200722" y="22303"/>
                  </a:cubicBezTo>
                  <a:lnTo>
                    <a:pt x="133814" y="0"/>
                  </a:lnTo>
                  <a:lnTo>
                    <a:pt x="111512" y="0"/>
                  </a:lnTo>
                  <a:lnTo>
                    <a:pt x="4460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959031A6-C41B-45D6-787F-50A580F0E277}"/>
                </a:ext>
              </a:extLst>
            </p:cNvPr>
            <p:cNvSpPr/>
            <p:nvPr/>
          </p:nvSpPr>
          <p:spPr>
            <a:xfrm>
              <a:off x="5916401" y="4800595"/>
              <a:ext cx="203259" cy="198103"/>
            </a:xfrm>
            <a:custGeom>
              <a:avLst/>
              <a:gdLst>
                <a:gd name="connsiteX0" fmla="*/ 44605 w 289931"/>
                <a:gd name="connsiteY0" fmla="*/ 0 h 278781"/>
                <a:gd name="connsiteX1" fmla="*/ 44605 w 289931"/>
                <a:gd name="connsiteY1" fmla="*/ 0 h 278781"/>
                <a:gd name="connsiteX2" fmla="*/ 22302 w 289931"/>
                <a:gd name="connsiteY2" fmla="*/ 100361 h 278781"/>
                <a:gd name="connsiteX3" fmla="*/ 0 w 289931"/>
                <a:gd name="connsiteY3" fmla="*/ 167269 h 278781"/>
                <a:gd name="connsiteX4" fmla="*/ 44605 w 289931"/>
                <a:gd name="connsiteY4" fmla="*/ 211873 h 278781"/>
                <a:gd name="connsiteX5" fmla="*/ 89210 w 289931"/>
                <a:gd name="connsiteY5" fmla="*/ 256478 h 278781"/>
                <a:gd name="connsiteX6" fmla="*/ 156117 w 289931"/>
                <a:gd name="connsiteY6" fmla="*/ 278781 h 278781"/>
                <a:gd name="connsiteX7" fmla="*/ 245327 w 289931"/>
                <a:gd name="connsiteY7" fmla="*/ 267629 h 278781"/>
                <a:gd name="connsiteX8" fmla="*/ 267629 w 289931"/>
                <a:gd name="connsiteY8" fmla="*/ 234176 h 278781"/>
                <a:gd name="connsiteX9" fmla="*/ 289931 w 289931"/>
                <a:gd name="connsiteY9" fmla="*/ 156117 h 278781"/>
                <a:gd name="connsiteX10" fmla="*/ 278780 w 289931"/>
                <a:gd name="connsiteY10" fmla="*/ 78059 h 278781"/>
                <a:gd name="connsiteX11" fmla="*/ 267629 w 289931"/>
                <a:gd name="connsiteY11" fmla="*/ 44605 h 278781"/>
                <a:gd name="connsiteX12" fmla="*/ 200722 w 289931"/>
                <a:gd name="connsiteY12" fmla="*/ 22303 h 278781"/>
                <a:gd name="connsiteX13" fmla="*/ 133814 w 289931"/>
                <a:gd name="connsiteY13" fmla="*/ 0 h 278781"/>
                <a:gd name="connsiteX14" fmla="*/ 111512 w 289931"/>
                <a:gd name="connsiteY14" fmla="*/ 0 h 278781"/>
                <a:gd name="connsiteX15" fmla="*/ 44605 w 289931"/>
                <a:gd name="connsiteY15" fmla="*/ 0 h 27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931" h="278781">
                  <a:moveTo>
                    <a:pt x="44605" y="0"/>
                  </a:moveTo>
                  <a:lnTo>
                    <a:pt x="44605" y="0"/>
                  </a:lnTo>
                  <a:cubicBezTo>
                    <a:pt x="37171" y="33454"/>
                    <a:pt x="31132" y="67248"/>
                    <a:pt x="22302" y="100361"/>
                  </a:cubicBezTo>
                  <a:cubicBezTo>
                    <a:pt x="16245" y="123076"/>
                    <a:pt x="0" y="167269"/>
                    <a:pt x="0" y="167269"/>
                  </a:cubicBezTo>
                  <a:cubicBezTo>
                    <a:pt x="22302" y="234175"/>
                    <a:pt x="-7434" y="174702"/>
                    <a:pt x="44605" y="211873"/>
                  </a:cubicBezTo>
                  <a:cubicBezTo>
                    <a:pt x="61715" y="224095"/>
                    <a:pt x="69262" y="249829"/>
                    <a:pt x="89210" y="256478"/>
                  </a:cubicBezTo>
                  <a:lnTo>
                    <a:pt x="156117" y="278781"/>
                  </a:lnTo>
                  <a:cubicBezTo>
                    <a:pt x="185854" y="275064"/>
                    <a:pt x="217502" y="278759"/>
                    <a:pt x="245327" y="267629"/>
                  </a:cubicBezTo>
                  <a:cubicBezTo>
                    <a:pt x="257770" y="262652"/>
                    <a:pt x="261636" y="246163"/>
                    <a:pt x="267629" y="234176"/>
                  </a:cubicBezTo>
                  <a:cubicBezTo>
                    <a:pt x="275627" y="218179"/>
                    <a:pt x="286358" y="170408"/>
                    <a:pt x="289931" y="156117"/>
                  </a:cubicBezTo>
                  <a:cubicBezTo>
                    <a:pt x="286214" y="130098"/>
                    <a:pt x="283935" y="103832"/>
                    <a:pt x="278780" y="78059"/>
                  </a:cubicBezTo>
                  <a:cubicBezTo>
                    <a:pt x="276475" y="66533"/>
                    <a:pt x="277194" y="51437"/>
                    <a:pt x="267629" y="44605"/>
                  </a:cubicBezTo>
                  <a:cubicBezTo>
                    <a:pt x="248499" y="30941"/>
                    <a:pt x="223024" y="29737"/>
                    <a:pt x="200722" y="22303"/>
                  </a:cubicBezTo>
                  <a:lnTo>
                    <a:pt x="133814" y="0"/>
                  </a:lnTo>
                  <a:lnTo>
                    <a:pt x="111512" y="0"/>
                  </a:lnTo>
                  <a:lnTo>
                    <a:pt x="4460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E0A25BE2-E378-3468-8DB4-CF9188FE0809}"/>
                </a:ext>
              </a:extLst>
            </p:cNvPr>
            <p:cNvSpPr/>
            <p:nvPr/>
          </p:nvSpPr>
          <p:spPr>
            <a:xfrm>
              <a:off x="6295611" y="4809854"/>
              <a:ext cx="203259" cy="198103"/>
            </a:xfrm>
            <a:custGeom>
              <a:avLst/>
              <a:gdLst>
                <a:gd name="connsiteX0" fmla="*/ 44605 w 289931"/>
                <a:gd name="connsiteY0" fmla="*/ 0 h 278781"/>
                <a:gd name="connsiteX1" fmla="*/ 44605 w 289931"/>
                <a:gd name="connsiteY1" fmla="*/ 0 h 278781"/>
                <a:gd name="connsiteX2" fmla="*/ 22302 w 289931"/>
                <a:gd name="connsiteY2" fmla="*/ 100361 h 278781"/>
                <a:gd name="connsiteX3" fmla="*/ 0 w 289931"/>
                <a:gd name="connsiteY3" fmla="*/ 167269 h 278781"/>
                <a:gd name="connsiteX4" fmla="*/ 44605 w 289931"/>
                <a:gd name="connsiteY4" fmla="*/ 211873 h 278781"/>
                <a:gd name="connsiteX5" fmla="*/ 89210 w 289931"/>
                <a:gd name="connsiteY5" fmla="*/ 256478 h 278781"/>
                <a:gd name="connsiteX6" fmla="*/ 156117 w 289931"/>
                <a:gd name="connsiteY6" fmla="*/ 278781 h 278781"/>
                <a:gd name="connsiteX7" fmla="*/ 245327 w 289931"/>
                <a:gd name="connsiteY7" fmla="*/ 267629 h 278781"/>
                <a:gd name="connsiteX8" fmla="*/ 267629 w 289931"/>
                <a:gd name="connsiteY8" fmla="*/ 234176 h 278781"/>
                <a:gd name="connsiteX9" fmla="*/ 289931 w 289931"/>
                <a:gd name="connsiteY9" fmla="*/ 156117 h 278781"/>
                <a:gd name="connsiteX10" fmla="*/ 278780 w 289931"/>
                <a:gd name="connsiteY10" fmla="*/ 78059 h 278781"/>
                <a:gd name="connsiteX11" fmla="*/ 267629 w 289931"/>
                <a:gd name="connsiteY11" fmla="*/ 44605 h 278781"/>
                <a:gd name="connsiteX12" fmla="*/ 200722 w 289931"/>
                <a:gd name="connsiteY12" fmla="*/ 22303 h 278781"/>
                <a:gd name="connsiteX13" fmla="*/ 133814 w 289931"/>
                <a:gd name="connsiteY13" fmla="*/ 0 h 278781"/>
                <a:gd name="connsiteX14" fmla="*/ 111512 w 289931"/>
                <a:gd name="connsiteY14" fmla="*/ 0 h 278781"/>
                <a:gd name="connsiteX15" fmla="*/ 44605 w 289931"/>
                <a:gd name="connsiteY15" fmla="*/ 0 h 27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931" h="278781">
                  <a:moveTo>
                    <a:pt x="44605" y="0"/>
                  </a:moveTo>
                  <a:lnTo>
                    <a:pt x="44605" y="0"/>
                  </a:lnTo>
                  <a:cubicBezTo>
                    <a:pt x="37171" y="33454"/>
                    <a:pt x="31132" y="67248"/>
                    <a:pt x="22302" y="100361"/>
                  </a:cubicBezTo>
                  <a:cubicBezTo>
                    <a:pt x="16245" y="123076"/>
                    <a:pt x="0" y="167269"/>
                    <a:pt x="0" y="167269"/>
                  </a:cubicBezTo>
                  <a:cubicBezTo>
                    <a:pt x="22302" y="234175"/>
                    <a:pt x="-7434" y="174702"/>
                    <a:pt x="44605" y="211873"/>
                  </a:cubicBezTo>
                  <a:cubicBezTo>
                    <a:pt x="61715" y="224095"/>
                    <a:pt x="69262" y="249829"/>
                    <a:pt x="89210" y="256478"/>
                  </a:cubicBezTo>
                  <a:lnTo>
                    <a:pt x="156117" y="278781"/>
                  </a:lnTo>
                  <a:cubicBezTo>
                    <a:pt x="185854" y="275064"/>
                    <a:pt x="217502" y="278759"/>
                    <a:pt x="245327" y="267629"/>
                  </a:cubicBezTo>
                  <a:cubicBezTo>
                    <a:pt x="257770" y="262652"/>
                    <a:pt x="261636" y="246163"/>
                    <a:pt x="267629" y="234176"/>
                  </a:cubicBezTo>
                  <a:cubicBezTo>
                    <a:pt x="275627" y="218179"/>
                    <a:pt x="286358" y="170408"/>
                    <a:pt x="289931" y="156117"/>
                  </a:cubicBezTo>
                  <a:cubicBezTo>
                    <a:pt x="286214" y="130098"/>
                    <a:pt x="283935" y="103832"/>
                    <a:pt x="278780" y="78059"/>
                  </a:cubicBezTo>
                  <a:cubicBezTo>
                    <a:pt x="276475" y="66533"/>
                    <a:pt x="277194" y="51437"/>
                    <a:pt x="267629" y="44605"/>
                  </a:cubicBezTo>
                  <a:cubicBezTo>
                    <a:pt x="248499" y="30941"/>
                    <a:pt x="223024" y="29737"/>
                    <a:pt x="200722" y="22303"/>
                  </a:cubicBezTo>
                  <a:lnTo>
                    <a:pt x="133814" y="0"/>
                  </a:lnTo>
                  <a:lnTo>
                    <a:pt x="111512" y="0"/>
                  </a:lnTo>
                  <a:lnTo>
                    <a:pt x="4460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FE7AE00-948C-6110-C414-D16C26495276}"/>
              </a:ext>
            </a:extLst>
          </p:cNvPr>
          <p:cNvGrpSpPr/>
          <p:nvPr/>
        </p:nvGrpSpPr>
        <p:grpSpPr>
          <a:xfrm>
            <a:off x="7818797" y="3489613"/>
            <a:ext cx="609185" cy="556585"/>
            <a:chOff x="6679040" y="2792896"/>
            <a:chExt cx="609185" cy="556585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0BD0209-6489-3634-8367-A158DD3FFD72}"/>
                </a:ext>
              </a:extLst>
            </p:cNvPr>
            <p:cNvSpPr/>
            <p:nvPr/>
          </p:nvSpPr>
          <p:spPr>
            <a:xfrm>
              <a:off x="6679040" y="2792896"/>
              <a:ext cx="609185" cy="5565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0EF40D95-B208-E1C6-2E2D-54648C3B888C}"/>
                </a:ext>
              </a:extLst>
            </p:cNvPr>
            <p:cNvSpPr/>
            <p:nvPr/>
          </p:nvSpPr>
          <p:spPr>
            <a:xfrm>
              <a:off x="6679040" y="2962201"/>
              <a:ext cx="203259" cy="198103"/>
            </a:xfrm>
            <a:custGeom>
              <a:avLst/>
              <a:gdLst>
                <a:gd name="connsiteX0" fmla="*/ 44605 w 289931"/>
                <a:gd name="connsiteY0" fmla="*/ 0 h 278781"/>
                <a:gd name="connsiteX1" fmla="*/ 44605 w 289931"/>
                <a:gd name="connsiteY1" fmla="*/ 0 h 278781"/>
                <a:gd name="connsiteX2" fmla="*/ 22302 w 289931"/>
                <a:gd name="connsiteY2" fmla="*/ 100361 h 278781"/>
                <a:gd name="connsiteX3" fmla="*/ 0 w 289931"/>
                <a:gd name="connsiteY3" fmla="*/ 167269 h 278781"/>
                <a:gd name="connsiteX4" fmla="*/ 44605 w 289931"/>
                <a:gd name="connsiteY4" fmla="*/ 211873 h 278781"/>
                <a:gd name="connsiteX5" fmla="*/ 89210 w 289931"/>
                <a:gd name="connsiteY5" fmla="*/ 256478 h 278781"/>
                <a:gd name="connsiteX6" fmla="*/ 156117 w 289931"/>
                <a:gd name="connsiteY6" fmla="*/ 278781 h 278781"/>
                <a:gd name="connsiteX7" fmla="*/ 245327 w 289931"/>
                <a:gd name="connsiteY7" fmla="*/ 267629 h 278781"/>
                <a:gd name="connsiteX8" fmla="*/ 267629 w 289931"/>
                <a:gd name="connsiteY8" fmla="*/ 234176 h 278781"/>
                <a:gd name="connsiteX9" fmla="*/ 289931 w 289931"/>
                <a:gd name="connsiteY9" fmla="*/ 156117 h 278781"/>
                <a:gd name="connsiteX10" fmla="*/ 278780 w 289931"/>
                <a:gd name="connsiteY10" fmla="*/ 78059 h 278781"/>
                <a:gd name="connsiteX11" fmla="*/ 267629 w 289931"/>
                <a:gd name="connsiteY11" fmla="*/ 44605 h 278781"/>
                <a:gd name="connsiteX12" fmla="*/ 200722 w 289931"/>
                <a:gd name="connsiteY12" fmla="*/ 22303 h 278781"/>
                <a:gd name="connsiteX13" fmla="*/ 133814 w 289931"/>
                <a:gd name="connsiteY13" fmla="*/ 0 h 278781"/>
                <a:gd name="connsiteX14" fmla="*/ 111512 w 289931"/>
                <a:gd name="connsiteY14" fmla="*/ 0 h 278781"/>
                <a:gd name="connsiteX15" fmla="*/ 44605 w 289931"/>
                <a:gd name="connsiteY15" fmla="*/ 0 h 27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931" h="278781">
                  <a:moveTo>
                    <a:pt x="44605" y="0"/>
                  </a:moveTo>
                  <a:lnTo>
                    <a:pt x="44605" y="0"/>
                  </a:lnTo>
                  <a:cubicBezTo>
                    <a:pt x="37171" y="33454"/>
                    <a:pt x="31132" y="67248"/>
                    <a:pt x="22302" y="100361"/>
                  </a:cubicBezTo>
                  <a:cubicBezTo>
                    <a:pt x="16245" y="123076"/>
                    <a:pt x="0" y="167269"/>
                    <a:pt x="0" y="167269"/>
                  </a:cubicBezTo>
                  <a:cubicBezTo>
                    <a:pt x="22302" y="234175"/>
                    <a:pt x="-7434" y="174702"/>
                    <a:pt x="44605" y="211873"/>
                  </a:cubicBezTo>
                  <a:cubicBezTo>
                    <a:pt x="61715" y="224095"/>
                    <a:pt x="69262" y="249829"/>
                    <a:pt x="89210" y="256478"/>
                  </a:cubicBezTo>
                  <a:lnTo>
                    <a:pt x="156117" y="278781"/>
                  </a:lnTo>
                  <a:cubicBezTo>
                    <a:pt x="185854" y="275064"/>
                    <a:pt x="217502" y="278759"/>
                    <a:pt x="245327" y="267629"/>
                  </a:cubicBezTo>
                  <a:cubicBezTo>
                    <a:pt x="257770" y="262652"/>
                    <a:pt x="261636" y="246163"/>
                    <a:pt x="267629" y="234176"/>
                  </a:cubicBezTo>
                  <a:cubicBezTo>
                    <a:pt x="275627" y="218179"/>
                    <a:pt x="286358" y="170408"/>
                    <a:pt x="289931" y="156117"/>
                  </a:cubicBezTo>
                  <a:cubicBezTo>
                    <a:pt x="286214" y="130098"/>
                    <a:pt x="283935" y="103832"/>
                    <a:pt x="278780" y="78059"/>
                  </a:cubicBezTo>
                  <a:cubicBezTo>
                    <a:pt x="276475" y="66533"/>
                    <a:pt x="277194" y="51437"/>
                    <a:pt x="267629" y="44605"/>
                  </a:cubicBezTo>
                  <a:cubicBezTo>
                    <a:pt x="248499" y="30941"/>
                    <a:pt x="223024" y="29737"/>
                    <a:pt x="200722" y="22303"/>
                  </a:cubicBezTo>
                  <a:lnTo>
                    <a:pt x="133814" y="0"/>
                  </a:lnTo>
                  <a:lnTo>
                    <a:pt x="111512" y="0"/>
                  </a:lnTo>
                  <a:lnTo>
                    <a:pt x="4460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7AA83EC5-AA4A-A512-DCD9-5F4BFA404DAE}"/>
                </a:ext>
              </a:extLst>
            </p:cNvPr>
            <p:cNvSpPr/>
            <p:nvPr/>
          </p:nvSpPr>
          <p:spPr>
            <a:xfrm>
              <a:off x="7084966" y="2962200"/>
              <a:ext cx="203259" cy="198103"/>
            </a:xfrm>
            <a:custGeom>
              <a:avLst/>
              <a:gdLst>
                <a:gd name="connsiteX0" fmla="*/ 44605 w 289931"/>
                <a:gd name="connsiteY0" fmla="*/ 0 h 278781"/>
                <a:gd name="connsiteX1" fmla="*/ 44605 w 289931"/>
                <a:gd name="connsiteY1" fmla="*/ 0 h 278781"/>
                <a:gd name="connsiteX2" fmla="*/ 22302 w 289931"/>
                <a:gd name="connsiteY2" fmla="*/ 100361 h 278781"/>
                <a:gd name="connsiteX3" fmla="*/ 0 w 289931"/>
                <a:gd name="connsiteY3" fmla="*/ 167269 h 278781"/>
                <a:gd name="connsiteX4" fmla="*/ 44605 w 289931"/>
                <a:gd name="connsiteY4" fmla="*/ 211873 h 278781"/>
                <a:gd name="connsiteX5" fmla="*/ 89210 w 289931"/>
                <a:gd name="connsiteY5" fmla="*/ 256478 h 278781"/>
                <a:gd name="connsiteX6" fmla="*/ 156117 w 289931"/>
                <a:gd name="connsiteY6" fmla="*/ 278781 h 278781"/>
                <a:gd name="connsiteX7" fmla="*/ 245327 w 289931"/>
                <a:gd name="connsiteY7" fmla="*/ 267629 h 278781"/>
                <a:gd name="connsiteX8" fmla="*/ 267629 w 289931"/>
                <a:gd name="connsiteY8" fmla="*/ 234176 h 278781"/>
                <a:gd name="connsiteX9" fmla="*/ 289931 w 289931"/>
                <a:gd name="connsiteY9" fmla="*/ 156117 h 278781"/>
                <a:gd name="connsiteX10" fmla="*/ 278780 w 289931"/>
                <a:gd name="connsiteY10" fmla="*/ 78059 h 278781"/>
                <a:gd name="connsiteX11" fmla="*/ 267629 w 289931"/>
                <a:gd name="connsiteY11" fmla="*/ 44605 h 278781"/>
                <a:gd name="connsiteX12" fmla="*/ 200722 w 289931"/>
                <a:gd name="connsiteY12" fmla="*/ 22303 h 278781"/>
                <a:gd name="connsiteX13" fmla="*/ 133814 w 289931"/>
                <a:gd name="connsiteY13" fmla="*/ 0 h 278781"/>
                <a:gd name="connsiteX14" fmla="*/ 111512 w 289931"/>
                <a:gd name="connsiteY14" fmla="*/ 0 h 278781"/>
                <a:gd name="connsiteX15" fmla="*/ 44605 w 289931"/>
                <a:gd name="connsiteY15" fmla="*/ 0 h 27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931" h="278781">
                  <a:moveTo>
                    <a:pt x="44605" y="0"/>
                  </a:moveTo>
                  <a:lnTo>
                    <a:pt x="44605" y="0"/>
                  </a:lnTo>
                  <a:cubicBezTo>
                    <a:pt x="37171" y="33454"/>
                    <a:pt x="31132" y="67248"/>
                    <a:pt x="22302" y="100361"/>
                  </a:cubicBezTo>
                  <a:cubicBezTo>
                    <a:pt x="16245" y="123076"/>
                    <a:pt x="0" y="167269"/>
                    <a:pt x="0" y="167269"/>
                  </a:cubicBezTo>
                  <a:cubicBezTo>
                    <a:pt x="22302" y="234175"/>
                    <a:pt x="-7434" y="174702"/>
                    <a:pt x="44605" y="211873"/>
                  </a:cubicBezTo>
                  <a:cubicBezTo>
                    <a:pt x="61715" y="224095"/>
                    <a:pt x="69262" y="249829"/>
                    <a:pt x="89210" y="256478"/>
                  </a:cubicBezTo>
                  <a:lnTo>
                    <a:pt x="156117" y="278781"/>
                  </a:lnTo>
                  <a:cubicBezTo>
                    <a:pt x="185854" y="275064"/>
                    <a:pt x="217502" y="278759"/>
                    <a:pt x="245327" y="267629"/>
                  </a:cubicBezTo>
                  <a:cubicBezTo>
                    <a:pt x="257770" y="262652"/>
                    <a:pt x="261636" y="246163"/>
                    <a:pt x="267629" y="234176"/>
                  </a:cubicBezTo>
                  <a:cubicBezTo>
                    <a:pt x="275627" y="218179"/>
                    <a:pt x="286358" y="170408"/>
                    <a:pt x="289931" y="156117"/>
                  </a:cubicBezTo>
                  <a:cubicBezTo>
                    <a:pt x="286214" y="130098"/>
                    <a:pt x="283935" y="103832"/>
                    <a:pt x="278780" y="78059"/>
                  </a:cubicBezTo>
                  <a:cubicBezTo>
                    <a:pt x="276475" y="66533"/>
                    <a:pt x="277194" y="51437"/>
                    <a:pt x="267629" y="44605"/>
                  </a:cubicBezTo>
                  <a:cubicBezTo>
                    <a:pt x="248499" y="30941"/>
                    <a:pt x="223024" y="29737"/>
                    <a:pt x="200722" y="22303"/>
                  </a:cubicBezTo>
                  <a:lnTo>
                    <a:pt x="133814" y="0"/>
                  </a:lnTo>
                  <a:lnTo>
                    <a:pt x="111512" y="0"/>
                  </a:lnTo>
                  <a:lnTo>
                    <a:pt x="4460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550868B-0FD6-90BD-ED5D-3698B01DCB99}"/>
              </a:ext>
            </a:extLst>
          </p:cNvPr>
          <p:cNvGrpSpPr/>
          <p:nvPr/>
        </p:nvGrpSpPr>
        <p:grpSpPr>
          <a:xfrm>
            <a:off x="8985592" y="3471720"/>
            <a:ext cx="406221" cy="531740"/>
            <a:chOff x="4080740" y="4829049"/>
            <a:chExt cx="406221" cy="53174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9555EF7-6D57-4AFD-63E8-DFD75E3BCAEB}"/>
                </a:ext>
              </a:extLst>
            </p:cNvPr>
            <p:cNvSpPr/>
            <p:nvPr/>
          </p:nvSpPr>
          <p:spPr>
            <a:xfrm>
              <a:off x="4080740" y="4829049"/>
              <a:ext cx="406221" cy="5317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8D631C91-847B-CC0E-BDAA-6A903EA9BE04}"/>
                </a:ext>
              </a:extLst>
            </p:cNvPr>
            <p:cNvSpPr/>
            <p:nvPr/>
          </p:nvSpPr>
          <p:spPr>
            <a:xfrm>
              <a:off x="4182222" y="4981814"/>
              <a:ext cx="203259" cy="198103"/>
            </a:xfrm>
            <a:custGeom>
              <a:avLst/>
              <a:gdLst>
                <a:gd name="connsiteX0" fmla="*/ 44605 w 289931"/>
                <a:gd name="connsiteY0" fmla="*/ 0 h 278781"/>
                <a:gd name="connsiteX1" fmla="*/ 44605 w 289931"/>
                <a:gd name="connsiteY1" fmla="*/ 0 h 278781"/>
                <a:gd name="connsiteX2" fmla="*/ 22302 w 289931"/>
                <a:gd name="connsiteY2" fmla="*/ 100361 h 278781"/>
                <a:gd name="connsiteX3" fmla="*/ 0 w 289931"/>
                <a:gd name="connsiteY3" fmla="*/ 167269 h 278781"/>
                <a:gd name="connsiteX4" fmla="*/ 44605 w 289931"/>
                <a:gd name="connsiteY4" fmla="*/ 211873 h 278781"/>
                <a:gd name="connsiteX5" fmla="*/ 89210 w 289931"/>
                <a:gd name="connsiteY5" fmla="*/ 256478 h 278781"/>
                <a:gd name="connsiteX6" fmla="*/ 156117 w 289931"/>
                <a:gd name="connsiteY6" fmla="*/ 278781 h 278781"/>
                <a:gd name="connsiteX7" fmla="*/ 245327 w 289931"/>
                <a:gd name="connsiteY7" fmla="*/ 267629 h 278781"/>
                <a:gd name="connsiteX8" fmla="*/ 267629 w 289931"/>
                <a:gd name="connsiteY8" fmla="*/ 234176 h 278781"/>
                <a:gd name="connsiteX9" fmla="*/ 289931 w 289931"/>
                <a:gd name="connsiteY9" fmla="*/ 156117 h 278781"/>
                <a:gd name="connsiteX10" fmla="*/ 278780 w 289931"/>
                <a:gd name="connsiteY10" fmla="*/ 78059 h 278781"/>
                <a:gd name="connsiteX11" fmla="*/ 267629 w 289931"/>
                <a:gd name="connsiteY11" fmla="*/ 44605 h 278781"/>
                <a:gd name="connsiteX12" fmla="*/ 200722 w 289931"/>
                <a:gd name="connsiteY12" fmla="*/ 22303 h 278781"/>
                <a:gd name="connsiteX13" fmla="*/ 133814 w 289931"/>
                <a:gd name="connsiteY13" fmla="*/ 0 h 278781"/>
                <a:gd name="connsiteX14" fmla="*/ 111512 w 289931"/>
                <a:gd name="connsiteY14" fmla="*/ 0 h 278781"/>
                <a:gd name="connsiteX15" fmla="*/ 44605 w 289931"/>
                <a:gd name="connsiteY15" fmla="*/ 0 h 27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931" h="278781">
                  <a:moveTo>
                    <a:pt x="44605" y="0"/>
                  </a:moveTo>
                  <a:lnTo>
                    <a:pt x="44605" y="0"/>
                  </a:lnTo>
                  <a:cubicBezTo>
                    <a:pt x="37171" y="33454"/>
                    <a:pt x="31132" y="67248"/>
                    <a:pt x="22302" y="100361"/>
                  </a:cubicBezTo>
                  <a:cubicBezTo>
                    <a:pt x="16245" y="123076"/>
                    <a:pt x="0" y="167269"/>
                    <a:pt x="0" y="167269"/>
                  </a:cubicBezTo>
                  <a:cubicBezTo>
                    <a:pt x="22302" y="234175"/>
                    <a:pt x="-7434" y="174702"/>
                    <a:pt x="44605" y="211873"/>
                  </a:cubicBezTo>
                  <a:cubicBezTo>
                    <a:pt x="61715" y="224095"/>
                    <a:pt x="69262" y="249829"/>
                    <a:pt x="89210" y="256478"/>
                  </a:cubicBezTo>
                  <a:lnTo>
                    <a:pt x="156117" y="278781"/>
                  </a:lnTo>
                  <a:cubicBezTo>
                    <a:pt x="185854" y="275064"/>
                    <a:pt x="217502" y="278759"/>
                    <a:pt x="245327" y="267629"/>
                  </a:cubicBezTo>
                  <a:cubicBezTo>
                    <a:pt x="257770" y="262652"/>
                    <a:pt x="261636" y="246163"/>
                    <a:pt x="267629" y="234176"/>
                  </a:cubicBezTo>
                  <a:cubicBezTo>
                    <a:pt x="275627" y="218179"/>
                    <a:pt x="286358" y="170408"/>
                    <a:pt x="289931" y="156117"/>
                  </a:cubicBezTo>
                  <a:cubicBezTo>
                    <a:pt x="286214" y="130098"/>
                    <a:pt x="283935" y="103832"/>
                    <a:pt x="278780" y="78059"/>
                  </a:cubicBezTo>
                  <a:cubicBezTo>
                    <a:pt x="276475" y="66533"/>
                    <a:pt x="277194" y="51437"/>
                    <a:pt x="267629" y="44605"/>
                  </a:cubicBezTo>
                  <a:cubicBezTo>
                    <a:pt x="248499" y="30941"/>
                    <a:pt x="223024" y="29737"/>
                    <a:pt x="200722" y="22303"/>
                  </a:cubicBezTo>
                  <a:lnTo>
                    <a:pt x="133814" y="0"/>
                  </a:lnTo>
                  <a:lnTo>
                    <a:pt x="111512" y="0"/>
                  </a:lnTo>
                  <a:lnTo>
                    <a:pt x="4460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C9A7778-9DFB-E37C-93A2-0983672D4F08}"/>
              </a:ext>
            </a:extLst>
          </p:cNvPr>
          <p:cNvGrpSpPr/>
          <p:nvPr/>
        </p:nvGrpSpPr>
        <p:grpSpPr>
          <a:xfrm>
            <a:off x="10763689" y="3457666"/>
            <a:ext cx="406221" cy="531740"/>
            <a:chOff x="4080740" y="4829049"/>
            <a:chExt cx="406221" cy="531740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838D464-C639-8A10-69B5-83EF9102AB69}"/>
                </a:ext>
              </a:extLst>
            </p:cNvPr>
            <p:cNvSpPr/>
            <p:nvPr/>
          </p:nvSpPr>
          <p:spPr>
            <a:xfrm>
              <a:off x="4080740" y="4829049"/>
              <a:ext cx="406221" cy="5317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89D78E19-A4FA-C3CC-E6F7-2DE0447428A9}"/>
                </a:ext>
              </a:extLst>
            </p:cNvPr>
            <p:cNvSpPr/>
            <p:nvPr/>
          </p:nvSpPr>
          <p:spPr>
            <a:xfrm>
              <a:off x="4182222" y="4981814"/>
              <a:ext cx="203259" cy="198103"/>
            </a:xfrm>
            <a:custGeom>
              <a:avLst/>
              <a:gdLst>
                <a:gd name="connsiteX0" fmla="*/ 44605 w 289931"/>
                <a:gd name="connsiteY0" fmla="*/ 0 h 278781"/>
                <a:gd name="connsiteX1" fmla="*/ 44605 w 289931"/>
                <a:gd name="connsiteY1" fmla="*/ 0 h 278781"/>
                <a:gd name="connsiteX2" fmla="*/ 22302 w 289931"/>
                <a:gd name="connsiteY2" fmla="*/ 100361 h 278781"/>
                <a:gd name="connsiteX3" fmla="*/ 0 w 289931"/>
                <a:gd name="connsiteY3" fmla="*/ 167269 h 278781"/>
                <a:gd name="connsiteX4" fmla="*/ 44605 w 289931"/>
                <a:gd name="connsiteY4" fmla="*/ 211873 h 278781"/>
                <a:gd name="connsiteX5" fmla="*/ 89210 w 289931"/>
                <a:gd name="connsiteY5" fmla="*/ 256478 h 278781"/>
                <a:gd name="connsiteX6" fmla="*/ 156117 w 289931"/>
                <a:gd name="connsiteY6" fmla="*/ 278781 h 278781"/>
                <a:gd name="connsiteX7" fmla="*/ 245327 w 289931"/>
                <a:gd name="connsiteY7" fmla="*/ 267629 h 278781"/>
                <a:gd name="connsiteX8" fmla="*/ 267629 w 289931"/>
                <a:gd name="connsiteY8" fmla="*/ 234176 h 278781"/>
                <a:gd name="connsiteX9" fmla="*/ 289931 w 289931"/>
                <a:gd name="connsiteY9" fmla="*/ 156117 h 278781"/>
                <a:gd name="connsiteX10" fmla="*/ 278780 w 289931"/>
                <a:gd name="connsiteY10" fmla="*/ 78059 h 278781"/>
                <a:gd name="connsiteX11" fmla="*/ 267629 w 289931"/>
                <a:gd name="connsiteY11" fmla="*/ 44605 h 278781"/>
                <a:gd name="connsiteX12" fmla="*/ 200722 w 289931"/>
                <a:gd name="connsiteY12" fmla="*/ 22303 h 278781"/>
                <a:gd name="connsiteX13" fmla="*/ 133814 w 289931"/>
                <a:gd name="connsiteY13" fmla="*/ 0 h 278781"/>
                <a:gd name="connsiteX14" fmla="*/ 111512 w 289931"/>
                <a:gd name="connsiteY14" fmla="*/ 0 h 278781"/>
                <a:gd name="connsiteX15" fmla="*/ 44605 w 289931"/>
                <a:gd name="connsiteY15" fmla="*/ 0 h 27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931" h="278781">
                  <a:moveTo>
                    <a:pt x="44605" y="0"/>
                  </a:moveTo>
                  <a:lnTo>
                    <a:pt x="44605" y="0"/>
                  </a:lnTo>
                  <a:cubicBezTo>
                    <a:pt x="37171" y="33454"/>
                    <a:pt x="31132" y="67248"/>
                    <a:pt x="22302" y="100361"/>
                  </a:cubicBezTo>
                  <a:cubicBezTo>
                    <a:pt x="16245" y="123076"/>
                    <a:pt x="0" y="167269"/>
                    <a:pt x="0" y="167269"/>
                  </a:cubicBezTo>
                  <a:cubicBezTo>
                    <a:pt x="22302" y="234175"/>
                    <a:pt x="-7434" y="174702"/>
                    <a:pt x="44605" y="211873"/>
                  </a:cubicBezTo>
                  <a:cubicBezTo>
                    <a:pt x="61715" y="224095"/>
                    <a:pt x="69262" y="249829"/>
                    <a:pt x="89210" y="256478"/>
                  </a:cubicBezTo>
                  <a:lnTo>
                    <a:pt x="156117" y="278781"/>
                  </a:lnTo>
                  <a:cubicBezTo>
                    <a:pt x="185854" y="275064"/>
                    <a:pt x="217502" y="278759"/>
                    <a:pt x="245327" y="267629"/>
                  </a:cubicBezTo>
                  <a:cubicBezTo>
                    <a:pt x="257770" y="262652"/>
                    <a:pt x="261636" y="246163"/>
                    <a:pt x="267629" y="234176"/>
                  </a:cubicBezTo>
                  <a:cubicBezTo>
                    <a:pt x="275627" y="218179"/>
                    <a:pt x="286358" y="170408"/>
                    <a:pt x="289931" y="156117"/>
                  </a:cubicBezTo>
                  <a:cubicBezTo>
                    <a:pt x="286214" y="130098"/>
                    <a:pt x="283935" y="103832"/>
                    <a:pt x="278780" y="78059"/>
                  </a:cubicBezTo>
                  <a:cubicBezTo>
                    <a:pt x="276475" y="66533"/>
                    <a:pt x="277194" y="51437"/>
                    <a:pt x="267629" y="44605"/>
                  </a:cubicBezTo>
                  <a:cubicBezTo>
                    <a:pt x="248499" y="30941"/>
                    <a:pt x="223024" y="29737"/>
                    <a:pt x="200722" y="22303"/>
                  </a:cubicBezTo>
                  <a:lnTo>
                    <a:pt x="133814" y="0"/>
                  </a:lnTo>
                  <a:lnTo>
                    <a:pt x="111512" y="0"/>
                  </a:lnTo>
                  <a:lnTo>
                    <a:pt x="4460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EC63E31-6178-3FC3-CC5F-7FDC3CA73DDE}"/>
              </a:ext>
            </a:extLst>
          </p:cNvPr>
          <p:cNvGrpSpPr/>
          <p:nvPr/>
        </p:nvGrpSpPr>
        <p:grpSpPr>
          <a:xfrm>
            <a:off x="10173077" y="3471720"/>
            <a:ext cx="406221" cy="531740"/>
            <a:chOff x="4080740" y="4829049"/>
            <a:chExt cx="406221" cy="531740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DA08B47-9C27-CF7D-BC72-1573AB067CBE}"/>
                </a:ext>
              </a:extLst>
            </p:cNvPr>
            <p:cNvSpPr/>
            <p:nvPr/>
          </p:nvSpPr>
          <p:spPr>
            <a:xfrm>
              <a:off x="4080740" y="4829049"/>
              <a:ext cx="406221" cy="5317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B2CC4628-C4A5-AE3F-A58C-38DAC551458E}"/>
                </a:ext>
              </a:extLst>
            </p:cNvPr>
            <p:cNvSpPr/>
            <p:nvPr/>
          </p:nvSpPr>
          <p:spPr>
            <a:xfrm>
              <a:off x="4182222" y="4981814"/>
              <a:ext cx="203259" cy="198103"/>
            </a:xfrm>
            <a:custGeom>
              <a:avLst/>
              <a:gdLst>
                <a:gd name="connsiteX0" fmla="*/ 44605 w 289931"/>
                <a:gd name="connsiteY0" fmla="*/ 0 h 278781"/>
                <a:gd name="connsiteX1" fmla="*/ 44605 w 289931"/>
                <a:gd name="connsiteY1" fmla="*/ 0 h 278781"/>
                <a:gd name="connsiteX2" fmla="*/ 22302 w 289931"/>
                <a:gd name="connsiteY2" fmla="*/ 100361 h 278781"/>
                <a:gd name="connsiteX3" fmla="*/ 0 w 289931"/>
                <a:gd name="connsiteY3" fmla="*/ 167269 h 278781"/>
                <a:gd name="connsiteX4" fmla="*/ 44605 w 289931"/>
                <a:gd name="connsiteY4" fmla="*/ 211873 h 278781"/>
                <a:gd name="connsiteX5" fmla="*/ 89210 w 289931"/>
                <a:gd name="connsiteY5" fmla="*/ 256478 h 278781"/>
                <a:gd name="connsiteX6" fmla="*/ 156117 w 289931"/>
                <a:gd name="connsiteY6" fmla="*/ 278781 h 278781"/>
                <a:gd name="connsiteX7" fmla="*/ 245327 w 289931"/>
                <a:gd name="connsiteY7" fmla="*/ 267629 h 278781"/>
                <a:gd name="connsiteX8" fmla="*/ 267629 w 289931"/>
                <a:gd name="connsiteY8" fmla="*/ 234176 h 278781"/>
                <a:gd name="connsiteX9" fmla="*/ 289931 w 289931"/>
                <a:gd name="connsiteY9" fmla="*/ 156117 h 278781"/>
                <a:gd name="connsiteX10" fmla="*/ 278780 w 289931"/>
                <a:gd name="connsiteY10" fmla="*/ 78059 h 278781"/>
                <a:gd name="connsiteX11" fmla="*/ 267629 w 289931"/>
                <a:gd name="connsiteY11" fmla="*/ 44605 h 278781"/>
                <a:gd name="connsiteX12" fmla="*/ 200722 w 289931"/>
                <a:gd name="connsiteY12" fmla="*/ 22303 h 278781"/>
                <a:gd name="connsiteX13" fmla="*/ 133814 w 289931"/>
                <a:gd name="connsiteY13" fmla="*/ 0 h 278781"/>
                <a:gd name="connsiteX14" fmla="*/ 111512 w 289931"/>
                <a:gd name="connsiteY14" fmla="*/ 0 h 278781"/>
                <a:gd name="connsiteX15" fmla="*/ 44605 w 289931"/>
                <a:gd name="connsiteY15" fmla="*/ 0 h 27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931" h="278781">
                  <a:moveTo>
                    <a:pt x="44605" y="0"/>
                  </a:moveTo>
                  <a:lnTo>
                    <a:pt x="44605" y="0"/>
                  </a:lnTo>
                  <a:cubicBezTo>
                    <a:pt x="37171" y="33454"/>
                    <a:pt x="31132" y="67248"/>
                    <a:pt x="22302" y="100361"/>
                  </a:cubicBezTo>
                  <a:cubicBezTo>
                    <a:pt x="16245" y="123076"/>
                    <a:pt x="0" y="167269"/>
                    <a:pt x="0" y="167269"/>
                  </a:cubicBezTo>
                  <a:cubicBezTo>
                    <a:pt x="22302" y="234175"/>
                    <a:pt x="-7434" y="174702"/>
                    <a:pt x="44605" y="211873"/>
                  </a:cubicBezTo>
                  <a:cubicBezTo>
                    <a:pt x="61715" y="224095"/>
                    <a:pt x="69262" y="249829"/>
                    <a:pt x="89210" y="256478"/>
                  </a:cubicBezTo>
                  <a:lnTo>
                    <a:pt x="156117" y="278781"/>
                  </a:lnTo>
                  <a:cubicBezTo>
                    <a:pt x="185854" y="275064"/>
                    <a:pt x="217502" y="278759"/>
                    <a:pt x="245327" y="267629"/>
                  </a:cubicBezTo>
                  <a:cubicBezTo>
                    <a:pt x="257770" y="262652"/>
                    <a:pt x="261636" y="246163"/>
                    <a:pt x="267629" y="234176"/>
                  </a:cubicBezTo>
                  <a:cubicBezTo>
                    <a:pt x="275627" y="218179"/>
                    <a:pt x="286358" y="170408"/>
                    <a:pt x="289931" y="156117"/>
                  </a:cubicBezTo>
                  <a:cubicBezTo>
                    <a:pt x="286214" y="130098"/>
                    <a:pt x="283935" y="103832"/>
                    <a:pt x="278780" y="78059"/>
                  </a:cubicBezTo>
                  <a:cubicBezTo>
                    <a:pt x="276475" y="66533"/>
                    <a:pt x="277194" y="51437"/>
                    <a:pt x="267629" y="44605"/>
                  </a:cubicBezTo>
                  <a:cubicBezTo>
                    <a:pt x="248499" y="30941"/>
                    <a:pt x="223024" y="29737"/>
                    <a:pt x="200722" y="22303"/>
                  </a:cubicBezTo>
                  <a:lnTo>
                    <a:pt x="133814" y="0"/>
                  </a:lnTo>
                  <a:lnTo>
                    <a:pt x="111512" y="0"/>
                  </a:lnTo>
                  <a:lnTo>
                    <a:pt x="4460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B2DB81F-150A-7396-8AA6-8CE6747C2B5A}"/>
              </a:ext>
            </a:extLst>
          </p:cNvPr>
          <p:cNvGrpSpPr/>
          <p:nvPr/>
        </p:nvGrpSpPr>
        <p:grpSpPr>
          <a:xfrm>
            <a:off x="9559323" y="3471720"/>
            <a:ext cx="406221" cy="531740"/>
            <a:chOff x="4080740" y="4829049"/>
            <a:chExt cx="406221" cy="531740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8AADB98-0169-85B1-8494-A0EEFFED257D}"/>
                </a:ext>
              </a:extLst>
            </p:cNvPr>
            <p:cNvSpPr/>
            <p:nvPr/>
          </p:nvSpPr>
          <p:spPr>
            <a:xfrm>
              <a:off x="4080740" y="4829049"/>
              <a:ext cx="406221" cy="5317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FB0950C0-E233-C5DE-EEFD-B419C3427E83}"/>
                </a:ext>
              </a:extLst>
            </p:cNvPr>
            <p:cNvSpPr/>
            <p:nvPr/>
          </p:nvSpPr>
          <p:spPr>
            <a:xfrm>
              <a:off x="4182222" y="4981814"/>
              <a:ext cx="203259" cy="198103"/>
            </a:xfrm>
            <a:custGeom>
              <a:avLst/>
              <a:gdLst>
                <a:gd name="connsiteX0" fmla="*/ 44605 w 289931"/>
                <a:gd name="connsiteY0" fmla="*/ 0 h 278781"/>
                <a:gd name="connsiteX1" fmla="*/ 44605 w 289931"/>
                <a:gd name="connsiteY1" fmla="*/ 0 h 278781"/>
                <a:gd name="connsiteX2" fmla="*/ 22302 w 289931"/>
                <a:gd name="connsiteY2" fmla="*/ 100361 h 278781"/>
                <a:gd name="connsiteX3" fmla="*/ 0 w 289931"/>
                <a:gd name="connsiteY3" fmla="*/ 167269 h 278781"/>
                <a:gd name="connsiteX4" fmla="*/ 44605 w 289931"/>
                <a:gd name="connsiteY4" fmla="*/ 211873 h 278781"/>
                <a:gd name="connsiteX5" fmla="*/ 89210 w 289931"/>
                <a:gd name="connsiteY5" fmla="*/ 256478 h 278781"/>
                <a:gd name="connsiteX6" fmla="*/ 156117 w 289931"/>
                <a:gd name="connsiteY6" fmla="*/ 278781 h 278781"/>
                <a:gd name="connsiteX7" fmla="*/ 245327 w 289931"/>
                <a:gd name="connsiteY7" fmla="*/ 267629 h 278781"/>
                <a:gd name="connsiteX8" fmla="*/ 267629 w 289931"/>
                <a:gd name="connsiteY8" fmla="*/ 234176 h 278781"/>
                <a:gd name="connsiteX9" fmla="*/ 289931 w 289931"/>
                <a:gd name="connsiteY9" fmla="*/ 156117 h 278781"/>
                <a:gd name="connsiteX10" fmla="*/ 278780 w 289931"/>
                <a:gd name="connsiteY10" fmla="*/ 78059 h 278781"/>
                <a:gd name="connsiteX11" fmla="*/ 267629 w 289931"/>
                <a:gd name="connsiteY11" fmla="*/ 44605 h 278781"/>
                <a:gd name="connsiteX12" fmla="*/ 200722 w 289931"/>
                <a:gd name="connsiteY12" fmla="*/ 22303 h 278781"/>
                <a:gd name="connsiteX13" fmla="*/ 133814 w 289931"/>
                <a:gd name="connsiteY13" fmla="*/ 0 h 278781"/>
                <a:gd name="connsiteX14" fmla="*/ 111512 w 289931"/>
                <a:gd name="connsiteY14" fmla="*/ 0 h 278781"/>
                <a:gd name="connsiteX15" fmla="*/ 44605 w 289931"/>
                <a:gd name="connsiteY15" fmla="*/ 0 h 27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931" h="278781">
                  <a:moveTo>
                    <a:pt x="44605" y="0"/>
                  </a:moveTo>
                  <a:lnTo>
                    <a:pt x="44605" y="0"/>
                  </a:lnTo>
                  <a:cubicBezTo>
                    <a:pt x="37171" y="33454"/>
                    <a:pt x="31132" y="67248"/>
                    <a:pt x="22302" y="100361"/>
                  </a:cubicBezTo>
                  <a:cubicBezTo>
                    <a:pt x="16245" y="123076"/>
                    <a:pt x="0" y="167269"/>
                    <a:pt x="0" y="167269"/>
                  </a:cubicBezTo>
                  <a:cubicBezTo>
                    <a:pt x="22302" y="234175"/>
                    <a:pt x="-7434" y="174702"/>
                    <a:pt x="44605" y="211873"/>
                  </a:cubicBezTo>
                  <a:cubicBezTo>
                    <a:pt x="61715" y="224095"/>
                    <a:pt x="69262" y="249829"/>
                    <a:pt x="89210" y="256478"/>
                  </a:cubicBezTo>
                  <a:lnTo>
                    <a:pt x="156117" y="278781"/>
                  </a:lnTo>
                  <a:cubicBezTo>
                    <a:pt x="185854" y="275064"/>
                    <a:pt x="217502" y="278759"/>
                    <a:pt x="245327" y="267629"/>
                  </a:cubicBezTo>
                  <a:cubicBezTo>
                    <a:pt x="257770" y="262652"/>
                    <a:pt x="261636" y="246163"/>
                    <a:pt x="267629" y="234176"/>
                  </a:cubicBezTo>
                  <a:cubicBezTo>
                    <a:pt x="275627" y="218179"/>
                    <a:pt x="286358" y="170408"/>
                    <a:pt x="289931" y="156117"/>
                  </a:cubicBezTo>
                  <a:cubicBezTo>
                    <a:pt x="286214" y="130098"/>
                    <a:pt x="283935" y="103832"/>
                    <a:pt x="278780" y="78059"/>
                  </a:cubicBezTo>
                  <a:cubicBezTo>
                    <a:pt x="276475" y="66533"/>
                    <a:pt x="277194" y="51437"/>
                    <a:pt x="267629" y="44605"/>
                  </a:cubicBezTo>
                  <a:cubicBezTo>
                    <a:pt x="248499" y="30941"/>
                    <a:pt x="223024" y="29737"/>
                    <a:pt x="200722" y="22303"/>
                  </a:cubicBezTo>
                  <a:lnTo>
                    <a:pt x="133814" y="0"/>
                  </a:lnTo>
                  <a:lnTo>
                    <a:pt x="111512" y="0"/>
                  </a:lnTo>
                  <a:lnTo>
                    <a:pt x="4460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9F07C2A4-BDB3-1F64-FD36-50132F4E781A}"/>
              </a:ext>
            </a:extLst>
          </p:cNvPr>
          <p:cNvSpPr txBox="1"/>
          <p:nvPr/>
        </p:nvSpPr>
        <p:spPr>
          <a:xfrm>
            <a:off x="1405390" y="1394356"/>
            <a:ext cx="1387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F982D9F-16B5-5A7A-BA35-332B91EACAB1}"/>
              </a:ext>
            </a:extLst>
          </p:cNvPr>
          <p:cNvSpPr txBox="1"/>
          <p:nvPr/>
        </p:nvSpPr>
        <p:spPr>
          <a:xfrm>
            <a:off x="3435164" y="1394356"/>
            <a:ext cx="138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C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2D71485-1160-D245-04CE-D86F1304CA65}"/>
              </a:ext>
            </a:extLst>
          </p:cNvPr>
          <p:cNvSpPr txBox="1"/>
          <p:nvPr/>
        </p:nvSpPr>
        <p:spPr>
          <a:xfrm>
            <a:off x="1435822" y="4859910"/>
            <a:ext cx="109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F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4DBDEB1-4604-EDBE-0530-5FACCEBAA05C}"/>
              </a:ext>
            </a:extLst>
          </p:cNvPr>
          <p:cNvSpPr txBox="1"/>
          <p:nvPr/>
        </p:nvSpPr>
        <p:spPr>
          <a:xfrm>
            <a:off x="3621379" y="4859910"/>
            <a:ext cx="138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AD35664-349B-516E-E869-6297327D3E90}"/>
              </a:ext>
            </a:extLst>
          </p:cNvPr>
          <p:cNvSpPr txBox="1"/>
          <p:nvPr/>
        </p:nvSpPr>
        <p:spPr>
          <a:xfrm>
            <a:off x="7875613" y="1515169"/>
            <a:ext cx="109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0D490CF-9258-E8C4-C997-E32CAE370014}"/>
              </a:ext>
            </a:extLst>
          </p:cNvPr>
          <p:cNvSpPr txBox="1"/>
          <p:nvPr/>
        </p:nvSpPr>
        <p:spPr>
          <a:xfrm>
            <a:off x="9965544" y="1519030"/>
            <a:ext cx="109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6DFCE31-1B78-1496-ED54-68EC86E0615E}"/>
              </a:ext>
            </a:extLst>
          </p:cNvPr>
          <p:cNvSpPr txBox="1"/>
          <p:nvPr/>
        </p:nvSpPr>
        <p:spPr>
          <a:xfrm>
            <a:off x="7342442" y="4811847"/>
            <a:ext cx="1099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G (Naïve LNs) 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718265A-5E50-3A20-E421-E55D25DA30DA}"/>
              </a:ext>
            </a:extLst>
          </p:cNvPr>
          <p:cNvSpPr txBox="1"/>
          <p:nvPr/>
        </p:nvSpPr>
        <p:spPr>
          <a:xfrm>
            <a:off x="8751082" y="4906076"/>
            <a:ext cx="830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MC3 D7 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8072367-9B89-DD5C-A905-D9614BAE1CDD}"/>
              </a:ext>
            </a:extLst>
          </p:cNvPr>
          <p:cNvSpPr txBox="1"/>
          <p:nvPr/>
        </p:nvSpPr>
        <p:spPr>
          <a:xfrm>
            <a:off x="9491344" y="4884573"/>
            <a:ext cx="948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MC3 D14 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267DF33-F9D9-1B2C-56E0-59BFE82111DD}"/>
              </a:ext>
            </a:extLst>
          </p:cNvPr>
          <p:cNvSpPr txBox="1"/>
          <p:nvPr/>
        </p:nvSpPr>
        <p:spPr>
          <a:xfrm>
            <a:off x="10274559" y="4895324"/>
            <a:ext cx="948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LNP7 D7 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5A8F63B-00E7-0524-D2E8-7968249B91D7}"/>
              </a:ext>
            </a:extLst>
          </p:cNvPr>
          <p:cNvSpPr txBox="1"/>
          <p:nvPr/>
        </p:nvSpPr>
        <p:spPr>
          <a:xfrm>
            <a:off x="11104723" y="4887553"/>
            <a:ext cx="948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LNP7 D14 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DD08441-78BA-4637-B880-BE83B825C22B}"/>
              </a:ext>
            </a:extLst>
          </p:cNvPr>
          <p:cNvCxnSpPr>
            <a:cxnSpLocks/>
          </p:cNvCxnSpPr>
          <p:nvPr/>
        </p:nvCxnSpPr>
        <p:spPr>
          <a:xfrm flipV="1">
            <a:off x="974457" y="4765591"/>
            <a:ext cx="0" cy="14463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65676FA-2B11-AE08-1DC3-FE758AB5002E}"/>
              </a:ext>
            </a:extLst>
          </p:cNvPr>
          <p:cNvCxnSpPr>
            <a:cxnSpLocks/>
          </p:cNvCxnSpPr>
          <p:nvPr/>
        </p:nvCxnSpPr>
        <p:spPr>
          <a:xfrm flipV="1">
            <a:off x="1146736" y="748748"/>
            <a:ext cx="0" cy="12881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AAEA7F5-4041-1075-2C61-4C42B03DF777}"/>
              </a:ext>
            </a:extLst>
          </p:cNvPr>
          <p:cNvCxnSpPr>
            <a:cxnSpLocks/>
          </p:cNvCxnSpPr>
          <p:nvPr/>
        </p:nvCxnSpPr>
        <p:spPr>
          <a:xfrm flipV="1">
            <a:off x="5172083" y="4725581"/>
            <a:ext cx="0" cy="14463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BE309A4-B342-45EB-F9D7-C7E901A64FE3}"/>
              </a:ext>
            </a:extLst>
          </p:cNvPr>
          <p:cNvCxnSpPr>
            <a:cxnSpLocks/>
          </p:cNvCxnSpPr>
          <p:nvPr/>
        </p:nvCxnSpPr>
        <p:spPr>
          <a:xfrm flipH="1">
            <a:off x="974457" y="5882543"/>
            <a:ext cx="13279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BFB46D0-0D22-587F-D2DE-A01DE4DFFBFE}"/>
              </a:ext>
            </a:extLst>
          </p:cNvPr>
          <p:cNvCxnSpPr>
            <a:cxnSpLocks/>
          </p:cNvCxnSpPr>
          <p:nvPr/>
        </p:nvCxnSpPr>
        <p:spPr>
          <a:xfrm>
            <a:off x="3746463" y="5882543"/>
            <a:ext cx="14256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B77C3F04-D626-007C-594E-A45F059F7990}"/>
              </a:ext>
            </a:extLst>
          </p:cNvPr>
          <p:cNvSpPr txBox="1"/>
          <p:nvPr/>
        </p:nvSpPr>
        <p:spPr>
          <a:xfrm>
            <a:off x="2535516" y="5697877"/>
            <a:ext cx="138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22.45 mm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BF31727-8E25-57E9-2ED9-F10BEB6B29A3}"/>
              </a:ext>
            </a:extLst>
          </p:cNvPr>
          <p:cNvCxnSpPr>
            <a:cxnSpLocks/>
          </p:cNvCxnSpPr>
          <p:nvPr/>
        </p:nvCxnSpPr>
        <p:spPr>
          <a:xfrm flipH="1">
            <a:off x="5246002" y="2451535"/>
            <a:ext cx="10852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33AB663C-A30E-9AE7-C89B-03C3EFD724D8}"/>
              </a:ext>
            </a:extLst>
          </p:cNvPr>
          <p:cNvCxnSpPr>
            <a:cxnSpLocks/>
          </p:cNvCxnSpPr>
          <p:nvPr/>
        </p:nvCxnSpPr>
        <p:spPr>
          <a:xfrm flipH="1">
            <a:off x="5227577" y="4224013"/>
            <a:ext cx="10852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1BDD8C1-C70F-78D2-10CC-8A9330D1B537}"/>
              </a:ext>
            </a:extLst>
          </p:cNvPr>
          <p:cNvCxnSpPr>
            <a:cxnSpLocks/>
          </p:cNvCxnSpPr>
          <p:nvPr/>
        </p:nvCxnSpPr>
        <p:spPr>
          <a:xfrm flipV="1">
            <a:off x="6112787" y="2451535"/>
            <a:ext cx="0" cy="417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62E829F-E045-1201-6493-1B1AFD21C187}"/>
              </a:ext>
            </a:extLst>
          </p:cNvPr>
          <p:cNvCxnSpPr>
            <a:cxnSpLocks/>
          </p:cNvCxnSpPr>
          <p:nvPr/>
        </p:nvCxnSpPr>
        <p:spPr>
          <a:xfrm>
            <a:off x="6112787" y="3319670"/>
            <a:ext cx="0" cy="904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0CDA42C9-C86B-6F6B-A4C3-A2F6B18DFE6F}"/>
              </a:ext>
            </a:extLst>
          </p:cNvPr>
          <p:cNvSpPr txBox="1"/>
          <p:nvPr/>
        </p:nvSpPr>
        <p:spPr>
          <a:xfrm>
            <a:off x="5630690" y="2882614"/>
            <a:ext cx="138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10.45 mm</a:t>
            </a:r>
          </a:p>
        </p:txBody>
      </p:sp>
    </p:spTree>
    <p:extLst>
      <p:ext uri="{BB962C8B-B14F-4D97-AF65-F5344CB8AC3E}">
        <p14:creationId xmlns:p14="http://schemas.microsoft.com/office/powerpoint/2010/main" val="54684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0A7C3-970E-CD17-5958-330A29AA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Ova-</a:t>
            </a:r>
            <a:r>
              <a:rPr lang="en-US" dirty="0" err="1"/>
              <a:t>GeoMx</a:t>
            </a:r>
            <a:r>
              <a:rPr lang="en-US" dirty="0"/>
              <a:t> exchange experiment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4C035-0349-3AA7-128F-AD4DE4621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Group A- Ova-GeoMx01 6wk  </a:t>
            </a:r>
          </a:p>
          <a:p>
            <a:pPr marL="0" indent="0">
              <a:buNone/>
            </a:pPr>
            <a:r>
              <a:rPr lang="en-US" dirty="0"/>
              <a:t>Group B- Ova-GeoMx02 6wk</a:t>
            </a:r>
          </a:p>
          <a:p>
            <a:pPr marL="0" indent="0">
              <a:buNone/>
            </a:pPr>
            <a:r>
              <a:rPr lang="en-US" dirty="0"/>
              <a:t>Group C- Ova-GeoMx01 6wk + Ova-GeoMx02 3wk</a:t>
            </a:r>
          </a:p>
          <a:p>
            <a:pPr marL="0" indent="0">
              <a:buNone/>
            </a:pPr>
            <a:r>
              <a:rPr lang="en-US" dirty="0"/>
              <a:t>Group D- Ova-GeoMx02 6wk + Ova-GeoMx01 3wk</a:t>
            </a:r>
          </a:p>
          <a:p>
            <a:pPr marL="0" indent="0">
              <a:buNone/>
            </a:pPr>
            <a:r>
              <a:rPr lang="en-US" dirty="0"/>
              <a:t>Group E- Ova-GeoMx01 3wk</a:t>
            </a:r>
          </a:p>
          <a:p>
            <a:pPr marL="0" indent="0">
              <a:buNone/>
            </a:pPr>
            <a:r>
              <a:rPr lang="en-US" dirty="0"/>
              <a:t>Group F- Ova-GeoMx02 3wk</a:t>
            </a:r>
          </a:p>
          <a:p>
            <a:pPr marL="0" indent="0">
              <a:buNone/>
            </a:pPr>
            <a:r>
              <a:rPr lang="en-US" dirty="0"/>
              <a:t>Group G- Naïve LNs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739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98</Words>
  <Application>Microsoft Macintosh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Ova-GeoMx exchange experiment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Forward, Tadg</dc:creator>
  <cp:lastModifiedBy>Forward, Tadg</cp:lastModifiedBy>
  <cp:revision>7</cp:revision>
  <dcterms:created xsi:type="dcterms:W3CDTF">2024-02-28T19:17:04Z</dcterms:created>
  <dcterms:modified xsi:type="dcterms:W3CDTF">2024-02-28T22:16:49Z</dcterms:modified>
</cp:coreProperties>
</file>