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CB5AD0-311E-46EF-9D23-865ACBD5C5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A29EA7-4450-4B7C-B10F-0744CE6C27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7FB209-06B3-4E5E-80E2-8DAF9BCF47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8CC58-BD25-4633-8D72-FDAE79388A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6F2BDE-822A-432B-847A-0AD2FC5438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930764-2B40-428C-8F7B-7314884A90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8DDB5E-076B-46A7-905B-8D565208D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42BE38-76C6-442F-BED0-F077930C9D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3DE28B-F139-4B69-8049-9C029358F0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E60466-916C-4B0D-ADE7-FEF3DA0437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8FE2FF-AC0F-4C50-84EB-74E357DF83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CE417-E97A-482E-BAF2-F79B2847E8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D92536-2108-4D59-B9A9-B61D513759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15218" t="1977" r="58798" b="91164"/>
          <a:stretch/>
        </p:blipFill>
        <p:spPr>
          <a:xfrm>
            <a:off x="5890320" y="436320"/>
            <a:ext cx="1278360" cy="37404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10713" t="10236" r="1239" b="1282"/>
          <a:stretch/>
        </p:blipFill>
        <p:spPr>
          <a:xfrm>
            <a:off x="5668200" y="756360"/>
            <a:ext cx="4333680" cy="48391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-243720"/>
            <a:ext cx="10058040" cy="102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Using machine learning to predict antigen archiving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58840" y="1846800"/>
            <a:ext cx="2525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1. </a:t>
            </a:r>
            <a:r>
              <a:rPr b="0" lang="en-US" sz="1600" spc="-1" strike="noStrike" u="sng">
                <a:uFillTx/>
                <a:latin typeface="Arial"/>
              </a:rPr>
              <a:t>Identify Ag-high cells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01120" y="3320280"/>
            <a:ext cx="347976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Split cells into training/testing groups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58840" y="4763520"/>
            <a:ext cx="3781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3. </a:t>
            </a:r>
            <a:r>
              <a:rPr b="0" lang="en-US" sz="1600" spc="-1" strike="noStrike" u="sng">
                <a:uFillTx/>
                <a:latin typeface="Arial"/>
              </a:rPr>
              <a:t>Predict archiving-competent cells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01120" y="4100400"/>
            <a:ext cx="194220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Train random forest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classifier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518200" y="4100400"/>
            <a:ext cx="11635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Test model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3"/>
          <a:srcRect l="3159" t="0" r="48882" b="91482"/>
          <a:stretch/>
        </p:blipFill>
        <p:spPr>
          <a:xfrm>
            <a:off x="3117240" y="718560"/>
            <a:ext cx="2484360" cy="58104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258840" y="3016800"/>
            <a:ext cx="1629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2. </a:t>
            </a:r>
            <a:r>
              <a:rPr b="0" lang="en-US" sz="1600" spc="-1" strike="noStrike" u="sng">
                <a:uFillTx/>
                <a:latin typeface="Arial"/>
              </a:rPr>
              <a:t>Train model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01120" y="5052600"/>
            <a:ext cx="507996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37160" indent="-1371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Predict treatments/perturbations that impair archiving</a:t>
            </a:r>
            <a:endParaRPr b="0" lang="en-US" sz="1400" spc="-1" strike="noStrike">
              <a:latin typeface="Arial"/>
            </a:endParaRPr>
          </a:p>
          <a:p>
            <a:pPr marL="137160" indent="-1371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Design new experiments and verify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V="1">
            <a:off x="1600200" y="3702600"/>
            <a:ext cx="457200" cy="446400"/>
          </a:xfrm>
          <a:prstGeom prst="line">
            <a:avLst/>
          </a:prstGeom>
          <a:ln w="5472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 flipV="1">
            <a:off x="2286000" y="3702600"/>
            <a:ext cx="457200" cy="446400"/>
          </a:xfrm>
          <a:prstGeom prst="line">
            <a:avLst/>
          </a:prstGeom>
          <a:ln w="5472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511080" y="679680"/>
            <a:ext cx="1769760" cy="260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Antigen-DNA conjugate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01480" y="2128680"/>
            <a:ext cx="292716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37160" indent="-1371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Inject mouse with Ag-tag</a:t>
            </a:r>
            <a:endParaRPr b="0" lang="en-US" sz="1400" spc="-1" strike="noStrike">
              <a:latin typeface="Arial"/>
            </a:endParaRPr>
          </a:p>
          <a:p>
            <a:pPr marL="137160" indent="-1371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Harvest draining lymph node</a:t>
            </a:r>
            <a:endParaRPr b="0" lang="en-US" sz="1400" spc="-1" strike="noStrike">
              <a:latin typeface="Arial"/>
            </a:endParaRPr>
          </a:p>
          <a:p>
            <a:pPr marL="137160" indent="-1371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Perform scRNA-seq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5421600" y="598320"/>
            <a:ext cx="2930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7543800" y="598320"/>
            <a:ext cx="303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5421600" y="2427120"/>
            <a:ext cx="2934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7543800" y="2427120"/>
            <a:ext cx="3038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421600" y="4114800"/>
            <a:ext cx="2934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7543800" y="4114800"/>
            <a:ext cx="2473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82760" y="694800"/>
            <a:ext cx="2525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 u="sng">
                <a:uFillTx/>
                <a:latin typeface="Arial"/>
              </a:rPr>
              <a:t>Question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82760" y="976680"/>
            <a:ext cx="399672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Can we identify cells that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archive antigen for samples that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did not receive an Ag-tag?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2023-11-06T10:21:11Z</dcterms:created>
  <dc:creator/>
  <dc:description/>
  <dc:language>en-US</dc:language>
  <cp:lastModifiedBy/>
  <dcterms:modified xsi:type="dcterms:W3CDTF">2023-11-07T08:34:38Z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