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408C15-0D81-4607-AED1-6CF966284C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62701-BD85-4E4E-B73D-9896406004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792DDB-5B1C-4120-A8D8-C46C730F06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31B5F7-75EC-4C9A-9C8D-8D1E49EB98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959447-5CB9-403D-8B3C-4778AC6510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8D225-F2C0-4AF3-BE9B-DC1D932B6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A02CA-EF1A-4F03-BD64-EABB22A90D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E6E839-6DAC-4A8A-AA98-F7536BA477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E5FAA-5B9A-4E61-A747-979FCA9BDC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924A0-37F7-43DA-BBEB-81E4CE7DD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1F440A-96C1-4B00-8ADF-46724E198C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D8816-FCEC-413F-9690-497B7A888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5445389-6CF2-4854-825B-3C8B1A4C38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7247" t="13594" r="2067" b="32656"/>
          <a:stretch/>
        </p:blipFill>
        <p:spPr>
          <a:xfrm>
            <a:off x="1828800" y="1371600"/>
            <a:ext cx="6996960" cy="30466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057400" y="2057400"/>
            <a:ext cx="471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057760" y="2854080"/>
            <a:ext cx="471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057760" y="3768480"/>
            <a:ext cx="471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2024-04-15T16:43:59Z</dcterms:created>
  <dc:creator/>
  <dc:description/>
  <dc:language>en-US</dc:language>
  <cp:lastModifiedBy/>
  <dcterms:modified xsi:type="dcterms:W3CDTF">2024-04-15T16:49:52Z</dcterms:modified>
  <cp:revision>2</cp:revision>
  <dc:subject/>
  <dc:title/>
</cp:coreProperties>
</file>