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move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 idx="1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 idx="2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 idx="3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631234A-3265-41BC-8056-3809D583A4A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6" name="Text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D218B684-A546-4D4A-A4D2-A13985E593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/>
          <p:nvPr/>
        </p:nvSpPr>
        <p:spPr>
          <a:xfrm>
            <a:off x="173880" y="136440"/>
            <a:ext cx="1051488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CHIKV-high fLECs express Marco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Picture 3" descr="Chart, box and whisker chart&#10;&#10;Description automatically generated"/>
          <p:cNvPicPr/>
          <p:nvPr/>
        </p:nvPicPr>
        <p:blipFill>
          <a:blip r:embed="rId1"/>
          <a:srcRect l="3815" t="0" r="0" b="52966"/>
          <a:stretch/>
        </p:blipFill>
        <p:spPr>
          <a:xfrm>
            <a:off x="1354680" y="1044720"/>
            <a:ext cx="4192920" cy="2733480"/>
          </a:xfrm>
          <a:prstGeom prst="rect">
            <a:avLst/>
          </a:prstGeom>
          <a:ln w="0">
            <a:noFill/>
          </a:ln>
        </p:spPr>
      </p:pic>
      <p:sp>
        <p:nvSpPr>
          <p:cNvPr id="122" name="CustomShape 2"/>
          <p:cNvSpPr/>
          <p:nvPr/>
        </p:nvSpPr>
        <p:spPr>
          <a:xfrm rot="16200000">
            <a:off x="199080" y="3513960"/>
            <a:ext cx="1783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Marco expression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23" name="Group 3"/>
          <p:cNvGrpSpPr/>
          <p:nvPr/>
        </p:nvGrpSpPr>
        <p:grpSpPr>
          <a:xfrm>
            <a:off x="6391800" y="1044720"/>
            <a:ext cx="4611240" cy="5603400"/>
            <a:chOff x="6391800" y="1044720"/>
            <a:chExt cx="4611240" cy="5603400"/>
          </a:xfrm>
        </p:grpSpPr>
        <p:pic>
          <p:nvPicPr>
            <p:cNvPr id="124" name="Picture 6" descr="Chart, box and whisker chart&#10;&#10;Description automatically generated"/>
            <p:cNvPicPr/>
            <p:nvPr/>
          </p:nvPicPr>
          <p:blipFill>
            <a:blip r:embed="rId2"/>
            <a:srcRect l="4039" t="0" r="0" b="8850"/>
            <a:stretch/>
          </p:blipFill>
          <p:spPr>
            <a:xfrm>
              <a:off x="6819840" y="1044720"/>
              <a:ext cx="4183200" cy="5298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5" name="CustomShape 4"/>
            <p:cNvSpPr/>
            <p:nvPr/>
          </p:nvSpPr>
          <p:spPr>
            <a:xfrm rot="16200000">
              <a:off x="5666400" y="3513960"/>
              <a:ext cx="17834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Mxra8 expression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26" name="CustomShape 5"/>
            <p:cNvSpPr/>
            <p:nvPr/>
          </p:nvSpPr>
          <p:spPr>
            <a:xfrm>
              <a:off x="7330680" y="6315120"/>
              <a:ext cx="6318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fLEC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27" name="CustomShape 6"/>
            <p:cNvSpPr/>
            <p:nvPr/>
          </p:nvSpPr>
          <p:spPr>
            <a:xfrm>
              <a:off x="8268840" y="6315120"/>
              <a:ext cx="11743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Fibroblasts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28" name="CustomShape 7"/>
            <p:cNvSpPr/>
            <p:nvPr/>
          </p:nvSpPr>
          <p:spPr>
            <a:xfrm>
              <a:off x="9748440" y="6315120"/>
              <a:ext cx="5983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BEC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129" name="Group 8"/>
          <p:cNvGrpSpPr/>
          <p:nvPr/>
        </p:nvGrpSpPr>
        <p:grpSpPr>
          <a:xfrm>
            <a:off x="1354680" y="3800520"/>
            <a:ext cx="4192920" cy="2847600"/>
            <a:chOff x="1354680" y="3800520"/>
            <a:chExt cx="4192920" cy="2847600"/>
          </a:xfrm>
        </p:grpSpPr>
        <p:sp>
          <p:nvSpPr>
            <p:cNvPr id="130" name="CustomShape 9"/>
            <p:cNvSpPr/>
            <p:nvPr/>
          </p:nvSpPr>
          <p:spPr>
            <a:xfrm>
              <a:off x="1845360" y="6315120"/>
              <a:ext cx="6318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fLEC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31" name="CustomShape 10"/>
            <p:cNvSpPr/>
            <p:nvPr/>
          </p:nvSpPr>
          <p:spPr>
            <a:xfrm>
              <a:off x="2783520" y="6315120"/>
              <a:ext cx="11743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Fibroblasts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32" name="CustomShape 11"/>
            <p:cNvSpPr/>
            <p:nvPr/>
          </p:nvSpPr>
          <p:spPr>
            <a:xfrm>
              <a:off x="4263480" y="6315120"/>
              <a:ext cx="5983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BEC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133" name="Picture 14" descr="Chart, box and whisker chart&#10;&#10;Description automatically generated"/>
            <p:cNvPicPr/>
            <p:nvPr/>
          </p:nvPicPr>
          <p:blipFill>
            <a:blip r:embed="rId3"/>
            <a:srcRect l="3815" t="46913" r="0" b="9339"/>
            <a:stretch/>
          </p:blipFill>
          <p:spPr>
            <a:xfrm>
              <a:off x="1354680" y="3800520"/>
              <a:ext cx="4192920" cy="25423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11796</TotalTime>
  <Application>LibreOffice/7.3.7.2$Linux_X86_64 LibreOffice_project/30$Build-2</Application>
  <AppVersion>15.0000</AppVersion>
  <Words>1198</Words>
  <Paragraphs>229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2021-04-11T17:20:58Z</dcterms:created>
  <dc:creator>rmsheridan</dc:creator>
  <dc:description/>
  <dc:language>en-US</dc:language>
  <cp:lastModifiedBy/>
  <dcterms:modified xsi:type="dcterms:W3CDTF">2023-02-06T10:01:59Z</dcterms:modified>
  <cp:revision>318</cp:revision>
  <dc:subject/>
  <dc:title>lab meeting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17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49</vt:i4>
  </property>
</Properties>
</file>