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93" r:id="rId4"/>
    <p:sldId id="275" r:id="rId5"/>
    <p:sldId id="290" r:id="rId6"/>
    <p:sldId id="280" r:id="rId7"/>
    <p:sldId id="276" r:id="rId8"/>
    <p:sldId id="277" r:id="rId9"/>
    <p:sldId id="286" r:id="rId10"/>
    <p:sldId id="294" r:id="rId11"/>
    <p:sldId id="298" r:id="rId12"/>
    <p:sldId id="295" r:id="rId13"/>
    <p:sldId id="299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3DBC2-595B-457B-A371-5618ED8F0405}" v="352" dt="2024-06-03T04:54:54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a Nagasamudram" userId="ed1f4a86d7920da6" providerId="LiveId" clId="{CDC3DBC2-595B-457B-A371-5618ED8F0405}"/>
    <pc:docChg chg="undo custSel addSld delSld modSld sldOrd">
      <pc:chgData name="Ramana Nagasamudram" userId="ed1f4a86d7920da6" providerId="LiveId" clId="{CDC3DBC2-595B-457B-A371-5618ED8F0405}" dt="2024-06-03T04:56:59.417" v="11064" actId="20577"/>
      <pc:docMkLst>
        <pc:docMk/>
      </pc:docMkLst>
      <pc:sldChg chg="modSp mod">
        <pc:chgData name="Ramana Nagasamudram" userId="ed1f4a86d7920da6" providerId="LiveId" clId="{CDC3DBC2-595B-457B-A371-5618ED8F0405}" dt="2024-05-30T13:30:51.846" v="1" actId="113"/>
        <pc:sldMkLst>
          <pc:docMk/>
          <pc:sldMk cId="2257637233" sldId="256"/>
        </pc:sldMkLst>
        <pc:spChg chg="mod">
          <ac:chgData name="Ramana Nagasamudram" userId="ed1f4a86d7920da6" providerId="LiveId" clId="{CDC3DBC2-595B-457B-A371-5618ED8F0405}" dt="2024-05-30T13:30:51.846" v="1" actId="113"/>
          <ac:spMkLst>
            <pc:docMk/>
            <pc:sldMk cId="2257637233" sldId="256"/>
            <ac:spMk id="2" creationId="{94F56CA1-C471-071B-13CB-13C6CC0B1ECE}"/>
          </ac:spMkLst>
        </pc:spChg>
      </pc:sldChg>
      <pc:sldChg chg="modSp mod">
        <pc:chgData name="Ramana Nagasamudram" userId="ed1f4a86d7920da6" providerId="LiveId" clId="{CDC3DBC2-595B-457B-A371-5618ED8F0405}" dt="2024-05-30T23:04:44.793" v="93" actId="20577"/>
        <pc:sldMkLst>
          <pc:docMk/>
          <pc:sldMk cId="2827205732" sldId="257"/>
        </pc:sldMkLst>
        <pc:spChg chg="mod">
          <ac:chgData name="Ramana Nagasamudram" userId="ed1f4a86d7920da6" providerId="LiveId" clId="{CDC3DBC2-595B-457B-A371-5618ED8F0405}" dt="2024-05-30T23:04:44.793" v="93" actId="20577"/>
          <ac:spMkLst>
            <pc:docMk/>
            <pc:sldMk cId="2827205732" sldId="257"/>
            <ac:spMk id="2" creationId="{89127405-87F8-452D-CA5C-5BCA4A8C8A8C}"/>
          </ac:spMkLst>
        </pc:spChg>
      </pc:sldChg>
      <pc:sldChg chg="modSp mod">
        <pc:chgData name="Ramana Nagasamudram" userId="ed1f4a86d7920da6" providerId="LiveId" clId="{CDC3DBC2-595B-457B-A371-5618ED8F0405}" dt="2024-05-30T23:05:34.872" v="294" actId="20577"/>
        <pc:sldMkLst>
          <pc:docMk/>
          <pc:sldMk cId="2347913127" sldId="258"/>
        </pc:sldMkLst>
        <pc:spChg chg="mod">
          <ac:chgData name="Ramana Nagasamudram" userId="ed1f4a86d7920da6" providerId="LiveId" clId="{CDC3DBC2-595B-457B-A371-5618ED8F0405}" dt="2024-05-30T23:05:34.872" v="294" actId="20577"/>
          <ac:spMkLst>
            <pc:docMk/>
            <pc:sldMk cId="2347913127" sldId="258"/>
            <ac:spMk id="3" creationId="{FB0876B3-51E4-D8F4-FCA4-4535A54A3619}"/>
          </ac:spMkLst>
        </pc:spChg>
      </pc:sldChg>
      <pc:sldChg chg="modSp mod">
        <pc:chgData name="Ramana Nagasamudram" userId="ed1f4a86d7920da6" providerId="LiveId" clId="{CDC3DBC2-595B-457B-A371-5618ED8F0405}" dt="2024-05-30T23:04:47.785" v="101" actId="20577"/>
        <pc:sldMkLst>
          <pc:docMk/>
          <pc:sldMk cId="3713659306" sldId="261"/>
        </pc:sldMkLst>
        <pc:spChg chg="mod">
          <ac:chgData name="Ramana Nagasamudram" userId="ed1f4a86d7920da6" providerId="LiveId" clId="{CDC3DBC2-595B-457B-A371-5618ED8F0405}" dt="2024-05-30T23:04:47.785" v="101" actId="20577"/>
          <ac:spMkLst>
            <pc:docMk/>
            <pc:sldMk cId="3713659306" sldId="261"/>
            <ac:spMk id="2" creationId="{03025FEA-0A42-CA6A-C523-B604F54863B7}"/>
          </ac:spMkLst>
        </pc:spChg>
      </pc:sldChg>
      <pc:sldChg chg="modSp new mod">
        <pc:chgData name="Ramana Nagasamudram" userId="ed1f4a86d7920da6" providerId="LiveId" clId="{CDC3DBC2-595B-457B-A371-5618ED8F0405}" dt="2024-05-30T23:04:34.648" v="86" actId="20577"/>
        <pc:sldMkLst>
          <pc:docMk/>
          <pc:sldMk cId="1398154674" sldId="262"/>
        </pc:sldMkLst>
        <pc:spChg chg="mod">
          <ac:chgData name="Ramana Nagasamudram" userId="ed1f4a86d7920da6" providerId="LiveId" clId="{CDC3DBC2-595B-457B-A371-5618ED8F0405}" dt="2024-05-30T23:04:34.648" v="86" actId="20577"/>
          <ac:spMkLst>
            <pc:docMk/>
            <pc:sldMk cId="1398154674" sldId="262"/>
            <ac:spMk id="2" creationId="{C1B3299F-4E62-B3E7-0124-23CECD6A7EDF}"/>
          </ac:spMkLst>
        </pc:spChg>
      </pc:sldChg>
      <pc:sldChg chg="new del">
        <pc:chgData name="Ramana Nagasamudram" userId="ed1f4a86d7920da6" providerId="LiveId" clId="{CDC3DBC2-595B-457B-A371-5618ED8F0405}" dt="2024-05-30T13:31:24.230" v="3" actId="47"/>
        <pc:sldMkLst>
          <pc:docMk/>
          <pc:sldMk cId="1949072456" sldId="262"/>
        </pc:sldMkLst>
      </pc:sldChg>
      <pc:sldChg chg="modSp new mod">
        <pc:chgData name="Ramana Nagasamudram" userId="ed1f4a86d7920da6" providerId="LiveId" clId="{CDC3DBC2-595B-457B-A371-5618ED8F0405}" dt="2024-05-30T23:04:57.914" v="132" actId="20577"/>
        <pc:sldMkLst>
          <pc:docMk/>
          <pc:sldMk cId="2248801176" sldId="263"/>
        </pc:sldMkLst>
        <pc:spChg chg="mod">
          <ac:chgData name="Ramana Nagasamudram" userId="ed1f4a86d7920da6" providerId="LiveId" clId="{CDC3DBC2-595B-457B-A371-5618ED8F0405}" dt="2024-05-30T23:04:57.914" v="132" actId="20577"/>
          <ac:spMkLst>
            <pc:docMk/>
            <pc:sldMk cId="2248801176" sldId="263"/>
            <ac:spMk id="2" creationId="{6D3E28D0-36D2-7C48-532F-761F657DEF5A}"/>
          </ac:spMkLst>
        </pc:spChg>
      </pc:sldChg>
      <pc:sldChg chg="modSp new del mod">
        <pc:chgData name="Ramana Nagasamudram" userId="ed1f4a86d7920da6" providerId="LiveId" clId="{CDC3DBC2-595B-457B-A371-5618ED8F0405}" dt="2024-05-30T23:17:31.792" v="613" actId="47"/>
        <pc:sldMkLst>
          <pc:docMk/>
          <pc:sldMk cId="1430919455" sldId="264"/>
        </pc:sldMkLst>
        <pc:spChg chg="mod">
          <ac:chgData name="Ramana Nagasamudram" userId="ed1f4a86d7920da6" providerId="LiveId" clId="{CDC3DBC2-595B-457B-A371-5618ED8F0405}" dt="2024-05-30T23:05:05.891" v="164" actId="20577"/>
          <ac:spMkLst>
            <pc:docMk/>
            <pc:sldMk cId="1430919455" sldId="264"/>
            <ac:spMk id="2" creationId="{A5E32631-F334-15FA-8E58-2B2095AFA8A2}"/>
          </ac:spMkLst>
        </pc:spChg>
      </pc:sldChg>
      <pc:sldChg chg="modSp new mod">
        <pc:chgData name="Ramana Nagasamudram" userId="ed1f4a86d7920da6" providerId="LiveId" clId="{CDC3DBC2-595B-457B-A371-5618ED8F0405}" dt="2024-05-30T23:13:57.341" v="348" actId="20577"/>
        <pc:sldMkLst>
          <pc:docMk/>
          <pc:sldMk cId="241969888" sldId="265"/>
        </pc:sldMkLst>
        <pc:spChg chg="mod">
          <ac:chgData name="Ramana Nagasamudram" userId="ed1f4a86d7920da6" providerId="LiveId" clId="{CDC3DBC2-595B-457B-A371-5618ED8F0405}" dt="2024-05-30T23:13:57.341" v="348" actId="20577"/>
          <ac:spMkLst>
            <pc:docMk/>
            <pc:sldMk cId="241969888" sldId="265"/>
            <ac:spMk id="2" creationId="{994F4853-8AB8-45A6-4C52-AB2D563BEA9D}"/>
          </ac:spMkLst>
        </pc:spChg>
      </pc:sldChg>
      <pc:sldChg chg="addSp delSp modSp new mod modClrScheme chgLayout">
        <pc:chgData name="Ramana Nagasamudram" userId="ed1f4a86d7920da6" providerId="LiveId" clId="{CDC3DBC2-595B-457B-A371-5618ED8F0405}" dt="2024-05-30T23:17:22.646" v="612" actId="20577"/>
        <pc:sldMkLst>
          <pc:docMk/>
          <pc:sldMk cId="322613687" sldId="266"/>
        </pc:sldMkLst>
        <pc:spChg chg="mod ord">
          <ac:chgData name="Ramana Nagasamudram" userId="ed1f4a86d7920da6" providerId="LiveId" clId="{CDC3DBC2-595B-457B-A371-5618ED8F0405}" dt="2024-05-30T23:17:16.261" v="579" actId="700"/>
          <ac:spMkLst>
            <pc:docMk/>
            <pc:sldMk cId="322613687" sldId="266"/>
            <ac:spMk id="2" creationId="{957E34D4-D454-F76B-0A77-CF0C18085B78}"/>
          </ac:spMkLst>
        </pc:spChg>
        <pc:spChg chg="del mod ord">
          <ac:chgData name="Ramana Nagasamudram" userId="ed1f4a86d7920da6" providerId="LiveId" clId="{CDC3DBC2-595B-457B-A371-5618ED8F0405}" dt="2024-05-30T23:17:16.261" v="579" actId="700"/>
          <ac:spMkLst>
            <pc:docMk/>
            <pc:sldMk cId="322613687" sldId="266"/>
            <ac:spMk id="3" creationId="{F9DCCA94-616E-DFE7-3404-6D4F36FDA235}"/>
          </ac:spMkLst>
        </pc:spChg>
        <pc:spChg chg="add mod ord">
          <ac:chgData name="Ramana Nagasamudram" userId="ed1f4a86d7920da6" providerId="LiveId" clId="{CDC3DBC2-595B-457B-A371-5618ED8F0405}" dt="2024-05-30T23:17:16.261" v="579" actId="700"/>
          <ac:spMkLst>
            <pc:docMk/>
            <pc:sldMk cId="322613687" sldId="266"/>
            <ac:spMk id="4" creationId="{45457F8A-C288-3E7F-3B19-B2430E25213E}"/>
          </ac:spMkLst>
        </pc:spChg>
        <pc:spChg chg="add mod ord">
          <ac:chgData name="Ramana Nagasamudram" userId="ed1f4a86d7920da6" providerId="LiveId" clId="{CDC3DBC2-595B-457B-A371-5618ED8F0405}" dt="2024-05-30T23:17:22.646" v="612" actId="20577"/>
          <ac:spMkLst>
            <pc:docMk/>
            <pc:sldMk cId="322613687" sldId="266"/>
            <ac:spMk id="5" creationId="{738A4433-C1B0-3FDF-2CEB-E7B8F597F180}"/>
          </ac:spMkLst>
        </pc:spChg>
      </pc:sldChg>
      <pc:sldChg chg="modSp new mod">
        <pc:chgData name="Ramana Nagasamudram" userId="ed1f4a86d7920da6" providerId="LiveId" clId="{CDC3DBC2-595B-457B-A371-5618ED8F0405}" dt="2024-05-30T23:16:05.990" v="578" actId="20577"/>
        <pc:sldMkLst>
          <pc:docMk/>
          <pc:sldMk cId="1187676261" sldId="267"/>
        </pc:sldMkLst>
        <pc:spChg chg="mod">
          <ac:chgData name="Ramana Nagasamudram" userId="ed1f4a86d7920da6" providerId="LiveId" clId="{CDC3DBC2-595B-457B-A371-5618ED8F0405}" dt="2024-05-30T23:16:05.990" v="578" actId="20577"/>
          <ac:spMkLst>
            <pc:docMk/>
            <pc:sldMk cId="1187676261" sldId="267"/>
            <ac:spMk id="2" creationId="{A0893AEC-BDA9-0FFC-C931-B5C170CE46B9}"/>
          </ac:spMkLst>
        </pc:spChg>
      </pc:sldChg>
      <pc:sldChg chg="modSp new mod">
        <pc:chgData name="Ramana Nagasamudram" userId="ed1f4a86d7920da6" providerId="LiveId" clId="{CDC3DBC2-595B-457B-A371-5618ED8F0405}" dt="2024-05-30T23:17:59.637" v="651" actId="20577"/>
        <pc:sldMkLst>
          <pc:docMk/>
          <pc:sldMk cId="1044244895" sldId="268"/>
        </pc:sldMkLst>
        <pc:spChg chg="mod">
          <ac:chgData name="Ramana Nagasamudram" userId="ed1f4a86d7920da6" providerId="LiveId" clId="{CDC3DBC2-595B-457B-A371-5618ED8F0405}" dt="2024-05-30T23:17:59.637" v="651" actId="20577"/>
          <ac:spMkLst>
            <pc:docMk/>
            <pc:sldMk cId="1044244895" sldId="268"/>
            <ac:spMk id="2" creationId="{713065DD-B17C-9F23-0118-E2C651F00C6D}"/>
          </ac:spMkLst>
        </pc:spChg>
      </pc:sldChg>
      <pc:sldChg chg="modSp new mod">
        <pc:chgData name="Ramana Nagasamudram" userId="ed1f4a86d7920da6" providerId="LiveId" clId="{CDC3DBC2-595B-457B-A371-5618ED8F0405}" dt="2024-05-30T23:18:21.124" v="704" actId="20577"/>
        <pc:sldMkLst>
          <pc:docMk/>
          <pc:sldMk cId="261406052" sldId="269"/>
        </pc:sldMkLst>
        <pc:spChg chg="mod">
          <ac:chgData name="Ramana Nagasamudram" userId="ed1f4a86d7920da6" providerId="LiveId" clId="{CDC3DBC2-595B-457B-A371-5618ED8F0405}" dt="2024-05-30T23:18:21.124" v="704" actId="20577"/>
          <ac:spMkLst>
            <pc:docMk/>
            <pc:sldMk cId="261406052" sldId="269"/>
            <ac:spMk id="2" creationId="{2E1222CD-E0A2-B83B-468E-501ACD165B27}"/>
          </ac:spMkLst>
        </pc:spChg>
      </pc:sldChg>
      <pc:sldChg chg="new">
        <pc:chgData name="Ramana Nagasamudram" userId="ed1f4a86d7920da6" providerId="LiveId" clId="{CDC3DBC2-595B-457B-A371-5618ED8F0405}" dt="2024-06-02T22:30:03.589" v="705" actId="680"/>
        <pc:sldMkLst>
          <pc:docMk/>
          <pc:sldMk cId="1332654742" sldId="270"/>
        </pc:sldMkLst>
      </pc:sldChg>
      <pc:sldChg chg="modSp new mod">
        <pc:chgData name="Ramana Nagasamudram" userId="ed1f4a86d7920da6" providerId="LiveId" clId="{CDC3DBC2-595B-457B-A371-5618ED8F0405}" dt="2024-06-02T22:30:13.292" v="732" actId="20577"/>
        <pc:sldMkLst>
          <pc:docMk/>
          <pc:sldMk cId="3296173277" sldId="271"/>
        </pc:sldMkLst>
        <pc:spChg chg="mod">
          <ac:chgData name="Ramana Nagasamudram" userId="ed1f4a86d7920da6" providerId="LiveId" clId="{CDC3DBC2-595B-457B-A371-5618ED8F0405}" dt="2024-06-02T22:30:13.292" v="732" actId="20577"/>
          <ac:spMkLst>
            <pc:docMk/>
            <pc:sldMk cId="3296173277" sldId="271"/>
            <ac:spMk id="2" creationId="{3F03B7DB-6F5E-5E7C-8B7D-70543D2335C3}"/>
          </ac:spMkLst>
        </pc:spChg>
      </pc:sldChg>
      <pc:sldChg chg="modSp new mod">
        <pc:chgData name="Ramana Nagasamudram" userId="ed1f4a86d7920da6" providerId="LiveId" clId="{CDC3DBC2-595B-457B-A371-5618ED8F0405}" dt="2024-06-03T02:54:10.324" v="9416" actId="20577"/>
        <pc:sldMkLst>
          <pc:docMk/>
          <pc:sldMk cId="4287488301" sldId="272"/>
        </pc:sldMkLst>
        <pc:spChg chg="mod">
          <ac:chgData name="Ramana Nagasamudram" userId="ed1f4a86d7920da6" providerId="LiveId" clId="{CDC3DBC2-595B-457B-A371-5618ED8F0405}" dt="2024-06-03T01:28:30.623" v="5075" actId="113"/>
          <ac:spMkLst>
            <pc:docMk/>
            <pc:sldMk cId="4287488301" sldId="272"/>
            <ac:spMk id="2" creationId="{005828C4-3703-34A3-55FA-F2F61459808F}"/>
          </ac:spMkLst>
        </pc:spChg>
        <pc:spChg chg="mod">
          <ac:chgData name="Ramana Nagasamudram" userId="ed1f4a86d7920da6" providerId="LiveId" clId="{CDC3DBC2-595B-457B-A371-5618ED8F0405}" dt="2024-06-03T02:54:10.324" v="9416" actId="20577"/>
          <ac:spMkLst>
            <pc:docMk/>
            <pc:sldMk cId="4287488301" sldId="272"/>
            <ac:spMk id="3" creationId="{A27DA2A1-2D7D-AFEE-1968-EC7E5D3AA777}"/>
          </ac:spMkLst>
        </pc:spChg>
      </pc:sldChg>
      <pc:sldChg chg="modSp new del mod">
        <pc:chgData name="Ramana Nagasamudram" userId="ed1f4a86d7920da6" providerId="LiveId" clId="{CDC3DBC2-595B-457B-A371-5618ED8F0405}" dt="2024-06-03T02:55:28.986" v="9417" actId="47"/>
        <pc:sldMkLst>
          <pc:docMk/>
          <pc:sldMk cId="3355024400" sldId="273"/>
        </pc:sldMkLst>
        <pc:spChg chg="mod">
          <ac:chgData name="Ramana Nagasamudram" userId="ed1f4a86d7920da6" providerId="LiveId" clId="{CDC3DBC2-595B-457B-A371-5618ED8F0405}" dt="2024-06-03T01:28:25.621" v="5074" actId="113"/>
          <ac:spMkLst>
            <pc:docMk/>
            <pc:sldMk cId="3355024400" sldId="273"/>
            <ac:spMk id="2" creationId="{486D8D27-FFFA-7191-5674-6A005D1ACE25}"/>
          </ac:spMkLst>
        </pc:spChg>
      </pc:sldChg>
      <pc:sldChg chg="addSp modSp new mod">
        <pc:chgData name="Ramana Nagasamudram" userId="ed1f4a86d7920da6" providerId="LiveId" clId="{CDC3DBC2-595B-457B-A371-5618ED8F0405}" dt="2024-06-03T04:02:58.036" v="9451"/>
        <pc:sldMkLst>
          <pc:docMk/>
          <pc:sldMk cId="3143407153" sldId="274"/>
        </pc:sldMkLst>
        <pc:spChg chg="mod">
          <ac:chgData name="Ramana Nagasamudram" userId="ed1f4a86d7920da6" providerId="LiveId" clId="{CDC3DBC2-595B-457B-A371-5618ED8F0405}" dt="2024-06-03T01:28:22.511" v="5073" actId="113"/>
          <ac:spMkLst>
            <pc:docMk/>
            <pc:sldMk cId="3143407153" sldId="274"/>
            <ac:spMk id="2" creationId="{F8DF16C3-348C-185E-3268-AA3CA7308062}"/>
          </ac:spMkLst>
        </pc:spChg>
        <pc:graphicFrameChg chg="add mod">
          <ac:chgData name="Ramana Nagasamudram" userId="ed1f4a86d7920da6" providerId="LiveId" clId="{CDC3DBC2-595B-457B-A371-5618ED8F0405}" dt="2024-06-03T04:02:58.036" v="9451"/>
          <ac:graphicFrameMkLst>
            <pc:docMk/>
            <pc:sldMk cId="3143407153" sldId="274"/>
            <ac:graphicFrameMk id="4" creationId="{AF2D162A-B64C-289C-40E3-57ED884A0C23}"/>
          </ac:graphicFrameMkLst>
        </pc:graphicFrameChg>
      </pc:sldChg>
      <pc:sldChg chg="addSp delSp modSp new mod">
        <pc:chgData name="Ramana Nagasamudram" userId="ed1f4a86d7920da6" providerId="LiveId" clId="{CDC3DBC2-595B-457B-A371-5618ED8F0405}" dt="2024-06-03T04:22:39.522" v="10137" actId="1076"/>
        <pc:sldMkLst>
          <pc:docMk/>
          <pc:sldMk cId="2630119160" sldId="275"/>
        </pc:sldMkLst>
        <pc:spChg chg="mod">
          <ac:chgData name="Ramana Nagasamudram" userId="ed1f4a86d7920da6" providerId="LiveId" clId="{CDC3DBC2-595B-457B-A371-5618ED8F0405}" dt="2024-06-03T01:28:20.237" v="5072" actId="113"/>
          <ac:spMkLst>
            <pc:docMk/>
            <pc:sldMk cId="2630119160" sldId="275"/>
            <ac:spMk id="2" creationId="{ACEEB5C0-F2B9-4638-7338-4F60FAF7B6BB}"/>
          </ac:spMkLst>
        </pc:spChg>
        <pc:spChg chg="del">
          <ac:chgData name="Ramana Nagasamudram" userId="ed1f4a86d7920da6" providerId="LiveId" clId="{CDC3DBC2-595B-457B-A371-5618ED8F0405}" dt="2024-06-03T04:04:44.455" v="9536" actId="478"/>
          <ac:spMkLst>
            <pc:docMk/>
            <pc:sldMk cId="2630119160" sldId="275"/>
            <ac:spMk id="3" creationId="{6695778E-723E-8AA8-F52D-CFD42A0238B9}"/>
          </ac:spMkLst>
        </pc:spChg>
        <pc:spChg chg="add del mod">
          <ac:chgData name="Ramana Nagasamudram" userId="ed1f4a86d7920da6" providerId="LiveId" clId="{CDC3DBC2-595B-457B-A371-5618ED8F0405}" dt="2024-06-03T04:05:41.506" v="9553" actId="478"/>
          <ac:spMkLst>
            <pc:docMk/>
            <pc:sldMk cId="2630119160" sldId="275"/>
            <ac:spMk id="6" creationId="{63EC814E-36D2-3003-0A5F-972235EB016E}"/>
          </ac:spMkLst>
        </pc:spChg>
        <pc:spChg chg="add del mod">
          <ac:chgData name="Ramana Nagasamudram" userId="ed1f4a86d7920da6" providerId="LiveId" clId="{CDC3DBC2-595B-457B-A371-5618ED8F0405}" dt="2024-06-03T04:05:42.755" v="9554" actId="478"/>
          <ac:spMkLst>
            <pc:docMk/>
            <pc:sldMk cId="2630119160" sldId="275"/>
            <ac:spMk id="7" creationId="{F14A2CEE-E731-C300-1ADA-02699DB6C4CD}"/>
          </ac:spMkLst>
        </pc:spChg>
        <pc:spChg chg="add mod">
          <ac:chgData name="Ramana Nagasamudram" userId="ed1f4a86d7920da6" providerId="LiveId" clId="{CDC3DBC2-595B-457B-A371-5618ED8F0405}" dt="2024-06-03T04:22:39.522" v="10137" actId="1076"/>
          <ac:spMkLst>
            <pc:docMk/>
            <pc:sldMk cId="2630119160" sldId="275"/>
            <ac:spMk id="9" creationId="{074E67EA-54E4-40F8-9297-5EC9704279A4}"/>
          </ac:spMkLst>
        </pc:spChg>
        <pc:spChg chg="add mod">
          <ac:chgData name="Ramana Nagasamudram" userId="ed1f4a86d7920da6" providerId="LiveId" clId="{CDC3DBC2-595B-457B-A371-5618ED8F0405}" dt="2024-06-03T04:22:21.167" v="10135" actId="1076"/>
          <ac:spMkLst>
            <pc:docMk/>
            <pc:sldMk cId="2630119160" sldId="275"/>
            <ac:spMk id="10" creationId="{89415289-2898-D1AD-00BC-74F7D7AE6782}"/>
          </ac:spMkLst>
        </pc:spChg>
        <pc:spChg chg="add mod">
          <ac:chgData name="Ramana Nagasamudram" userId="ed1f4a86d7920da6" providerId="LiveId" clId="{CDC3DBC2-595B-457B-A371-5618ED8F0405}" dt="2024-06-03T04:22:24.592" v="10136" actId="1076"/>
          <ac:spMkLst>
            <pc:docMk/>
            <pc:sldMk cId="2630119160" sldId="275"/>
            <ac:spMk id="11" creationId="{2FF1DBA7-68E9-22F8-3D65-FA6CE27FF18D}"/>
          </ac:spMkLst>
        </pc:spChg>
        <pc:spChg chg="add mod">
          <ac:chgData name="Ramana Nagasamudram" userId="ed1f4a86d7920da6" providerId="LiveId" clId="{CDC3DBC2-595B-457B-A371-5618ED8F0405}" dt="2024-06-03T04:22:16.141" v="10134" actId="1076"/>
          <ac:spMkLst>
            <pc:docMk/>
            <pc:sldMk cId="2630119160" sldId="275"/>
            <ac:spMk id="12" creationId="{8C897C1C-0C6A-BEDE-8833-8B8177E1DC33}"/>
          </ac:spMkLst>
        </pc:spChg>
        <pc:graphicFrameChg chg="add mod modGraphic">
          <ac:chgData name="Ramana Nagasamudram" userId="ed1f4a86d7920da6" providerId="LiveId" clId="{CDC3DBC2-595B-457B-A371-5618ED8F0405}" dt="2024-06-03T04:22:39.522" v="10137" actId="1076"/>
          <ac:graphicFrameMkLst>
            <pc:docMk/>
            <pc:sldMk cId="2630119160" sldId="275"/>
            <ac:graphicFrameMk id="4" creationId="{6EAD2C59-60FD-7BC7-EE78-1C3351A7934F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4:22:21.167" v="10135" actId="1076"/>
          <ac:graphicFrameMkLst>
            <pc:docMk/>
            <pc:sldMk cId="2630119160" sldId="275"/>
            <ac:graphicFrameMk id="5" creationId="{9877339E-F302-2CBC-0B82-8CAF7A4F5DA8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4:22:24.592" v="10136" actId="1076"/>
          <ac:graphicFrameMkLst>
            <pc:docMk/>
            <pc:sldMk cId="2630119160" sldId="275"/>
            <ac:graphicFrameMk id="8" creationId="{1E6F2DD8-70F1-271A-9E08-234B9F14BDD4}"/>
          </ac:graphicFrameMkLst>
        </pc:graphicFrameChg>
      </pc:sldChg>
      <pc:sldChg chg="addSp delSp modSp new mod modClrScheme chgLayout">
        <pc:chgData name="Ramana Nagasamudram" userId="ed1f4a86d7920da6" providerId="LiveId" clId="{CDC3DBC2-595B-457B-A371-5618ED8F0405}" dt="2024-06-03T01:57:21.459" v="6741" actId="113"/>
        <pc:sldMkLst>
          <pc:docMk/>
          <pc:sldMk cId="379302229" sldId="276"/>
        </pc:sldMkLst>
        <pc:spChg chg="mod ord">
          <ac:chgData name="Ramana Nagasamudram" userId="ed1f4a86d7920da6" providerId="LiveId" clId="{CDC3DBC2-595B-457B-A371-5618ED8F0405}" dt="2024-06-03T01:27:35.091" v="4956" actId="113"/>
          <ac:spMkLst>
            <pc:docMk/>
            <pc:sldMk cId="379302229" sldId="276"/>
            <ac:spMk id="2" creationId="{EFC41A22-76E3-38E1-DEB2-232F8D170BD3}"/>
          </ac:spMkLst>
        </pc:spChg>
        <pc:spChg chg="del mod ord">
          <ac:chgData name="Ramana Nagasamudram" userId="ed1f4a86d7920da6" providerId="LiveId" clId="{CDC3DBC2-595B-457B-A371-5618ED8F0405}" dt="2024-06-02T23:22:03.222" v="1326" actId="700"/>
          <ac:spMkLst>
            <pc:docMk/>
            <pc:sldMk cId="379302229" sldId="276"/>
            <ac:spMk id="3" creationId="{3C099265-FC2C-65C8-6ADF-8195EC0BF409}"/>
          </ac:spMkLst>
        </pc:spChg>
        <pc:spChg chg="add mod ord">
          <ac:chgData name="Ramana Nagasamudram" userId="ed1f4a86d7920da6" providerId="LiveId" clId="{CDC3DBC2-595B-457B-A371-5618ED8F0405}" dt="2024-06-03T00:07:21.310" v="3381" actId="20577"/>
          <ac:spMkLst>
            <pc:docMk/>
            <pc:sldMk cId="379302229" sldId="276"/>
            <ac:spMk id="5" creationId="{9D88E99C-0294-ED31-BD86-644BE7493382}"/>
          </ac:spMkLst>
        </pc:spChg>
        <pc:spChg chg="add mod ord">
          <ac:chgData name="Ramana Nagasamudram" userId="ed1f4a86d7920da6" providerId="LiveId" clId="{CDC3DBC2-595B-457B-A371-5618ED8F0405}" dt="2024-06-03T01:57:21.459" v="6741" actId="113"/>
          <ac:spMkLst>
            <pc:docMk/>
            <pc:sldMk cId="379302229" sldId="276"/>
            <ac:spMk id="6" creationId="{B8EBA045-BCA0-2CA3-A14F-1E00233E6CCD}"/>
          </ac:spMkLst>
        </pc:spChg>
        <pc:spChg chg="add mod">
          <ac:chgData name="Ramana Nagasamudram" userId="ed1f4a86d7920da6" providerId="LiveId" clId="{CDC3DBC2-595B-457B-A371-5618ED8F0405}" dt="2024-06-02T23:26:56.736" v="1825" actId="20577"/>
          <ac:spMkLst>
            <pc:docMk/>
            <pc:sldMk cId="379302229" sldId="276"/>
            <ac:spMk id="7" creationId="{032EA0E0-0472-766D-2A40-7638CCD91CE1}"/>
          </ac:spMkLst>
        </pc:spChg>
        <pc:spChg chg="add mod">
          <ac:chgData name="Ramana Nagasamudram" userId="ed1f4a86d7920da6" providerId="LiveId" clId="{CDC3DBC2-595B-457B-A371-5618ED8F0405}" dt="2024-06-02T23:27:49.619" v="1851" actId="20577"/>
          <ac:spMkLst>
            <pc:docMk/>
            <pc:sldMk cId="379302229" sldId="276"/>
            <ac:spMk id="8" creationId="{F9D9C72A-DD51-97FC-2DA1-FF1CFC96AA55}"/>
          </ac:spMkLst>
        </pc:spChg>
        <pc:spChg chg="add mod">
          <ac:chgData name="Ramana Nagasamudram" userId="ed1f4a86d7920da6" providerId="LiveId" clId="{CDC3DBC2-595B-457B-A371-5618ED8F0405}" dt="2024-06-02T23:26:49.270" v="1815" actId="20577"/>
          <ac:spMkLst>
            <pc:docMk/>
            <pc:sldMk cId="379302229" sldId="276"/>
            <ac:spMk id="9" creationId="{3BC74181-D19A-1F46-C157-CA42CCBE4B8F}"/>
          </ac:spMkLst>
        </pc:spChg>
        <pc:spChg chg="add del mod">
          <ac:chgData name="Ramana Nagasamudram" userId="ed1f4a86d7920da6" providerId="LiveId" clId="{CDC3DBC2-595B-457B-A371-5618ED8F0405}" dt="2024-06-02T23:40:24.389" v="2624" actId="478"/>
          <ac:spMkLst>
            <pc:docMk/>
            <pc:sldMk cId="379302229" sldId="276"/>
            <ac:spMk id="10" creationId="{A1497793-B861-6EEA-8942-232444C37364}"/>
          </ac:spMkLst>
        </pc:spChg>
        <pc:spChg chg="add mod">
          <ac:chgData name="Ramana Nagasamudram" userId="ed1f4a86d7920da6" providerId="LiveId" clId="{CDC3DBC2-595B-457B-A371-5618ED8F0405}" dt="2024-06-02T23:57:34.639" v="2839" actId="164"/>
          <ac:spMkLst>
            <pc:docMk/>
            <pc:sldMk cId="379302229" sldId="276"/>
            <ac:spMk id="24" creationId="{EA3305BE-5A3E-2F02-5B6C-2AEA3F20A757}"/>
          </ac:spMkLst>
        </pc:spChg>
        <pc:spChg chg="add mod">
          <ac:chgData name="Ramana Nagasamudram" userId="ed1f4a86d7920da6" providerId="LiveId" clId="{CDC3DBC2-595B-457B-A371-5618ED8F0405}" dt="2024-06-02T23:57:34.639" v="2839" actId="164"/>
          <ac:spMkLst>
            <pc:docMk/>
            <pc:sldMk cId="379302229" sldId="276"/>
            <ac:spMk id="25" creationId="{6AD7C0BA-5DE2-4E85-C38E-C8D34A28F20E}"/>
          </ac:spMkLst>
        </pc:spChg>
        <pc:spChg chg="add mod">
          <ac:chgData name="Ramana Nagasamudram" userId="ed1f4a86d7920da6" providerId="LiveId" clId="{CDC3DBC2-595B-457B-A371-5618ED8F0405}" dt="2024-06-02T23:57:34.639" v="2839" actId="164"/>
          <ac:spMkLst>
            <pc:docMk/>
            <pc:sldMk cId="379302229" sldId="276"/>
            <ac:spMk id="26" creationId="{3D7F268A-BA6E-720E-4657-4E9BEA539C59}"/>
          </ac:spMkLst>
        </pc:spChg>
        <pc:spChg chg="add mod">
          <ac:chgData name="Ramana Nagasamudram" userId="ed1f4a86d7920da6" providerId="LiveId" clId="{CDC3DBC2-595B-457B-A371-5618ED8F0405}" dt="2024-06-02T23:57:34.639" v="2839" actId="164"/>
          <ac:spMkLst>
            <pc:docMk/>
            <pc:sldMk cId="379302229" sldId="276"/>
            <ac:spMk id="27" creationId="{654E96D0-C9F1-8566-3FFC-8AE765163E7B}"/>
          </ac:spMkLst>
        </pc:spChg>
        <pc:spChg chg="add mod">
          <ac:chgData name="Ramana Nagasamudram" userId="ed1f4a86d7920da6" providerId="LiveId" clId="{CDC3DBC2-595B-457B-A371-5618ED8F0405}" dt="2024-06-03T00:02:25.362" v="2929" actId="164"/>
          <ac:spMkLst>
            <pc:docMk/>
            <pc:sldMk cId="379302229" sldId="276"/>
            <ac:spMk id="32" creationId="{72E55732-2845-7030-D844-E40597CE2AFA}"/>
          </ac:spMkLst>
        </pc:spChg>
        <pc:spChg chg="add mod">
          <ac:chgData name="Ramana Nagasamudram" userId="ed1f4a86d7920da6" providerId="LiveId" clId="{CDC3DBC2-595B-457B-A371-5618ED8F0405}" dt="2024-06-03T00:02:25.362" v="2929" actId="164"/>
          <ac:spMkLst>
            <pc:docMk/>
            <pc:sldMk cId="379302229" sldId="276"/>
            <ac:spMk id="33" creationId="{235FC394-51B0-24E2-6058-3221A5CBC8AC}"/>
          </ac:spMkLst>
        </pc:spChg>
        <pc:spChg chg="add mod">
          <ac:chgData name="Ramana Nagasamudram" userId="ed1f4a86d7920da6" providerId="LiveId" clId="{CDC3DBC2-595B-457B-A371-5618ED8F0405}" dt="2024-06-03T00:02:25.362" v="2929" actId="164"/>
          <ac:spMkLst>
            <pc:docMk/>
            <pc:sldMk cId="379302229" sldId="276"/>
            <ac:spMk id="34" creationId="{111B8C72-BD98-6170-AA15-701D85EFDBBF}"/>
          </ac:spMkLst>
        </pc:spChg>
        <pc:spChg chg="add mod">
          <ac:chgData name="Ramana Nagasamudram" userId="ed1f4a86d7920da6" providerId="LiveId" clId="{CDC3DBC2-595B-457B-A371-5618ED8F0405}" dt="2024-06-03T00:02:25.362" v="2929" actId="164"/>
          <ac:spMkLst>
            <pc:docMk/>
            <pc:sldMk cId="379302229" sldId="276"/>
            <ac:spMk id="35" creationId="{C9738C23-373F-899B-9198-95E833B2C105}"/>
          </ac:spMkLst>
        </pc:spChg>
        <pc:spChg chg="add mod">
          <ac:chgData name="Ramana Nagasamudram" userId="ed1f4a86d7920da6" providerId="LiveId" clId="{CDC3DBC2-595B-457B-A371-5618ED8F0405}" dt="2024-06-03T00:02:25.362" v="2929" actId="164"/>
          <ac:spMkLst>
            <pc:docMk/>
            <pc:sldMk cId="379302229" sldId="276"/>
            <ac:spMk id="39" creationId="{E7B934E3-89C5-EDAF-1E73-6617E194A1A2}"/>
          </ac:spMkLst>
        </pc:spChg>
        <pc:spChg chg="add mod ord">
          <ac:chgData name="Ramana Nagasamudram" userId="ed1f4a86d7920da6" providerId="LiveId" clId="{CDC3DBC2-595B-457B-A371-5618ED8F0405}" dt="2024-06-03T00:08:08.827" v="3395" actId="14100"/>
          <ac:spMkLst>
            <pc:docMk/>
            <pc:sldMk cId="379302229" sldId="276"/>
            <ac:spMk id="43" creationId="{A1B90F20-AB82-282F-A03E-63561A34F38E}"/>
          </ac:spMkLst>
        </pc:spChg>
        <pc:spChg chg="add del mod">
          <ac:chgData name="Ramana Nagasamudram" userId="ed1f4a86d7920da6" providerId="LiveId" clId="{CDC3DBC2-595B-457B-A371-5618ED8F0405}" dt="2024-06-03T00:05:05.579" v="2983" actId="478"/>
          <ac:spMkLst>
            <pc:docMk/>
            <pc:sldMk cId="379302229" sldId="276"/>
            <ac:spMk id="44" creationId="{7A9328FA-1821-F33D-F3D1-B162CE5A1C8A}"/>
          </ac:spMkLst>
        </pc:spChg>
        <pc:spChg chg="add del mod">
          <ac:chgData name="Ramana Nagasamudram" userId="ed1f4a86d7920da6" providerId="LiveId" clId="{CDC3DBC2-595B-457B-A371-5618ED8F0405}" dt="2024-06-03T00:05:03.522" v="2982" actId="478"/>
          <ac:spMkLst>
            <pc:docMk/>
            <pc:sldMk cId="379302229" sldId="276"/>
            <ac:spMk id="45" creationId="{1334F813-C8E9-4B4E-16D4-C9AF97A7C9E6}"/>
          </ac:spMkLst>
        </pc:spChg>
        <pc:grpChg chg="add del mod">
          <ac:chgData name="Ramana Nagasamudram" userId="ed1f4a86d7920da6" providerId="LiveId" clId="{CDC3DBC2-595B-457B-A371-5618ED8F0405}" dt="2024-06-03T00:02:11.471" v="2926" actId="478"/>
          <ac:grpSpMkLst>
            <pc:docMk/>
            <pc:sldMk cId="379302229" sldId="276"/>
            <ac:grpSpMk id="31" creationId="{99FFB899-C939-DAA5-A95B-9804B67AF88E}"/>
          </ac:grpSpMkLst>
        </pc:grpChg>
        <pc:grpChg chg="add mod">
          <ac:chgData name="Ramana Nagasamudram" userId="ed1f4a86d7920da6" providerId="LiveId" clId="{CDC3DBC2-595B-457B-A371-5618ED8F0405}" dt="2024-06-03T00:07:50.160" v="3390" actId="14100"/>
          <ac:grpSpMkLst>
            <pc:docMk/>
            <pc:sldMk cId="379302229" sldId="276"/>
            <ac:grpSpMk id="42" creationId="{42C967B5-F20D-4218-1626-E857026979B6}"/>
          </ac:grpSpMkLst>
        </pc:grpChg>
        <pc:graphicFrameChg chg="add del mod">
          <ac:chgData name="Ramana Nagasamudram" userId="ed1f4a86d7920da6" providerId="LiveId" clId="{CDC3DBC2-595B-457B-A371-5618ED8F0405}" dt="2024-06-02T23:10:57.620" v="953" actId="478"/>
          <ac:graphicFrameMkLst>
            <pc:docMk/>
            <pc:sldMk cId="379302229" sldId="276"/>
            <ac:graphicFrameMk id="4" creationId="{A56987AA-ABB6-C8FE-9E21-95366A259673}"/>
          </ac:graphicFrameMkLst>
        </pc:graphicFrameChg>
        <pc:graphicFrameChg chg="add mod">
          <ac:chgData name="Ramana Nagasamudram" userId="ed1f4a86d7920da6" providerId="LiveId" clId="{CDC3DBC2-595B-457B-A371-5618ED8F0405}" dt="2024-06-03T00:02:42.966" v="2948" actId="1037"/>
          <ac:graphicFrameMkLst>
            <pc:docMk/>
            <pc:sldMk cId="379302229" sldId="276"/>
            <ac:graphicFrameMk id="21" creationId="{1F9C98E6-77C6-6616-FA80-2D9A9D67F48C}"/>
          </ac:graphicFrameMkLst>
        </pc:graphicFrameChg>
        <pc:graphicFrameChg chg="add mod">
          <ac:chgData name="Ramana Nagasamudram" userId="ed1f4a86d7920da6" providerId="LiveId" clId="{CDC3DBC2-595B-457B-A371-5618ED8F0405}" dt="2024-06-03T00:02:42.966" v="2948" actId="1037"/>
          <ac:graphicFrameMkLst>
            <pc:docMk/>
            <pc:sldMk cId="379302229" sldId="276"/>
            <ac:graphicFrameMk id="22" creationId="{5DC7D5F0-CA49-1E03-C609-4C57EBE40D7A}"/>
          </ac:graphicFrameMkLst>
        </pc:graphicFrameChg>
        <pc:graphicFrameChg chg="add mod">
          <ac:chgData name="Ramana Nagasamudram" userId="ed1f4a86d7920da6" providerId="LiveId" clId="{CDC3DBC2-595B-457B-A371-5618ED8F0405}" dt="2024-06-03T00:02:42.966" v="2948" actId="1037"/>
          <ac:graphicFrameMkLst>
            <pc:docMk/>
            <pc:sldMk cId="379302229" sldId="276"/>
            <ac:graphicFrameMk id="23" creationId="{FE749337-0BBD-0DED-1319-708239DE738C}"/>
          </ac:graphicFrameMkLst>
        </pc:graphicFrame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2" creationId="{FCD5BEFD-55B7-81C8-AD8C-D8A4F331B12A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3" creationId="{8301D490-D7BC-FEE1-80B5-AC9FB250423A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4" creationId="{4CFB3FE1-B278-EA0C-3028-5EA22F35FCBC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5" creationId="{642ADE46-DA74-31A7-37D7-563D6BDEA129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8" creationId="{CF5C56EF-14BE-FB50-5B8C-FE7AD82A71FA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19" creationId="{3AE10CB5-08EA-0808-96A9-1C56C19F7553}"/>
          </ac:cxnSpMkLst>
        </pc:cxnChg>
        <pc:cxnChg chg="add del mod">
          <ac:chgData name="Ramana Nagasamudram" userId="ed1f4a86d7920da6" providerId="LiveId" clId="{CDC3DBC2-595B-457B-A371-5618ED8F0405}" dt="2024-06-02T23:40:24.389" v="2624" actId="478"/>
          <ac:cxnSpMkLst>
            <pc:docMk/>
            <pc:sldMk cId="379302229" sldId="276"/>
            <ac:cxnSpMk id="20" creationId="{4A625F69-AF3C-A765-9876-48571C46905B}"/>
          </ac:cxnSpMkLst>
        </pc:cxnChg>
        <pc:cxnChg chg="add mod">
          <ac:chgData name="Ramana Nagasamudram" userId="ed1f4a86d7920da6" providerId="LiveId" clId="{CDC3DBC2-595B-457B-A371-5618ED8F0405}" dt="2024-06-03T00:02:11.471" v="2926" actId="478"/>
          <ac:cxnSpMkLst>
            <pc:docMk/>
            <pc:sldMk cId="379302229" sldId="276"/>
            <ac:cxnSpMk id="28" creationId="{05055AAF-830C-D23D-5A75-14C5C841311F}"/>
          </ac:cxnSpMkLst>
        </pc:cxnChg>
        <pc:cxnChg chg="add mod">
          <ac:chgData name="Ramana Nagasamudram" userId="ed1f4a86d7920da6" providerId="LiveId" clId="{CDC3DBC2-595B-457B-A371-5618ED8F0405}" dt="2024-06-03T00:02:11.471" v="2926" actId="478"/>
          <ac:cxnSpMkLst>
            <pc:docMk/>
            <pc:sldMk cId="379302229" sldId="276"/>
            <ac:cxnSpMk id="29" creationId="{FFC4DE82-1971-5AEC-5E33-90B6C8BAC6AF}"/>
          </ac:cxnSpMkLst>
        </pc:cxnChg>
        <pc:cxnChg chg="add mod">
          <ac:chgData name="Ramana Nagasamudram" userId="ed1f4a86d7920da6" providerId="LiveId" clId="{CDC3DBC2-595B-457B-A371-5618ED8F0405}" dt="2024-06-03T00:02:11.471" v="2926" actId="478"/>
          <ac:cxnSpMkLst>
            <pc:docMk/>
            <pc:sldMk cId="379302229" sldId="276"/>
            <ac:cxnSpMk id="30" creationId="{8E4BD17C-CF47-54CF-181D-354423F55030}"/>
          </ac:cxnSpMkLst>
        </pc:cxnChg>
        <pc:cxnChg chg="add mod">
          <ac:chgData name="Ramana Nagasamudram" userId="ed1f4a86d7920da6" providerId="LiveId" clId="{CDC3DBC2-595B-457B-A371-5618ED8F0405}" dt="2024-06-03T00:02:25.362" v="2929" actId="164"/>
          <ac:cxnSpMkLst>
            <pc:docMk/>
            <pc:sldMk cId="379302229" sldId="276"/>
            <ac:cxnSpMk id="36" creationId="{47F986B4-5E14-6C46-A53D-B0D7D44A0664}"/>
          </ac:cxnSpMkLst>
        </pc:cxnChg>
        <pc:cxnChg chg="add mod">
          <ac:chgData name="Ramana Nagasamudram" userId="ed1f4a86d7920da6" providerId="LiveId" clId="{CDC3DBC2-595B-457B-A371-5618ED8F0405}" dt="2024-06-03T00:02:25.362" v="2929" actId="164"/>
          <ac:cxnSpMkLst>
            <pc:docMk/>
            <pc:sldMk cId="379302229" sldId="276"/>
            <ac:cxnSpMk id="37" creationId="{9FDA7664-31B7-7AA5-C3FA-371875C02E2D}"/>
          </ac:cxnSpMkLst>
        </pc:cxnChg>
        <pc:cxnChg chg="add mod">
          <ac:chgData name="Ramana Nagasamudram" userId="ed1f4a86d7920da6" providerId="LiveId" clId="{CDC3DBC2-595B-457B-A371-5618ED8F0405}" dt="2024-06-03T00:02:25.362" v="2929" actId="164"/>
          <ac:cxnSpMkLst>
            <pc:docMk/>
            <pc:sldMk cId="379302229" sldId="276"/>
            <ac:cxnSpMk id="38" creationId="{30FAF06E-B034-7F1E-D6AA-7CB3FFDD7777}"/>
          </ac:cxnSpMkLst>
        </pc:cxnChg>
        <pc:cxnChg chg="add mod">
          <ac:chgData name="Ramana Nagasamudram" userId="ed1f4a86d7920da6" providerId="LiveId" clId="{CDC3DBC2-595B-457B-A371-5618ED8F0405}" dt="2024-06-03T00:02:25.362" v="2929" actId="164"/>
          <ac:cxnSpMkLst>
            <pc:docMk/>
            <pc:sldMk cId="379302229" sldId="276"/>
            <ac:cxnSpMk id="40" creationId="{C2B70F16-AD6C-5B0A-EEF7-159EBA1044C2}"/>
          </ac:cxnSpMkLst>
        </pc:cxnChg>
        <pc:cxnChg chg="add mod">
          <ac:chgData name="Ramana Nagasamudram" userId="ed1f4a86d7920da6" providerId="LiveId" clId="{CDC3DBC2-595B-457B-A371-5618ED8F0405}" dt="2024-06-03T00:02:25.362" v="2929" actId="164"/>
          <ac:cxnSpMkLst>
            <pc:docMk/>
            <pc:sldMk cId="379302229" sldId="276"/>
            <ac:cxnSpMk id="41" creationId="{E40E6772-AE37-A536-53AB-FED6B60F3CB6}"/>
          </ac:cxnSpMkLst>
        </pc:cxnChg>
      </pc:sldChg>
      <pc:sldChg chg="addSp delSp modSp new mod modClrScheme chgLayout">
        <pc:chgData name="Ramana Nagasamudram" userId="ed1f4a86d7920da6" providerId="LiveId" clId="{CDC3DBC2-595B-457B-A371-5618ED8F0405}" dt="2024-06-03T02:04:40.637" v="7309" actId="20577"/>
        <pc:sldMkLst>
          <pc:docMk/>
          <pc:sldMk cId="3512200576" sldId="277"/>
        </pc:sldMkLst>
        <pc:spChg chg="mod ord">
          <ac:chgData name="Ramana Nagasamudram" userId="ed1f4a86d7920da6" providerId="LiveId" clId="{CDC3DBC2-595B-457B-A371-5618ED8F0405}" dt="2024-06-03T01:27:48.189" v="5011" actId="20577"/>
          <ac:spMkLst>
            <pc:docMk/>
            <pc:sldMk cId="3512200576" sldId="277"/>
            <ac:spMk id="2" creationId="{E37FC42B-C746-DE07-8BB2-2DEA51EE6CD7}"/>
          </ac:spMkLst>
        </pc:spChg>
        <pc:spChg chg="del mod ord">
          <ac:chgData name="Ramana Nagasamudram" userId="ed1f4a86d7920da6" providerId="LiveId" clId="{CDC3DBC2-595B-457B-A371-5618ED8F0405}" dt="2024-06-03T00:27:58.649" v="3505" actId="700"/>
          <ac:spMkLst>
            <pc:docMk/>
            <pc:sldMk cId="3512200576" sldId="277"/>
            <ac:spMk id="3" creationId="{943644E4-ADE4-B874-185B-4CC1B2BFD498}"/>
          </ac:spMkLst>
        </pc:spChg>
        <pc:spChg chg="add del mod ord">
          <ac:chgData name="Ramana Nagasamudram" userId="ed1f4a86d7920da6" providerId="LiveId" clId="{CDC3DBC2-595B-457B-A371-5618ED8F0405}" dt="2024-06-03T00:28:18.965" v="3509" actId="478"/>
          <ac:spMkLst>
            <pc:docMk/>
            <pc:sldMk cId="3512200576" sldId="277"/>
            <ac:spMk id="4" creationId="{58D53ACC-C47C-83C1-87DD-A2E392D73883}"/>
          </ac:spMkLst>
        </pc:spChg>
        <pc:spChg chg="add del mod ord">
          <ac:chgData name="Ramana Nagasamudram" userId="ed1f4a86d7920da6" providerId="LiveId" clId="{CDC3DBC2-595B-457B-A371-5618ED8F0405}" dt="2024-06-03T00:28:18.965" v="3509" actId="478"/>
          <ac:spMkLst>
            <pc:docMk/>
            <pc:sldMk cId="3512200576" sldId="277"/>
            <ac:spMk id="5" creationId="{DFDEED84-4F89-F709-D178-53D34F8FEBAE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0" creationId="{3586B791-FC96-0E68-D912-8C9958D6391F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1" creationId="{BAEF65E2-979A-F5C4-EF85-1A980B92C039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3" creationId="{656D3CF5-FC44-01C0-A058-5911427E35A7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4" creationId="{08E35D61-3579-7069-9636-AC920809AED8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5" creationId="{916704E4-9DB7-28C8-429E-6F9841BE6269}"/>
          </ac:spMkLst>
        </pc:spChg>
        <pc:spChg chg="add 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16" creationId="{A093CB5A-9AF0-27D4-CF4B-3D6E8CE4C8BD}"/>
          </ac:spMkLst>
        </pc:spChg>
        <pc:spChg chg="mod">
          <ac:chgData name="Ramana Nagasamudram" userId="ed1f4a86d7920da6" providerId="LiveId" clId="{CDC3DBC2-595B-457B-A371-5618ED8F0405}" dt="2024-06-03T00:28:42.831" v="3516"/>
          <ac:spMkLst>
            <pc:docMk/>
            <pc:sldMk cId="3512200576" sldId="277"/>
            <ac:spMk id="21" creationId="{1F14E497-EDE5-69AA-CCA8-D67D4836E879}"/>
          </ac:spMkLst>
        </pc:spChg>
        <pc:spChg chg="mod">
          <ac:chgData name="Ramana Nagasamudram" userId="ed1f4a86d7920da6" providerId="LiveId" clId="{CDC3DBC2-595B-457B-A371-5618ED8F0405}" dt="2024-06-03T00:28:42.831" v="3516"/>
          <ac:spMkLst>
            <pc:docMk/>
            <pc:sldMk cId="3512200576" sldId="277"/>
            <ac:spMk id="22" creationId="{E4A37FB2-562C-B05A-58BB-DE0A06FFAFB0}"/>
          </ac:spMkLst>
        </pc:spChg>
        <pc:spChg chg="mod">
          <ac:chgData name="Ramana Nagasamudram" userId="ed1f4a86d7920da6" providerId="LiveId" clId="{CDC3DBC2-595B-457B-A371-5618ED8F0405}" dt="2024-06-03T00:28:42.831" v="3516"/>
          <ac:spMkLst>
            <pc:docMk/>
            <pc:sldMk cId="3512200576" sldId="277"/>
            <ac:spMk id="24" creationId="{2F548475-3704-0B4C-565D-129E46DD2EFA}"/>
          </ac:spMkLst>
        </pc:spChg>
        <pc:spChg chg="mod">
          <ac:chgData name="Ramana Nagasamudram" userId="ed1f4a86d7920da6" providerId="LiveId" clId="{CDC3DBC2-595B-457B-A371-5618ED8F0405}" dt="2024-06-03T00:28:42.831" v="3516"/>
          <ac:spMkLst>
            <pc:docMk/>
            <pc:sldMk cId="3512200576" sldId="277"/>
            <ac:spMk id="25" creationId="{C77DDE3A-02D4-336E-A034-0CB938FB72BD}"/>
          </ac:spMkLst>
        </pc:spChg>
        <pc:spChg chg="mod">
          <ac:chgData name="Ramana Nagasamudram" userId="ed1f4a86d7920da6" providerId="LiveId" clId="{CDC3DBC2-595B-457B-A371-5618ED8F0405}" dt="2024-06-03T00:28:42.831" v="3516"/>
          <ac:spMkLst>
            <pc:docMk/>
            <pc:sldMk cId="3512200576" sldId="277"/>
            <ac:spMk id="26" creationId="{3CB64934-3C19-C7FC-2DC4-ED2ADB1F2E3F}"/>
          </ac:spMkLst>
        </pc:spChg>
        <pc:spChg chg="add 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27" creationId="{AAB1215B-9848-726B-34DD-4E672D18E99D}"/>
          </ac:spMkLst>
        </pc:spChg>
        <pc:spChg chg="add mod">
          <ac:chgData name="Ramana Nagasamudram" userId="ed1f4a86d7920da6" providerId="LiveId" clId="{CDC3DBC2-595B-457B-A371-5618ED8F0405}" dt="2024-06-03T01:57:32.434" v="6745" actId="1037"/>
          <ac:spMkLst>
            <pc:docMk/>
            <pc:sldMk cId="3512200576" sldId="277"/>
            <ac:spMk id="28" creationId="{34BF7E57-16FF-FB51-104A-8642C25C82BF}"/>
          </ac:spMkLst>
        </pc:spChg>
        <pc:spChg chg="add 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29" creationId="{8DBA559C-253F-035A-E6C6-A214ED0A559F}"/>
          </ac:spMkLst>
        </pc:spChg>
        <pc:spChg chg="add del mod">
          <ac:chgData name="Ramana Nagasamudram" userId="ed1f4a86d7920da6" providerId="LiveId" clId="{CDC3DBC2-595B-457B-A371-5618ED8F0405}" dt="2024-06-03T00:32:04.860" v="3720" actId="478"/>
          <ac:spMkLst>
            <pc:docMk/>
            <pc:sldMk cId="3512200576" sldId="277"/>
            <ac:spMk id="30" creationId="{10354C8F-F6F8-F3F4-F5B9-3C558AA3D2CC}"/>
          </ac:spMkLst>
        </pc:spChg>
        <pc:spChg chg="add 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31" creationId="{30C1031B-F476-ADC3-0816-634DE695D74F}"/>
          </ac:spMkLst>
        </pc:spChg>
        <pc:spChg chg="add 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32" creationId="{8A7E6B6E-F28B-B150-12AD-3D20123CD861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37" creationId="{AD6B2329-F07D-2F03-C84F-71C6423C07C7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38" creationId="{9CB73DB5-A41C-5EE7-9CBD-6344F55F629D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40" creationId="{F1ECB3E2-196B-B874-5B8B-11D47C4404C7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41" creationId="{5E5858F9-1E00-3543-DA43-94608C40441A}"/>
          </ac:spMkLst>
        </pc:spChg>
        <pc:spChg chg="mod">
          <ac:chgData name="Ramana Nagasamudram" userId="ed1f4a86d7920da6" providerId="LiveId" clId="{CDC3DBC2-595B-457B-A371-5618ED8F0405}" dt="2024-06-03T00:38:52.362" v="4081" actId="113"/>
          <ac:spMkLst>
            <pc:docMk/>
            <pc:sldMk cId="3512200576" sldId="277"/>
            <ac:spMk id="42" creationId="{E8034126-2E46-75F4-12B9-E5BB653A0EA9}"/>
          </ac:spMkLst>
        </pc:spChg>
        <pc:spChg chg="add mod">
          <ac:chgData name="Ramana Nagasamudram" userId="ed1f4a86d7920da6" providerId="LiveId" clId="{CDC3DBC2-595B-457B-A371-5618ED8F0405}" dt="2024-06-03T00:39:41.466" v="4088" actId="1036"/>
          <ac:spMkLst>
            <pc:docMk/>
            <pc:sldMk cId="3512200576" sldId="277"/>
            <ac:spMk id="45" creationId="{FCC30C40-2BD6-9E81-1DEC-34E3F4DA84F9}"/>
          </ac:spMkLst>
        </pc:spChg>
        <pc:spChg chg="add mod">
          <ac:chgData name="Ramana Nagasamudram" userId="ed1f4a86d7920da6" providerId="LiveId" clId="{CDC3DBC2-595B-457B-A371-5618ED8F0405}" dt="2024-06-03T02:03:03.193" v="7181" actId="20577"/>
          <ac:spMkLst>
            <pc:docMk/>
            <pc:sldMk cId="3512200576" sldId="277"/>
            <ac:spMk id="46" creationId="{B9D617DF-10C9-B0AE-08C1-70C196A912B1}"/>
          </ac:spMkLst>
        </pc:spChg>
        <pc:spChg chg="add mod">
          <ac:chgData name="Ramana Nagasamudram" userId="ed1f4a86d7920da6" providerId="LiveId" clId="{CDC3DBC2-595B-457B-A371-5618ED8F0405}" dt="2024-06-03T01:21:45.495" v="4786" actId="20577"/>
          <ac:spMkLst>
            <pc:docMk/>
            <pc:sldMk cId="3512200576" sldId="277"/>
            <ac:spMk id="47" creationId="{FCBCBC3A-3F51-8DB6-0818-6870187E3D74}"/>
          </ac:spMkLst>
        </pc:spChg>
        <pc:spChg chg="add mod">
          <ac:chgData name="Ramana Nagasamudram" userId="ed1f4a86d7920da6" providerId="LiveId" clId="{CDC3DBC2-595B-457B-A371-5618ED8F0405}" dt="2024-06-03T02:04:40.637" v="7309" actId="20577"/>
          <ac:spMkLst>
            <pc:docMk/>
            <pc:sldMk cId="3512200576" sldId="277"/>
            <ac:spMk id="48" creationId="{2838630C-2854-78BF-9988-299568302147}"/>
          </ac:spMkLst>
        </pc:spChg>
        <pc:grpChg chg="add mod">
          <ac:chgData name="Ramana Nagasamudram" userId="ed1f4a86d7920da6" providerId="LiveId" clId="{CDC3DBC2-595B-457B-A371-5618ED8F0405}" dt="2024-06-03T00:38:52.362" v="4081" actId="113"/>
          <ac:grpSpMkLst>
            <pc:docMk/>
            <pc:sldMk cId="3512200576" sldId="277"/>
            <ac:grpSpMk id="6" creationId="{9C7A932E-6C63-1B72-DB0B-BA530F43609E}"/>
          </ac:grpSpMkLst>
        </pc:grpChg>
        <pc:grpChg chg="add del mod">
          <ac:chgData name="Ramana Nagasamudram" userId="ed1f4a86d7920da6" providerId="LiveId" clId="{CDC3DBC2-595B-457B-A371-5618ED8F0405}" dt="2024-06-03T00:33:52.511" v="3759" actId="478"/>
          <ac:grpSpMkLst>
            <pc:docMk/>
            <pc:sldMk cId="3512200576" sldId="277"/>
            <ac:grpSpMk id="17" creationId="{DCDC5D0A-6F68-2386-6CB3-59EA601E1B65}"/>
          </ac:grpSpMkLst>
        </pc:grpChg>
        <pc:grpChg chg="add mod">
          <ac:chgData name="Ramana Nagasamudram" userId="ed1f4a86d7920da6" providerId="LiveId" clId="{CDC3DBC2-595B-457B-A371-5618ED8F0405}" dt="2024-06-03T00:38:52.362" v="4081" actId="113"/>
          <ac:grpSpMkLst>
            <pc:docMk/>
            <pc:sldMk cId="3512200576" sldId="277"/>
            <ac:grpSpMk id="33" creationId="{3712A8D4-86A1-1CB4-F235-0F68AB7916A6}"/>
          </ac:grpSpMkLst>
        </pc:grpChg>
        <pc:grpChg chg="add mod">
          <ac:chgData name="Ramana Nagasamudram" userId="ed1f4a86d7920da6" providerId="LiveId" clId="{CDC3DBC2-595B-457B-A371-5618ED8F0405}" dt="2024-06-03T00:38:52.362" v="4081" actId="113"/>
          <ac:grpSpMkLst>
            <pc:docMk/>
            <pc:sldMk cId="3512200576" sldId="277"/>
            <ac:grpSpMk id="43" creationId="{1C7A22BD-4C2B-4DFD-D290-432D9122E3A2}"/>
          </ac:grpSpMkLst>
        </pc:grpChg>
        <pc:grpChg chg="add mod">
          <ac:chgData name="Ramana Nagasamudram" userId="ed1f4a86d7920da6" providerId="LiveId" clId="{CDC3DBC2-595B-457B-A371-5618ED8F0405}" dt="2024-06-03T00:38:52.362" v="4081" actId="113"/>
          <ac:grpSpMkLst>
            <pc:docMk/>
            <pc:sldMk cId="3512200576" sldId="277"/>
            <ac:grpSpMk id="44" creationId="{5FD53AB0-4195-8104-E084-3B495F853D98}"/>
          </ac:grpSpMkLst>
        </pc:grp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7" creationId="{9AA3CA70-0B75-2E02-DBF2-FBAB49158FCA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8" creationId="{BD85B396-9291-B17E-815D-F6F0A17EAD75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9" creationId="{1266CDE4-400B-C1C8-6F0B-D9078EEEBBC9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12" creationId="{36C3B275-2471-1649-7AD4-5E4C04AED275}"/>
          </ac:graphicFrameMkLst>
        </pc:graphicFrameChg>
        <pc:graphicFrameChg chg="mod">
          <ac:chgData name="Ramana Nagasamudram" userId="ed1f4a86d7920da6" providerId="LiveId" clId="{CDC3DBC2-595B-457B-A371-5618ED8F0405}" dt="2024-06-03T00:28:42.831" v="3516"/>
          <ac:graphicFrameMkLst>
            <pc:docMk/>
            <pc:sldMk cId="3512200576" sldId="277"/>
            <ac:graphicFrameMk id="18" creationId="{D9A51E9F-E448-23B6-0990-825C70FB811D}"/>
          </ac:graphicFrameMkLst>
        </pc:graphicFrameChg>
        <pc:graphicFrameChg chg="mod">
          <ac:chgData name="Ramana Nagasamudram" userId="ed1f4a86d7920da6" providerId="LiveId" clId="{CDC3DBC2-595B-457B-A371-5618ED8F0405}" dt="2024-06-03T00:28:42.831" v="3516"/>
          <ac:graphicFrameMkLst>
            <pc:docMk/>
            <pc:sldMk cId="3512200576" sldId="277"/>
            <ac:graphicFrameMk id="19" creationId="{43867148-AC61-15A0-A02A-BFAEA6615176}"/>
          </ac:graphicFrameMkLst>
        </pc:graphicFrameChg>
        <pc:graphicFrameChg chg="mod">
          <ac:chgData name="Ramana Nagasamudram" userId="ed1f4a86d7920da6" providerId="LiveId" clId="{CDC3DBC2-595B-457B-A371-5618ED8F0405}" dt="2024-06-03T00:28:42.831" v="3516"/>
          <ac:graphicFrameMkLst>
            <pc:docMk/>
            <pc:sldMk cId="3512200576" sldId="277"/>
            <ac:graphicFrameMk id="20" creationId="{E91D65C7-2D52-6F2F-579B-5DCD6FBF9BB8}"/>
          </ac:graphicFrameMkLst>
        </pc:graphicFrameChg>
        <pc:graphicFrameChg chg="mod">
          <ac:chgData name="Ramana Nagasamudram" userId="ed1f4a86d7920da6" providerId="LiveId" clId="{CDC3DBC2-595B-457B-A371-5618ED8F0405}" dt="2024-06-03T00:28:42.831" v="3516"/>
          <ac:graphicFrameMkLst>
            <pc:docMk/>
            <pc:sldMk cId="3512200576" sldId="277"/>
            <ac:graphicFrameMk id="23" creationId="{3C7F1344-090E-E75D-06F9-EE691FBEBC66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34" creationId="{E0A5F2C5-B3AB-CB77-002D-AC908380D0BD}"/>
          </ac:graphicFrameMkLst>
        </pc:graphicFrameChg>
        <pc:graphicFrameChg chg="mod modGraphic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35" creationId="{A9222DFA-2A56-D8AD-139E-4C95B9E0789D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36" creationId="{DF3720B0-D6F1-A966-39A3-7946BE91C907}"/>
          </ac:graphicFrameMkLst>
        </pc:graphicFrameChg>
        <pc:graphicFrameChg chg="mod">
          <ac:chgData name="Ramana Nagasamudram" userId="ed1f4a86d7920da6" providerId="LiveId" clId="{CDC3DBC2-595B-457B-A371-5618ED8F0405}" dt="2024-06-03T00:38:52.362" v="4081" actId="113"/>
          <ac:graphicFrameMkLst>
            <pc:docMk/>
            <pc:sldMk cId="3512200576" sldId="277"/>
            <ac:graphicFrameMk id="39" creationId="{57810F10-3949-CB0C-528D-A49E26DBCA39}"/>
          </ac:graphicFrameMkLst>
        </pc:graphicFrameChg>
      </pc:sldChg>
      <pc:sldChg chg="modSp new add del mod">
        <pc:chgData name="Ramana Nagasamudram" userId="ed1f4a86d7920da6" providerId="LiveId" clId="{CDC3DBC2-595B-457B-A371-5618ED8F0405}" dt="2024-06-03T02:29:34.161" v="8416" actId="47"/>
        <pc:sldMkLst>
          <pc:docMk/>
          <pc:sldMk cId="4163857089" sldId="278"/>
        </pc:sldMkLst>
        <pc:spChg chg="mod">
          <ac:chgData name="Ramana Nagasamudram" userId="ed1f4a86d7920da6" providerId="LiveId" clId="{CDC3DBC2-595B-457B-A371-5618ED8F0405}" dt="2024-06-03T01:28:10.830" v="5070" actId="113"/>
          <ac:spMkLst>
            <pc:docMk/>
            <pc:sldMk cId="4163857089" sldId="278"/>
            <ac:spMk id="2" creationId="{82550791-74D8-19CD-1C69-8EC045B24CA0}"/>
          </ac:spMkLst>
        </pc:spChg>
        <pc:spChg chg="mod">
          <ac:chgData name="Ramana Nagasamudram" userId="ed1f4a86d7920da6" providerId="LiveId" clId="{CDC3DBC2-595B-457B-A371-5618ED8F0405}" dt="2024-06-02T23:35:26.958" v="2331" actId="20577"/>
          <ac:spMkLst>
            <pc:docMk/>
            <pc:sldMk cId="4163857089" sldId="278"/>
            <ac:spMk id="3" creationId="{FC4B4712-3E48-1E92-76ED-AF425C467A6A}"/>
          </ac:spMkLst>
        </pc:spChg>
      </pc:sldChg>
      <pc:sldChg chg="modSp new del mod">
        <pc:chgData name="Ramana Nagasamudram" userId="ed1f4a86d7920da6" providerId="LiveId" clId="{CDC3DBC2-595B-457B-A371-5618ED8F0405}" dt="2024-06-03T02:29:32.526" v="8415" actId="47"/>
        <pc:sldMkLst>
          <pc:docMk/>
          <pc:sldMk cId="437744702" sldId="279"/>
        </pc:sldMkLst>
        <pc:spChg chg="mod">
          <ac:chgData name="Ramana Nagasamudram" userId="ed1f4a86d7920da6" providerId="LiveId" clId="{CDC3DBC2-595B-457B-A371-5618ED8F0405}" dt="2024-06-03T01:28:14.612" v="5071" actId="113"/>
          <ac:spMkLst>
            <pc:docMk/>
            <pc:sldMk cId="437744702" sldId="279"/>
            <ac:spMk id="2" creationId="{A235F3C3-7021-F2C8-EE52-A0FE75793155}"/>
          </ac:spMkLst>
        </pc:spChg>
        <pc:spChg chg="mod">
          <ac:chgData name="Ramana Nagasamudram" userId="ed1f4a86d7920da6" providerId="LiveId" clId="{CDC3DBC2-595B-457B-A371-5618ED8F0405}" dt="2024-06-02T23:36:21.181" v="2591" actId="20577"/>
          <ac:spMkLst>
            <pc:docMk/>
            <pc:sldMk cId="437744702" sldId="279"/>
            <ac:spMk id="3" creationId="{06C86AEA-2C83-D220-2AD3-5060BB2E6291}"/>
          </ac:spMkLst>
        </pc:spChg>
      </pc:sldChg>
      <pc:sldChg chg="addSp delSp modSp new mod modClrScheme chgLayout">
        <pc:chgData name="Ramana Nagasamudram" userId="ed1f4a86d7920da6" providerId="LiveId" clId="{CDC3DBC2-595B-457B-A371-5618ED8F0405}" dt="2024-06-03T04:23:11.270" v="10174" actId="20577"/>
        <pc:sldMkLst>
          <pc:docMk/>
          <pc:sldMk cId="2066731538" sldId="280"/>
        </pc:sldMkLst>
        <pc:spChg chg="mod ord">
          <ac:chgData name="Ramana Nagasamudram" userId="ed1f4a86d7920da6" providerId="LiveId" clId="{CDC3DBC2-595B-457B-A371-5618ED8F0405}" dt="2024-06-03T04:23:11.270" v="10174" actId="20577"/>
          <ac:spMkLst>
            <pc:docMk/>
            <pc:sldMk cId="2066731538" sldId="280"/>
            <ac:spMk id="2" creationId="{51AA4FA4-C9D9-BDBE-288F-7FD8EF8D39B4}"/>
          </ac:spMkLst>
        </pc:spChg>
        <pc:spChg chg="del mod ord">
          <ac:chgData name="Ramana Nagasamudram" userId="ed1f4a86d7920da6" providerId="LiveId" clId="{CDC3DBC2-595B-457B-A371-5618ED8F0405}" dt="2024-06-03T02:13:47.352" v="7589" actId="700"/>
          <ac:spMkLst>
            <pc:docMk/>
            <pc:sldMk cId="2066731538" sldId="280"/>
            <ac:spMk id="3" creationId="{1AC2B6F0-D69F-415F-762C-AE1F315E007E}"/>
          </ac:spMkLst>
        </pc:spChg>
        <pc:spChg chg="add mod ord">
          <ac:chgData name="Ramana Nagasamudram" userId="ed1f4a86d7920da6" providerId="LiveId" clId="{CDC3DBC2-595B-457B-A371-5618ED8F0405}" dt="2024-06-03T02:35:49.627" v="8847" actId="20577"/>
          <ac:spMkLst>
            <pc:docMk/>
            <pc:sldMk cId="2066731538" sldId="280"/>
            <ac:spMk id="4" creationId="{476E2A33-9C59-A268-1068-F8162FA7BBDC}"/>
          </ac:spMkLst>
        </pc:spChg>
        <pc:spChg chg="add mod ord">
          <ac:chgData name="Ramana Nagasamudram" userId="ed1f4a86d7920da6" providerId="LiveId" clId="{CDC3DBC2-595B-457B-A371-5618ED8F0405}" dt="2024-06-03T02:52:35.375" v="9380" actId="207"/>
          <ac:spMkLst>
            <pc:docMk/>
            <pc:sldMk cId="2066731538" sldId="280"/>
            <ac:spMk id="5" creationId="{C241617F-E09F-87AC-2DEE-6DFC560FAF07}"/>
          </ac:spMkLst>
        </pc:spChg>
        <pc:spChg chg="mod">
          <ac:chgData name="Ramana Nagasamudram" userId="ed1f4a86d7920da6" providerId="LiveId" clId="{CDC3DBC2-595B-457B-A371-5618ED8F0405}" dt="2024-06-03T02:18:48.972" v="7782"/>
          <ac:spMkLst>
            <pc:docMk/>
            <pc:sldMk cId="2066731538" sldId="280"/>
            <ac:spMk id="9" creationId="{A1741C24-7C25-5EBA-05DA-13CF64512164}"/>
          </ac:spMkLst>
        </pc:spChg>
        <pc:spChg chg="mod">
          <ac:chgData name="Ramana Nagasamudram" userId="ed1f4a86d7920da6" providerId="LiveId" clId="{CDC3DBC2-595B-457B-A371-5618ED8F0405}" dt="2024-06-03T02:31:21.091" v="8481" actId="20577"/>
          <ac:spMkLst>
            <pc:docMk/>
            <pc:sldMk cId="2066731538" sldId="280"/>
            <ac:spMk id="10" creationId="{CAC14371-6EBA-272F-36C8-53E771494A82}"/>
          </ac:spMkLst>
        </pc:spChg>
        <pc:spChg chg="mod">
          <ac:chgData name="Ramana Nagasamudram" userId="ed1f4a86d7920da6" providerId="LiveId" clId="{CDC3DBC2-595B-457B-A371-5618ED8F0405}" dt="2024-06-03T02:18:48.972" v="7782"/>
          <ac:spMkLst>
            <pc:docMk/>
            <pc:sldMk cId="2066731538" sldId="280"/>
            <ac:spMk id="13" creationId="{4E2BC1B8-B62B-3446-FA92-1A4B688AC25B}"/>
          </ac:spMkLst>
        </pc:spChg>
        <pc:spChg chg="add mod">
          <ac:chgData name="Ramana Nagasamudram" userId="ed1f4a86d7920da6" providerId="LiveId" clId="{CDC3DBC2-595B-457B-A371-5618ED8F0405}" dt="2024-06-03T02:34:35.087" v="8770" actId="404"/>
          <ac:spMkLst>
            <pc:docMk/>
            <pc:sldMk cId="2066731538" sldId="280"/>
            <ac:spMk id="14" creationId="{C833A393-DBF9-4981-D89E-69D3956DB126}"/>
          </ac:spMkLst>
        </pc:spChg>
        <pc:spChg chg="add mod">
          <ac:chgData name="Ramana Nagasamudram" userId="ed1f4a86d7920da6" providerId="LiveId" clId="{CDC3DBC2-595B-457B-A371-5618ED8F0405}" dt="2024-06-03T02:35:21.050" v="8834" actId="207"/>
          <ac:spMkLst>
            <pc:docMk/>
            <pc:sldMk cId="2066731538" sldId="280"/>
            <ac:spMk id="15" creationId="{5C3733D5-5F7E-B741-8AD8-EDE5FCD2940B}"/>
          </ac:spMkLst>
        </pc:spChg>
        <pc:grpChg chg="add mod">
          <ac:chgData name="Ramana Nagasamudram" userId="ed1f4a86d7920da6" providerId="LiveId" clId="{CDC3DBC2-595B-457B-A371-5618ED8F0405}" dt="2024-06-03T02:19:47.037" v="7994" actId="1076"/>
          <ac:grpSpMkLst>
            <pc:docMk/>
            <pc:sldMk cId="2066731538" sldId="280"/>
            <ac:grpSpMk id="6" creationId="{1967FC09-F5AE-D57C-0132-F31B6C2103CF}"/>
          </ac:grpSpMkLst>
        </pc:grpChg>
        <pc:graphicFrameChg chg="mod">
          <ac:chgData name="Ramana Nagasamudram" userId="ed1f4a86d7920da6" providerId="LiveId" clId="{CDC3DBC2-595B-457B-A371-5618ED8F0405}" dt="2024-06-03T02:18:48.972" v="7782"/>
          <ac:graphicFrameMkLst>
            <pc:docMk/>
            <pc:sldMk cId="2066731538" sldId="280"/>
            <ac:graphicFrameMk id="7" creationId="{071762E3-2C31-CCE5-CFD5-5CCBBBE7FD72}"/>
          </ac:graphicFrameMkLst>
        </pc:graphicFrameChg>
        <pc:graphicFrameChg chg="mod">
          <ac:chgData name="Ramana Nagasamudram" userId="ed1f4a86d7920da6" providerId="LiveId" clId="{CDC3DBC2-595B-457B-A371-5618ED8F0405}" dt="2024-06-03T02:18:48.972" v="7782"/>
          <ac:graphicFrameMkLst>
            <pc:docMk/>
            <pc:sldMk cId="2066731538" sldId="280"/>
            <ac:graphicFrameMk id="8" creationId="{CD23A64D-039F-9C34-1497-D2A13AF16001}"/>
          </ac:graphicFrameMkLst>
        </pc:graphicFrameChg>
        <pc:graphicFrameChg chg="mod">
          <ac:chgData name="Ramana Nagasamudram" userId="ed1f4a86d7920da6" providerId="LiveId" clId="{CDC3DBC2-595B-457B-A371-5618ED8F0405}" dt="2024-06-03T02:18:48.972" v="7782"/>
          <ac:graphicFrameMkLst>
            <pc:docMk/>
            <pc:sldMk cId="2066731538" sldId="280"/>
            <ac:graphicFrameMk id="11" creationId="{7BBC033C-A657-1ADB-B3AE-5DD274E32B3E}"/>
          </ac:graphicFrameMkLst>
        </pc:graphicFrameChg>
        <pc:graphicFrameChg chg="mod">
          <ac:chgData name="Ramana Nagasamudram" userId="ed1f4a86d7920da6" providerId="LiveId" clId="{CDC3DBC2-595B-457B-A371-5618ED8F0405}" dt="2024-06-03T02:18:48.972" v="7782"/>
          <ac:graphicFrameMkLst>
            <pc:docMk/>
            <pc:sldMk cId="2066731538" sldId="280"/>
            <ac:graphicFrameMk id="12" creationId="{66B4A38F-C4B0-C9DE-C134-E07C84A8945F}"/>
          </ac:graphicFrameMkLst>
        </pc:graphicFrameChg>
      </pc:sldChg>
      <pc:sldChg chg="addSp delSp modSp new mod">
        <pc:chgData name="Ramana Nagasamudram" userId="ed1f4a86d7920da6" providerId="LiveId" clId="{CDC3DBC2-595B-457B-A371-5618ED8F0405}" dt="2024-06-02T23:44:09.120" v="2689" actId="208"/>
        <pc:sldMkLst>
          <pc:docMk/>
          <pc:sldMk cId="1082079082" sldId="281"/>
        </pc:sldMkLst>
        <pc:spChg chg="del">
          <ac:chgData name="Ramana Nagasamudram" userId="ed1f4a86d7920da6" providerId="LiveId" clId="{CDC3DBC2-595B-457B-A371-5618ED8F0405}" dt="2024-06-02T23:40:33.002" v="2626" actId="478"/>
          <ac:spMkLst>
            <pc:docMk/>
            <pc:sldMk cId="1082079082" sldId="281"/>
            <ac:spMk id="3" creationId="{8811E73B-2B97-E4B6-6D4E-6D212E50980F}"/>
          </ac:spMkLst>
        </pc:spChg>
        <pc:spChg chg="add mod">
          <ac:chgData name="Ramana Nagasamudram" userId="ed1f4a86d7920da6" providerId="LiveId" clId="{CDC3DBC2-595B-457B-A371-5618ED8F0405}" dt="2024-06-02T23:44:09.120" v="2689" actId="208"/>
          <ac:spMkLst>
            <pc:docMk/>
            <pc:sldMk cId="1082079082" sldId="281"/>
            <ac:spMk id="4" creationId="{16BEC1F4-DED5-3AC0-00E7-6BE7A177BE22}"/>
          </ac:spMkLst>
        </pc:sp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6" creationId="{4C618503-A6F6-843F-683F-A863B1BF8FCA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9" creationId="{2F36EB25-5741-1343-DD5B-9F04AD58A9F2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0" creationId="{4E9808E9-56AC-A88D-783F-28A07DE2D9BB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1" creationId="{59D59448-F278-EE4D-66F9-AC921E0E0401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2" creationId="{9EF4D889-2BDC-3DF7-421F-E1D7FF88BE5F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3" creationId="{C0AE7AAC-4A37-4522-46A8-4D5328023B32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7" creationId="{1914D575-4568-D7D8-9024-64906DD2DB9E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8" creationId="{DA57693A-2196-D681-16AE-3BC97F88CE6E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19" creationId="{5EE19586-62C9-176F-C6AA-DD0EF838E99F}"/>
          </ac:cxnSpMkLst>
        </pc:cxnChg>
        <pc:cxnChg chg="add mod">
          <ac:chgData name="Ramana Nagasamudram" userId="ed1f4a86d7920da6" providerId="LiveId" clId="{CDC3DBC2-595B-457B-A371-5618ED8F0405}" dt="2024-06-02T23:44:09.120" v="2689" actId="208"/>
          <ac:cxnSpMkLst>
            <pc:docMk/>
            <pc:sldMk cId="1082079082" sldId="281"/>
            <ac:cxnSpMk id="20" creationId="{82778063-78AE-D081-F0AD-346B6413449B}"/>
          </ac:cxnSpMkLst>
        </pc:cxnChg>
      </pc:sldChg>
      <pc:sldChg chg="addSp delSp modSp new mod">
        <pc:chgData name="Ramana Nagasamudram" userId="ed1f4a86d7920da6" providerId="LiveId" clId="{CDC3DBC2-595B-457B-A371-5618ED8F0405}" dt="2024-06-03T00:01:46.314" v="2925" actId="14100"/>
        <pc:sldMkLst>
          <pc:docMk/>
          <pc:sldMk cId="1252690" sldId="282"/>
        </pc:sldMkLst>
        <pc:spChg chg="del">
          <ac:chgData name="Ramana Nagasamudram" userId="ed1f4a86d7920da6" providerId="LiveId" clId="{CDC3DBC2-595B-457B-A371-5618ED8F0405}" dt="2024-06-02T23:44:27.799" v="2691" actId="3680"/>
          <ac:spMkLst>
            <pc:docMk/>
            <pc:sldMk cId="1252690" sldId="282"/>
            <ac:spMk id="3" creationId="{9367E466-3E2E-917C-0C02-11DC9FB50DE1}"/>
          </ac:spMkLst>
        </pc:spChg>
        <pc:spChg chg="add del mod">
          <ac:chgData name="Ramana Nagasamudram" userId="ed1f4a86d7920da6" providerId="LiveId" clId="{CDC3DBC2-595B-457B-A371-5618ED8F0405}" dt="2024-06-02T23:45:15.997" v="2704" actId="478"/>
          <ac:spMkLst>
            <pc:docMk/>
            <pc:sldMk cId="1252690" sldId="282"/>
            <ac:spMk id="6" creationId="{9CF1B54B-9369-6E0D-571A-BFF24E8FFFB9}"/>
          </ac:spMkLst>
        </pc:spChg>
        <pc:spChg chg="add mod">
          <ac:chgData name="Ramana Nagasamudram" userId="ed1f4a86d7920da6" providerId="LiveId" clId="{CDC3DBC2-595B-457B-A371-5618ED8F0405}" dt="2024-06-02T23:58:27.139" v="2879" actId="1076"/>
          <ac:spMkLst>
            <pc:docMk/>
            <pc:sldMk cId="1252690" sldId="282"/>
            <ac:spMk id="9" creationId="{A6A325BC-696D-DD01-5DE2-C90E98CE40BF}"/>
          </ac:spMkLst>
        </pc:spChg>
        <pc:spChg chg="add mod">
          <ac:chgData name="Ramana Nagasamudram" userId="ed1f4a86d7920da6" providerId="LiveId" clId="{CDC3DBC2-595B-457B-A371-5618ED8F0405}" dt="2024-06-02T23:56:08.274" v="2824" actId="1076"/>
          <ac:spMkLst>
            <pc:docMk/>
            <pc:sldMk cId="1252690" sldId="282"/>
            <ac:spMk id="10" creationId="{D911276D-7D5A-A049-C4C9-838BB91FD161}"/>
          </ac:spMkLst>
        </pc:spChg>
        <pc:spChg chg="add mod">
          <ac:chgData name="Ramana Nagasamudram" userId="ed1f4a86d7920da6" providerId="LiveId" clId="{CDC3DBC2-595B-457B-A371-5618ED8F0405}" dt="2024-06-02T23:57:53.984" v="2865" actId="1076"/>
          <ac:spMkLst>
            <pc:docMk/>
            <pc:sldMk cId="1252690" sldId="282"/>
            <ac:spMk id="11" creationId="{0DFAB717-10E7-7D14-7800-DB43446A273B}"/>
          </ac:spMkLst>
        </pc:spChg>
        <pc:spChg chg="add mod">
          <ac:chgData name="Ramana Nagasamudram" userId="ed1f4a86d7920da6" providerId="LiveId" clId="{CDC3DBC2-595B-457B-A371-5618ED8F0405}" dt="2024-06-02T23:58:19.441" v="2876" actId="1076"/>
          <ac:spMkLst>
            <pc:docMk/>
            <pc:sldMk cId="1252690" sldId="282"/>
            <ac:spMk id="12" creationId="{DF6C9326-8538-F157-7DC2-2C6223E167BF}"/>
          </ac:spMkLst>
        </pc:spChg>
        <pc:spChg chg="add mod">
          <ac:chgData name="Ramana Nagasamudram" userId="ed1f4a86d7920da6" providerId="LiveId" clId="{CDC3DBC2-595B-457B-A371-5618ED8F0405}" dt="2024-06-02T23:58:33.292" v="2881" actId="1076"/>
          <ac:spMkLst>
            <pc:docMk/>
            <pc:sldMk cId="1252690" sldId="282"/>
            <ac:spMk id="22" creationId="{0C52FE7D-D775-2086-EC7F-FB5AFA8F0436}"/>
          </ac:spMkLst>
        </pc:spChg>
        <pc:spChg chg="add mod">
          <ac:chgData name="Ramana Nagasamudram" userId="ed1f4a86d7920da6" providerId="LiveId" clId="{CDC3DBC2-595B-457B-A371-5618ED8F0405}" dt="2024-06-02T23:58:46.252" v="2884" actId="1076"/>
          <ac:spMkLst>
            <pc:docMk/>
            <pc:sldMk cId="1252690" sldId="282"/>
            <ac:spMk id="37" creationId="{FF6893FB-3016-8AE8-17B7-521ADF678D97}"/>
          </ac:spMkLst>
        </pc:spChg>
        <pc:spChg chg="add mod">
          <ac:chgData name="Ramana Nagasamudram" userId="ed1f4a86d7920da6" providerId="LiveId" clId="{CDC3DBC2-595B-457B-A371-5618ED8F0405}" dt="2024-06-02T23:58:46.252" v="2884" actId="1076"/>
          <ac:spMkLst>
            <pc:docMk/>
            <pc:sldMk cId="1252690" sldId="282"/>
            <ac:spMk id="38" creationId="{35E156D6-D989-A2D3-A1C4-6CEE937CD619}"/>
          </ac:spMkLst>
        </pc:spChg>
        <pc:spChg chg="add mod">
          <ac:chgData name="Ramana Nagasamudram" userId="ed1f4a86d7920da6" providerId="LiveId" clId="{CDC3DBC2-595B-457B-A371-5618ED8F0405}" dt="2024-06-02T23:58:46.252" v="2884" actId="1076"/>
          <ac:spMkLst>
            <pc:docMk/>
            <pc:sldMk cId="1252690" sldId="282"/>
            <ac:spMk id="39" creationId="{A7C33895-A456-BE5E-9849-39AF1FEE626C}"/>
          </ac:spMkLst>
        </pc:spChg>
        <pc:spChg chg="add mod">
          <ac:chgData name="Ramana Nagasamudram" userId="ed1f4a86d7920da6" providerId="LiveId" clId="{CDC3DBC2-595B-457B-A371-5618ED8F0405}" dt="2024-06-02T23:58:46.252" v="2884" actId="1076"/>
          <ac:spMkLst>
            <pc:docMk/>
            <pc:sldMk cId="1252690" sldId="282"/>
            <ac:spMk id="40" creationId="{8D09E6B2-C3BA-66ED-2EBA-F53A968B5B5E}"/>
          </ac:spMkLst>
        </pc:spChg>
        <pc:spChg chg="add mod">
          <ac:chgData name="Ramana Nagasamudram" userId="ed1f4a86d7920da6" providerId="LiveId" clId="{CDC3DBC2-595B-457B-A371-5618ED8F0405}" dt="2024-06-02T23:58:46.252" v="2884" actId="1076"/>
          <ac:spMkLst>
            <pc:docMk/>
            <pc:sldMk cId="1252690" sldId="282"/>
            <ac:spMk id="44" creationId="{DE8B6D8E-2E36-4BAA-CF20-58A1AC772D0A}"/>
          </ac:spMkLst>
        </pc:spChg>
        <pc:graphicFrameChg chg="add del mod ord modGraphic">
          <ac:chgData name="Ramana Nagasamudram" userId="ed1f4a86d7920da6" providerId="LiveId" clId="{CDC3DBC2-595B-457B-A371-5618ED8F0405}" dt="2024-06-02T23:46:47.977" v="2728" actId="207"/>
          <ac:graphicFrameMkLst>
            <pc:docMk/>
            <pc:sldMk cId="1252690" sldId="282"/>
            <ac:graphicFrameMk id="4" creationId="{E82D4717-93D0-68D6-2E8A-E87E46FE8150}"/>
          </ac:graphicFrameMkLst>
        </pc:graphicFrameChg>
        <pc:graphicFrameChg chg="add mod modGraphic">
          <ac:chgData name="Ramana Nagasamudram" userId="ed1f4a86d7920da6" providerId="LiveId" clId="{CDC3DBC2-595B-457B-A371-5618ED8F0405}" dt="2024-06-02T23:47:14.558" v="2732" actId="207"/>
          <ac:graphicFrameMkLst>
            <pc:docMk/>
            <pc:sldMk cId="1252690" sldId="282"/>
            <ac:graphicFrameMk id="7" creationId="{613E07C7-D0F2-5610-BDAA-D0D5620594F4}"/>
          </ac:graphicFrameMkLst>
        </pc:graphicFrameChg>
        <pc:graphicFrameChg chg="add mod modGraphic">
          <ac:chgData name="Ramana Nagasamudram" userId="ed1f4a86d7920da6" providerId="LiveId" clId="{CDC3DBC2-595B-457B-A371-5618ED8F0405}" dt="2024-06-02T23:48:44.929" v="2736" actId="207"/>
          <ac:graphicFrameMkLst>
            <pc:docMk/>
            <pc:sldMk cId="1252690" sldId="282"/>
            <ac:graphicFrameMk id="8" creationId="{D2AD7BC0-DD69-E3A0-6911-A64ACEBE03E3}"/>
          </ac:graphicFrameMkLst>
        </pc:graphicFrameChg>
        <pc:cxnChg chg="add mod">
          <ac:chgData name="Ramana Nagasamudram" userId="ed1f4a86d7920da6" providerId="LiveId" clId="{CDC3DBC2-595B-457B-A371-5618ED8F0405}" dt="2024-06-02T23:58:30.401" v="2880" actId="14100"/>
          <ac:cxnSpMkLst>
            <pc:docMk/>
            <pc:sldMk cId="1252690" sldId="282"/>
            <ac:cxnSpMk id="14" creationId="{E6FA2EEE-E6E7-8E06-6DB4-1DD79F0ECE94}"/>
          </ac:cxnSpMkLst>
        </pc:cxnChg>
        <pc:cxnChg chg="add mod">
          <ac:chgData name="Ramana Nagasamudram" userId="ed1f4a86d7920da6" providerId="LiveId" clId="{CDC3DBC2-595B-457B-A371-5618ED8F0405}" dt="2024-06-02T23:58:19.441" v="2876" actId="1076"/>
          <ac:cxnSpMkLst>
            <pc:docMk/>
            <pc:sldMk cId="1252690" sldId="282"/>
            <ac:cxnSpMk id="16" creationId="{9A7DA9EE-EF85-E685-7BAC-17D348209B30}"/>
          </ac:cxnSpMkLst>
        </pc:cxnChg>
        <pc:cxnChg chg="add mod">
          <ac:chgData name="Ramana Nagasamudram" userId="ed1f4a86d7920da6" providerId="LiveId" clId="{CDC3DBC2-595B-457B-A371-5618ED8F0405}" dt="2024-06-02T23:58:19.441" v="2876" actId="1076"/>
          <ac:cxnSpMkLst>
            <pc:docMk/>
            <pc:sldMk cId="1252690" sldId="282"/>
            <ac:cxnSpMk id="18" creationId="{C1C9F122-961F-A197-A1FF-40C387A16902}"/>
          </ac:cxnSpMkLst>
        </pc:cxnChg>
        <pc:cxnChg chg="add mod">
          <ac:chgData name="Ramana Nagasamudram" userId="ed1f4a86d7920da6" providerId="LiveId" clId="{CDC3DBC2-595B-457B-A371-5618ED8F0405}" dt="2024-06-02T23:58:36.807" v="2882" actId="14100"/>
          <ac:cxnSpMkLst>
            <pc:docMk/>
            <pc:sldMk cId="1252690" sldId="282"/>
            <ac:cxnSpMk id="23" creationId="{31B4916F-4678-6284-296B-753B13E77FFC}"/>
          </ac:cxnSpMkLst>
        </pc:cxnChg>
        <pc:cxnChg chg="add mod">
          <ac:chgData name="Ramana Nagasamudram" userId="ed1f4a86d7920da6" providerId="LiveId" clId="{CDC3DBC2-595B-457B-A371-5618ED8F0405}" dt="2024-06-02T23:58:46.252" v="2884" actId="1076"/>
          <ac:cxnSpMkLst>
            <pc:docMk/>
            <pc:sldMk cId="1252690" sldId="282"/>
            <ac:cxnSpMk id="41" creationId="{C85989DA-481E-40A7-A553-0B8FAE79E8E3}"/>
          </ac:cxnSpMkLst>
        </pc:cxnChg>
        <pc:cxnChg chg="add mod">
          <ac:chgData name="Ramana Nagasamudram" userId="ed1f4a86d7920da6" providerId="LiveId" clId="{CDC3DBC2-595B-457B-A371-5618ED8F0405}" dt="2024-06-02T23:58:46.252" v="2884" actId="1076"/>
          <ac:cxnSpMkLst>
            <pc:docMk/>
            <pc:sldMk cId="1252690" sldId="282"/>
            <ac:cxnSpMk id="42" creationId="{ABDD33EE-A3C1-7A4D-5808-A3EC5D72E45B}"/>
          </ac:cxnSpMkLst>
        </pc:cxnChg>
        <pc:cxnChg chg="add mod">
          <ac:chgData name="Ramana Nagasamudram" userId="ed1f4a86d7920da6" providerId="LiveId" clId="{CDC3DBC2-595B-457B-A371-5618ED8F0405}" dt="2024-06-02T23:58:46.252" v="2884" actId="1076"/>
          <ac:cxnSpMkLst>
            <pc:docMk/>
            <pc:sldMk cId="1252690" sldId="282"/>
            <ac:cxnSpMk id="43" creationId="{63AB0BFE-6E14-7378-C33A-D981690C41A1}"/>
          </ac:cxnSpMkLst>
        </pc:cxnChg>
        <pc:cxnChg chg="add mod">
          <ac:chgData name="Ramana Nagasamudram" userId="ed1f4a86d7920da6" providerId="LiveId" clId="{CDC3DBC2-595B-457B-A371-5618ED8F0405}" dt="2024-06-02T23:58:46.252" v="2884" actId="1076"/>
          <ac:cxnSpMkLst>
            <pc:docMk/>
            <pc:sldMk cId="1252690" sldId="282"/>
            <ac:cxnSpMk id="45" creationId="{DA35A24F-F9DF-A192-7AFD-697761A55B24}"/>
          </ac:cxnSpMkLst>
        </pc:cxnChg>
        <pc:cxnChg chg="add mod">
          <ac:chgData name="Ramana Nagasamudram" userId="ed1f4a86d7920da6" providerId="LiveId" clId="{CDC3DBC2-595B-457B-A371-5618ED8F0405}" dt="2024-06-02T23:59:02.629" v="2887" actId="13822"/>
          <ac:cxnSpMkLst>
            <pc:docMk/>
            <pc:sldMk cId="1252690" sldId="282"/>
            <ac:cxnSpMk id="47" creationId="{543907FA-04DA-B113-5997-42B28000ED2D}"/>
          </ac:cxnSpMkLst>
        </pc:cxnChg>
        <pc:cxnChg chg="add mod">
          <ac:chgData name="Ramana Nagasamudram" userId="ed1f4a86d7920da6" providerId="LiveId" clId="{CDC3DBC2-595B-457B-A371-5618ED8F0405}" dt="2024-06-02T23:59:48.283" v="2899" actId="14100"/>
          <ac:cxnSpMkLst>
            <pc:docMk/>
            <pc:sldMk cId="1252690" sldId="282"/>
            <ac:cxnSpMk id="49" creationId="{4737CF9A-0630-B25D-A3D8-121E1478C9BF}"/>
          </ac:cxnSpMkLst>
        </pc:cxnChg>
        <pc:cxnChg chg="add mod">
          <ac:chgData name="Ramana Nagasamudram" userId="ed1f4a86d7920da6" providerId="LiveId" clId="{CDC3DBC2-595B-457B-A371-5618ED8F0405}" dt="2024-06-03T00:00:32.564" v="2909" actId="14100"/>
          <ac:cxnSpMkLst>
            <pc:docMk/>
            <pc:sldMk cId="1252690" sldId="282"/>
            <ac:cxnSpMk id="60" creationId="{3F05F11D-DCE9-512D-A611-CE66E2E95CE0}"/>
          </ac:cxnSpMkLst>
        </pc:cxnChg>
        <pc:cxnChg chg="add mod">
          <ac:chgData name="Ramana Nagasamudram" userId="ed1f4a86d7920da6" providerId="LiveId" clId="{CDC3DBC2-595B-457B-A371-5618ED8F0405}" dt="2024-06-03T00:01:20.186" v="2919" actId="14100"/>
          <ac:cxnSpMkLst>
            <pc:docMk/>
            <pc:sldMk cId="1252690" sldId="282"/>
            <ac:cxnSpMk id="70" creationId="{CADCE312-33B3-9C56-25A2-89561C8C8BAC}"/>
          </ac:cxnSpMkLst>
        </pc:cxnChg>
        <pc:cxnChg chg="add mod">
          <ac:chgData name="Ramana Nagasamudram" userId="ed1f4a86d7920da6" providerId="LiveId" clId="{CDC3DBC2-595B-457B-A371-5618ED8F0405}" dt="2024-06-03T00:01:17.052" v="2918" actId="14100"/>
          <ac:cxnSpMkLst>
            <pc:docMk/>
            <pc:sldMk cId="1252690" sldId="282"/>
            <ac:cxnSpMk id="73" creationId="{7340E0DE-573E-3D2C-3AE9-707E729D3F8A}"/>
          </ac:cxnSpMkLst>
        </pc:cxnChg>
        <pc:cxnChg chg="add mod">
          <ac:chgData name="Ramana Nagasamudram" userId="ed1f4a86d7920da6" providerId="LiveId" clId="{CDC3DBC2-595B-457B-A371-5618ED8F0405}" dt="2024-06-03T00:01:30.176" v="2922" actId="14100"/>
          <ac:cxnSpMkLst>
            <pc:docMk/>
            <pc:sldMk cId="1252690" sldId="282"/>
            <ac:cxnSpMk id="78" creationId="{90064B0E-E5B2-C236-EAA0-6CA26DB73AAA}"/>
          </ac:cxnSpMkLst>
        </pc:cxnChg>
        <pc:cxnChg chg="add mod">
          <ac:chgData name="Ramana Nagasamudram" userId="ed1f4a86d7920da6" providerId="LiveId" clId="{CDC3DBC2-595B-457B-A371-5618ED8F0405}" dt="2024-06-03T00:01:46.314" v="2925" actId="14100"/>
          <ac:cxnSpMkLst>
            <pc:docMk/>
            <pc:sldMk cId="1252690" sldId="282"/>
            <ac:cxnSpMk id="81" creationId="{D3C1B353-ADEE-1DC0-E479-947C3FCD320C}"/>
          </ac:cxnSpMkLst>
        </pc:cxnChg>
      </pc:sldChg>
      <pc:sldChg chg="addSp delSp modSp new mod">
        <pc:chgData name="Ramana Nagasamudram" userId="ed1f4a86d7920da6" providerId="LiveId" clId="{CDC3DBC2-595B-457B-A371-5618ED8F0405}" dt="2024-06-03T00:27:39.600" v="3504" actId="164"/>
        <pc:sldMkLst>
          <pc:docMk/>
          <pc:sldMk cId="612359906" sldId="283"/>
        </pc:sldMkLst>
        <pc:spChg chg="del">
          <ac:chgData name="Ramana Nagasamudram" userId="ed1f4a86d7920da6" providerId="LiveId" clId="{CDC3DBC2-595B-457B-A371-5618ED8F0405}" dt="2024-06-03T00:24:44.276" v="3450" actId="478"/>
          <ac:spMkLst>
            <pc:docMk/>
            <pc:sldMk cId="612359906" sldId="283"/>
            <ac:spMk id="3" creationId="{16F903F9-A5DB-1DC7-7B57-8FF7648BAA25}"/>
          </ac:spMkLst>
        </pc:spChg>
        <pc:spChg chg="add mod topLvl">
          <ac:chgData name="Ramana Nagasamudram" userId="ed1f4a86d7920da6" providerId="LiveId" clId="{CDC3DBC2-595B-457B-A371-5618ED8F0405}" dt="2024-06-03T00:27:39.600" v="3504" actId="164"/>
          <ac:spMkLst>
            <pc:docMk/>
            <pc:sldMk cId="612359906" sldId="283"/>
            <ac:spMk id="7" creationId="{1D98315E-0AAB-5626-5881-F939C3282E3B}"/>
          </ac:spMkLst>
        </pc:spChg>
        <pc:spChg chg="add mod topLvl">
          <ac:chgData name="Ramana Nagasamudram" userId="ed1f4a86d7920da6" providerId="LiveId" clId="{CDC3DBC2-595B-457B-A371-5618ED8F0405}" dt="2024-06-03T00:27:39.600" v="3504" actId="164"/>
          <ac:spMkLst>
            <pc:docMk/>
            <pc:sldMk cId="612359906" sldId="283"/>
            <ac:spMk id="8" creationId="{F11F95E7-257A-212F-300F-8423939D7A70}"/>
          </ac:spMkLst>
        </pc:spChg>
        <pc:spChg chg="add mod topLvl">
          <ac:chgData name="Ramana Nagasamudram" userId="ed1f4a86d7920da6" providerId="LiveId" clId="{CDC3DBC2-595B-457B-A371-5618ED8F0405}" dt="2024-06-03T00:27:39.600" v="3504" actId="164"/>
          <ac:spMkLst>
            <pc:docMk/>
            <pc:sldMk cId="612359906" sldId="283"/>
            <ac:spMk id="10" creationId="{53602F6A-F835-A9A4-65BB-D6EE6FD5B7E7}"/>
          </ac:spMkLst>
        </pc:spChg>
        <pc:spChg chg="add mod topLvl">
          <ac:chgData name="Ramana Nagasamudram" userId="ed1f4a86d7920da6" providerId="LiveId" clId="{CDC3DBC2-595B-457B-A371-5618ED8F0405}" dt="2024-06-03T00:27:39.600" v="3504" actId="164"/>
          <ac:spMkLst>
            <pc:docMk/>
            <pc:sldMk cId="612359906" sldId="283"/>
            <ac:spMk id="11" creationId="{FA7A47C7-7E0F-0C9A-0992-95E76276371C}"/>
          </ac:spMkLst>
        </pc:spChg>
        <pc:spChg chg="add mod topLvl">
          <ac:chgData name="Ramana Nagasamudram" userId="ed1f4a86d7920da6" providerId="LiveId" clId="{CDC3DBC2-595B-457B-A371-5618ED8F0405}" dt="2024-06-03T00:27:39.600" v="3504" actId="164"/>
          <ac:spMkLst>
            <pc:docMk/>
            <pc:sldMk cId="612359906" sldId="283"/>
            <ac:spMk id="12" creationId="{A179B5E1-D1EE-344C-DBB2-42995C488290}"/>
          </ac:spMkLst>
        </pc:spChg>
        <pc:grpChg chg="add del mod">
          <ac:chgData name="Ramana Nagasamudram" userId="ed1f4a86d7920da6" providerId="LiveId" clId="{CDC3DBC2-595B-457B-A371-5618ED8F0405}" dt="2024-06-03T00:27:26.278" v="3502" actId="165"/>
          <ac:grpSpMkLst>
            <pc:docMk/>
            <pc:sldMk cId="612359906" sldId="283"/>
            <ac:grpSpMk id="13" creationId="{476689AB-CBBE-DDA5-BD2A-4BF288291272}"/>
          </ac:grpSpMkLst>
        </pc:grpChg>
        <pc:grpChg chg="add mod">
          <ac:chgData name="Ramana Nagasamudram" userId="ed1f4a86d7920da6" providerId="LiveId" clId="{CDC3DBC2-595B-457B-A371-5618ED8F0405}" dt="2024-06-03T00:27:39.600" v="3504" actId="164"/>
          <ac:grpSpMkLst>
            <pc:docMk/>
            <pc:sldMk cId="612359906" sldId="283"/>
            <ac:grpSpMk id="14" creationId="{DE822F0C-4C83-DCFF-0958-D2764C4486DF}"/>
          </ac:grpSpMkLst>
        </pc:grpChg>
        <pc:graphicFrameChg chg="add mod topLvl modGraphic">
          <ac:chgData name="Ramana Nagasamudram" userId="ed1f4a86d7920da6" providerId="LiveId" clId="{CDC3DBC2-595B-457B-A371-5618ED8F0405}" dt="2024-06-03T00:27:39.600" v="3504" actId="164"/>
          <ac:graphicFrameMkLst>
            <pc:docMk/>
            <pc:sldMk cId="612359906" sldId="283"/>
            <ac:graphicFrameMk id="4" creationId="{773F9726-2812-5755-DC22-8B1718A6DBB4}"/>
          </ac:graphicFrameMkLst>
        </pc:graphicFrameChg>
        <pc:graphicFrameChg chg="add mod topLvl modGraphic">
          <ac:chgData name="Ramana Nagasamudram" userId="ed1f4a86d7920da6" providerId="LiveId" clId="{CDC3DBC2-595B-457B-A371-5618ED8F0405}" dt="2024-06-03T00:27:39.600" v="3504" actId="164"/>
          <ac:graphicFrameMkLst>
            <pc:docMk/>
            <pc:sldMk cId="612359906" sldId="283"/>
            <ac:graphicFrameMk id="5" creationId="{420390D9-E5B8-B335-FD0D-FE2A0983AFCF}"/>
          </ac:graphicFrameMkLst>
        </pc:graphicFrameChg>
        <pc:graphicFrameChg chg="add mod topLvl modGraphic">
          <ac:chgData name="Ramana Nagasamudram" userId="ed1f4a86d7920da6" providerId="LiveId" clId="{CDC3DBC2-595B-457B-A371-5618ED8F0405}" dt="2024-06-03T00:27:39.600" v="3504" actId="164"/>
          <ac:graphicFrameMkLst>
            <pc:docMk/>
            <pc:sldMk cId="612359906" sldId="283"/>
            <ac:graphicFrameMk id="6" creationId="{B3392218-87AB-8B0D-26A0-79FFCC8FF269}"/>
          </ac:graphicFrameMkLst>
        </pc:graphicFrameChg>
        <pc:graphicFrameChg chg="add mod topLvl">
          <ac:chgData name="Ramana Nagasamudram" userId="ed1f4a86d7920da6" providerId="LiveId" clId="{CDC3DBC2-595B-457B-A371-5618ED8F0405}" dt="2024-06-03T00:27:39.600" v="3504" actId="164"/>
          <ac:graphicFrameMkLst>
            <pc:docMk/>
            <pc:sldMk cId="612359906" sldId="283"/>
            <ac:graphicFrameMk id="9" creationId="{0AF08E27-2674-3CC4-72D5-35BDF568421D}"/>
          </ac:graphicFrameMkLst>
        </pc:graphicFrameChg>
      </pc:sldChg>
      <pc:sldChg chg="addSp delSp modSp new mod">
        <pc:chgData name="Ramana Nagasamudram" userId="ed1f4a86d7920da6" providerId="LiveId" clId="{CDC3DBC2-595B-457B-A371-5618ED8F0405}" dt="2024-06-03T00:35:10.320" v="3777" actId="478"/>
        <pc:sldMkLst>
          <pc:docMk/>
          <pc:sldMk cId="3522305658" sldId="284"/>
        </pc:sldMkLst>
        <pc:spChg chg="del">
          <ac:chgData name="Ramana Nagasamudram" userId="ed1f4a86d7920da6" providerId="LiveId" clId="{CDC3DBC2-595B-457B-A371-5618ED8F0405}" dt="2024-06-03T00:35:10.320" v="3777" actId="478"/>
          <ac:spMkLst>
            <pc:docMk/>
            <pc:sldMk cId="3522305658" sldId="284"/>
            <ac:spMk id="3" creationId="{486061B7-FC8F-2FED-C1AA-49DF572C9A08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6" creationId="{61D373F2-B4EF-AB23-695E-EB03DAEAF2B3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7" creationId="{6FB1820B-98A3-C87B-C98F-3CC48DC8D33C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8" creationId="{1CDBCB6F-A1FB-1BFA-2A10-FA42A3BDC6BF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10" creationId="{86AB6050-E473-C5FE-9D0A-F98153691242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11" creationId="{ED63515B-E19C-95FE-E1C5-45C613C4C597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12" creationId="{52D0F508-9ABB-0EAA-C8B8-CE9F072388F9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17" creationId="{9CF80305-B7FF-E3F6-DCFE-0EC5AD8182FA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18" creationId="{DF12F989-4337-2C38-5D20-8B419DA3064D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0" creationId="{78DB473E-4D67-4E06-92CF-6D9DC6BD1F1F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1" creationId="{DE367A3B-742B-D1E7-8D65-2379E5EF7AD0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2" creationId="{EEDEDB22-2FF3-6E4B-89CB-03FE0BD6EAC2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6" creationId="{0ECFD757-A66E-D609-4E11-15ACB3FAAF2A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7" creationId="{6F3CB11F-63AF-D400-A77B-8640416DB179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29" creationId="{B95AA960-37B8-F171-9261-34E4F817C13C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30" creationId="{509856F7-5B96-8C33-9396-2DADC25EA2C3}"/>
          </ac:spMkLst>
        </pc:spChg>
        <pc:spChg chg="mod">
          <ac:chgData name="Ramana Nagasamudram" userId="ed1f4a86d7920da6" providerId="LiveId" clId="{CDC3DBC2-595B-457B-A371-5618ED8F0405}" dt="2024-06-03T00:35:07.825" v="3776"/>
          <ac:spMkLst>
            <pc:docMk/>
            <pc:sldMk cId="3522305658" sldId="284"/>
            <ac:spMk id="31" creationId="{0F63C7A5-6295-004F-65A3-C58BF9FA14E7}"/>
          </ac:spMkLst>
        </pc:spChg>
        <pc:grpChg chg="add mod">
          <ac:chgData name="Ramana Nagasamudram" userId="ed1f4a86d7920da6" providerId="LiveId" clId="{CDC3DBC2-595B-457B-A371-5618ED8F0405}" dt="2024-06-03T00:35:07.825" v="3776"/>
          <ac:grpSpMkLst>
            <pc:docMk/>
            <pc:sldMk cId="3522305658" sldId="284"/>
            <ac:grpSpMk id="4" creationId="{2C6D8BA6-08D1-E49B-5DFF-2CE49680C164}"/>
          </ac:grpSpMkLst>
        </pc:grpChg>
        <pc:grpChg chg="mod">
          <ac:chgData name="Ramana Nagasamudram" userId="ed1f4a86d7920da6" providerId="LiveId" clId="{CDC3DBC2-595B-457B-A371-5618ED8F0405}" dt="2024-06-03T00:35:07.825" v="3776"/>
          <ac:grpSpMkLst>
            <pc:docMk/>
            <pc:sldMk cId="3522305658" sldId="284"/>
            <ac:grpSpMk id="5" creationId="{D5A120B8-32BF-598B-72DD-74C4A2F55948}"/>
          </ac:grpSpMkLst>
        </pc:grpChg>
        <pc:grpChg chg="mod">
          <ac:chgData name="Ramana Nagasamudram" userId="ed1f4a86d7920da6" providerId="LiveId" clId="{CDC3DBC2-595B-457B-A371-5618ED8F0405}" dt="2024-06-03T00:35:07.825" v="3776"/>
          <ac:grpSpMkLst>
            <pc:docMk/>
            <pc:sldMk cId="3522305658" sldId="284"/>
            <ac:grpSpMk id="9" creationId="{6FAC2F08-466F-F0E0-A3F1-C7A7B5C16706}"/>
          </ac:grpSpMkLst>
        </pc:grpChg>
        <pc:grpChg chg="mod">
          <ac:chgData name="Ramana Nagasamudram" userId="ed1f4a86d7920da6" providerId="LiveId" clId="{CDC3DBC2-595B-457B-A371-5618ED8F0405}" dt="2024-06-03T00:35:07.825" v="3776"/>
          <ac:grpSpMkLst>
            <pc:docMk/>
            <pc:sldMk cId="3522305658" sldId="284"/>
            <ac:grpSpMk id="13" creationId="{5D1E44D8-9B3C-D8F1-C348-13E5E9A392EE}"/>
          </ac:grpSpMkLst>
        </pc:grp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14" creationId="{A4FED90A-642B-6776-53A5-817C3BD46B70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15" creationId="{8B1D2E3C-9728-BA52-8787-58F754F8FADA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16" creationId="{0D8EDB1C-3BCD-144A-9D56-C0E24903C14F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19" creationId="{BB5F35D7-91AD-237E-6788-814D2E927529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23" creationId="{88166C5D-FB42-3E3E-ABB1-B5D3C3205454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24" creationId="{DD8408E9-382A-B756-B68F-757D934FC297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25" creationId="{DDFE890C-69E6-7F3B-6C1A-BE30E7B1E150}"/>
          </ac:graphicFrameMkLst>
        </pc:graphicFrameChg>
        <pc:graphicFrameChg chg="mod">
          <ac:chgData name="Ramana Nagasamudram" userId="ed1f4a86d7920da6" providerId="LiveId" clId="{CDC3DBC2-595B-457B-A371-5618ED8F0405}" dt="2024-06-03T00:35:07.825" v="3776"/>
          <ac:graphicFrameMkLst>
            <pc:docMk/>
            <pc:sldMk cId="3522305658" sldId="284"/>
            <ac:graphicFrameMk id="28" creationId="{16E93706-5374-C943-959C-BABB4F7D968D}"/>
          </ac:graphicFrameMkLst>
        </pc:graphicFrameChg>
      </pc:sldChg>
      <pc:sldChg chg="new del">
        <pc:chgData name="Ramana Nagasamudram" userId="ed1f4a86d7920da6" providerId="LiveId" clId="{CDC3DBC2-595B-457B-A371-5618ED8F0405}" dt="2024-06-03T01:22:25.144" v="4791" actId="47"/>
        <pc:sldMkLst>
          <pc:docMk/>
          <pc:sldMk cId="1972936587" sldId="285"/>
        </pc:sldMkLst>
      </pc:sldChg>
      <pc:sldChg chg="addSp delSp modSp add mod ord">
        <pc:chgData name="Ramana Nagasamudram" userId="ed1f4a86d7920da6" providerId="LiveId" clId="{CDC3DBC2-595B-457B-A371-5618ED8F0405}" dt="2024-06-03T02:07:28.843" v="7551" actId="20577"/>
        <pc:sldMkLst>
          <pc:docMk/>
          <pc:sldMk cId="2269285627" sldId="286"/>
        </pc:sldMkLst>
        <pc:spChg chg="mod">
          <ac:chgData name="Ramana Nagasamudram" userId="ed1f4a86d7920da6" providerId="LiveId" clId="{CDC3DBC2-595B-457B-A371-5618ED8F0405}" dt="2024-06-03T01:46:40.456" v="6455" actId="20577"/>
          <ac:spMkLst>
            <pc:docMk/>
            <pc:sldMk cId="2269285627" sldId="286"/>
            <ac:spMk id="2" creationId="{EFC41A22-76E3-38E1-DEB2-232F8D170BD3}"/>
          </ac:spMkLst>
        </pc:spChg>
        <pc:spChg chg="mod">
          <ac:chgData name="Ramana Nagasamudram" userId="ed1f4a86d7920da6" providerId="LiveId" clId="{CDC3DBC2-595B-457B-A371-5618ED8F0405}" dt="2024-06-03T01:24:26.528" v="4905"/>
          <ac:spMkLst>
            <pc:docMk/>
            <pc:sldMk cId="2269285627" sldId="286"/>
            <ac:spMk id="4" creationId="{6294AE84-8018-6247-AB11-F6B72747D148}"/>
          </ac:spMkLst>
        </pc:spChg>
        <pc:spChg chg="mod ord">
          <ac:chgData name="Ramana Nagasamudram" userId="ed1f4a86d7920da6" providerId="LiveId" clId="{CDC3DBC2-595B-457B-A371-5618ED8F0405}" dt="2024-06-03T02:02:20.638" v="7149" actId="27636"/>
          <ac:spMkLst>
            <pc:docMk/>
            <pc:sldMk cId="2269285627" sldId="286"/>
            <ac:spMk id="5" creationId="{9D88E99C-0294-ED31-BD86-644BE7493382}"/>
          </ac:spMkLst>
        </pc:spChg>
        <pc:spChg chg="mod">
          <ac:chgData name="Ramana Nagasamudram" userId="ed1f4a86d7920da6" providerId="LiveId" clId="{CDC3DBC2-595B-457B-A371-5618ED8F0405}" dt="2024-06-03T02:07:28.843" v="7551" actId="20577"/>
          <ac:spMkLst>
            <pc:docMk/>
            <pc:sldMk cId="2269285627" sldId="286"/>
            <ac:spMk id="6" creationId="{B8EBA045-BCA0-2CA3-A14F-1E00233E6CCD}"/>
          </ac:spMkLst>
        </pc:spChg>
        <pc:spChg chg="del">
          <ac:chgData name="Ramana Nagasamudram" userId="ed1f4a86d7920da6" providerId="LiveId" clId="{CDC3DBC2-595B-457B-A371-5618ED8F0405}" dt="2024-06-03T01:31:24.935" v="5415" actId="478"/>
          <ac:spMkLst>
            <pc:docMk/>
            <pc:sldMk cId="2269285627" sldId="286"/>
            <ac:spMk id="7" creationId="{032EA0E0-0472-766D-2A40-7638CCD91CE1}"/>
          </ac:spMkLst>
        </pc:spChg>
        <pc:spChg chg="del">
          <ac:chgData name="Ramana Nagasamudram" userId="ed1f4a86d7920da6" providerId="LiveId" clId="{CDC3DBC2-595B-457B-A371-5618ED8F0405}" dt="2024-06-03T01:31:27.045" v="5416" actId="478"/>
          <ac:spMkLst>
            <pc:docMk/>
            <pc:sldMk cId="2269285627" sldId="286"/>
            <ac:spMk id="8" creationId="{F9D9C72A-DD51-97FC-2DA1-FF1CFC96AA55}"/>
          </ac:spMkLst>
        </pc:spChg>
        <pc:spChg chg="del">
          <ac:chgData name="Ramana Nagasamudram" userId="ed1f4a86d7920da6" providerId="LiveId" clId="{CDC3DBC2-595B-457B-A371-5618ED8F0405}" dt="2024-06-03T01:31:29.074" v="5417" actId="478"/>
          <ac:spMkLst>
            <pc:docMk/>
            <pc:sldMk cId="2269285627" sldId="286"/>
            <ac:spMk id="9" creationId="{3BC74181-D19A-1F46-C157-CA42CCBE4B8F}"/>
          </ac:spMkLst>
        </pc:spChg>
        <pc:spChg chg="mod">
          <ac:chgData name="Ramana Nagasamudram" userId="ed1f4a86d7920da6" providerId="LiveId" clId="{CDC3DBC2-595B-457B-A371-5618ED8F0405}" dt="2024-06-03T01:24:26.528" v="4905"/>
          <ac:spMkLst>
            <pc:docMk/>
            <pc:sldMk cId="2269285627" sldId="286"/>
            <ac:spMk id="10" creationId="{34344504-F7D1-6E26-C083-66C089F287CE}"/>
          </ac:spMkLst>
        </pc:spChg>
        <pc:spChg chg="mod">
          <ac:chgData name="Ramana Nagasamudram" userId="ed1f4a86d7920da6" providerId="LiveId" clId="{CDC3DBC2-595B-457B-A371-5618ED8F0405}" dt="2024-06-03T01:24:26.528" v="4905"/>
          <ac:spMkLst>
            <pc:docMk/>
            <pc:sldMk cId="2269285627" sldId="286"/>
            <ac:spMk id="11" creationId="{379ED448-BC24-9EC3-FD68-8FED318C299A}"/>
          </ac:spMkLst>
        </pc:spChg>
        <pc:spChg chg="mod">
          <ac:chgData name="Ramana Nagasamudram" userId="ed1f4a86d7920da6" providerId="LiveId" clId="{CDC3DBC2-595B-457B-A371-5618ED8F0405}" dt="2024-06-03T01:24:26.528" v="4905"/>
          <ac:spMkLst>
            <pc:docMk/>
            <pc:sldMk cId="2269285627" sldId="286"/>
            <ac:spMk id="12" creationId="{3AEF3FE1-CC43-C4DD-7BD5-1A52D57574B1}"/>
          </ac:spMkLst>
        </pc:spChg>
        <pc:spChg chg="mod">
          <ac:chgData name="Ramana Nagasamudram" userId="ed1f4a86d7920da6" providerId="LiveId" clId="{CDC3DBC2-595B-457B-A371-5618ED8F0405}" dt="2024-06-03T01:24:26.528" v="4905"/>
          <ac:spMkLst>
            <pc:docMk/>
            <pc:sldMk cId="2269285627" sldId="286"/>
            <ac:spMk id="16" creationId="{2B865037-A329-516E-6068-698F905B00BD}"/>
          </ac:spMkLst>
        </pc:spChg>
        <pc:spChg chg="mod ord">
          <ac:chgData name="Ramana Nagasamudram" userId="ed1f4a86d7920da6" providerId="LiveId" clId="{CDC3DBC2-595B-457B-A371-5618ED8F0405}" dt="2024-06-03T01:26:53.012" v="4951" actId="166"/>
          <ac:spMkLst>
            <pc:docMk/>
            <pc:sldMk cId="2269285627" sldId="286"/>
            <ac:spMk id="43" creationId="{A1B90F20-AB82-282F-A03E-63561A34F38E}"/>
          </ac:spMkLst>
        </pc:spChg>
        <pc:grpChg chg="add mod ord">
          <ac:chgData name="Ramana Nagasamudram" userId="ed1f4a86d7920da6" providerId="LiveId" clId="{CDC3DBC2-595B-457B-A371-5618ED8F0405}" dt="2024-06-03T01:27:01.957" v="4954" actId="1076"/>
          <ac:grpSpMkLst>
            <pc:docMk/>
            <pc:sldMk cId="2269285627" sldId="286"/>
            <ac:grpSpMk id="3" creationId="{D6604EFA-04C4-1487-43DC-DF03DC059C70}"/>
          </ac:grpSpMkLst>
        </pc:grpChg>
        <pc:grpChg chg="add del">
          <ac:chgData name="Ramana Nagasamudram" userId="ed1f4a86d7920da6" providerId="LiveId" clId="{CDC3DBC2-595B-457B-A371-5618ED8F0405}" dt="2024-06-03T01:25:39.547" v="4933" actId="478"/>
          <ac:grpSpMkLst>
            <pc:docMk/>
            <pc:sldMk cId="2269285627" sldId="286"/>
            <ac:grpSpMk id="42" creationId="{42C967B5-F20D-4218-1626-E857026979B6}"/>
          </ac:grpSpMkLst>
        </pc:grp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3" creationId="{1528303E-45CC-5636-3D3B-FEDC33CA34E1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4" creationId="{EB102BD5-6F3B-C430-ED9F-19DDC0B620DA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5" creationId="{E7659682-228E-4954-E438-3CBCB348392F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7" creationId="{77EAE08A-F730-F491-A191-D169AACD6B7F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8" creationId="{8C389A5F-0BBE-A69A-97E9-4055D873CCA9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19" creationId="{1928F690-A33F-1AE8-B881-A36E7CB9817E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20" creationId="{4AD59A1B-71DD-9B9D-41C1-D5D82810C58B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24" creationId="{327B8952-5ABC-0664-9C4F-9D595BBFA00E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25" creationId="{27FE57FB-5367-AFE1-D557-69B45DF578C1}"/>
          </ac:cxnSpMkLst>
        </pc:cxnChg>
        <pc:cxnChg chg="mod">
          <ac:chgData name="Ramana Nagasamudram" userId="ed1f4a86d7920da6" providerId="LiveId" clId="{CDC3DBC2-595B-457B-A371-5618ED8F0405}" dt="2024-06-03T01:24:26.528" v="4905"/>
          <ac:cxnSpMkLst>
            <pc:docMk/>
            <pc:sldMk cId="2269285627" sldId="286"/>
            <ac:cxnSpMk id="26" creationId="{CD7C19B9-C494-FA7D-7676-8372C09DD846}"/>
          </ac:cxnSpMkLst>
        </pc:cxnChg>
        <pc:cxnChg chg="mod">
          <ac:chgData name="Ramana Nagasamudram" userId="ed1f4a86d7920da6" providerId="LiveId" clId="{CDC3DBC2-595B-457B-A371-5618ED8F0405}" dt="2024-06-03T01:25:39.547" v="4933" actId="478"/>
          <ac:cxnSpMkLst>
            <pc:docMk/>
            <pc:sldMk cId="2269285627" sldId="286"/>
            <ac:cxnSpMk id="36" creationId="{47F986B4-5E14-6C46-A53D-B0D7D44A0664}"/>
          </ac:cxnSpMkLst>
        </pc:cxnChg>
        <pc:cxnChg chg="mod">
          <ac:chgData name="Ramana Nagasamudram" userId="ed1f4a86d7920da6" providerId="LiveId" clId="{CDC3DBC2-595B-457B-A371-5618ED8F0405}" dt="2024-06-03T01:25:39.547" v="4933" actId="478"/>
          <ac:cxnSpMkLst>
            <pc:docMk/>
            <pc:sldMk cId="2269285627" sldId="286"/>
            <ac:cxnSpMk id="37" creationId="{9FDA7664-31B7-7AA5-C3FA-371875C02E2D}"/>
          </ac:cxnSpMkLst>
        </pc:cxnChg>
        <pc:cxnChg chg="mod">
          <ac:chgData name="Ramana Nagasamudram" userId="ed1f4a86d7920da6" providerId="LiveId" clId="{CDC3DBC2-595B-457B-A371-5618ED8F0405}" dt="2024-06-03T01:25:39.547" v="4933" actId="478"/>
          <ac:cxnSpMkLst>
            <pc:docMk/>
            <pc:sldMk cId="2269285627" sldId="286"/>
            <ac:cxnSpMk id="38" creationId="{30FAF06E-B034-7F1E-D6AA-7CB3FFDD7777}"/>
          </ac:cxnSpMkLst>
        </pc:cxnChg>
        <pc:cxnChg chg="mod">
          <ac:chgData name="Ramana Nagasamudram" userId="ed1f4a86d7920da6" providerId="LiveId" clId="{CDC3DBC2-595B-457B-A371-5618ED8F0405}" dt="2024-06-03T01:25:39.547" v="4933" actId="478"/>
          <ac:cxnSpMkLst>
            <pc:docMk/>
            <pc:sldMk cId="2269285627" sldId="286"/>
            <ac:cxnSpMk id="40" creationId="{C2B70F16-AD6C-5B0A-EEF7-159EBA1044C2}"/>
          </ac:cxnSpMkLst>
        </pc:cxnChg>
        <pc:cxnChg chg="mod">
          <ac:chgData name="Ramana Nagasamudram" userId="ed1f4a86d7920da6" providerId="LiveId" clId="{CDC3DBC2-595B-457B-A371-5618ED8F0405}" dt="2024-06-03T01:25:39.547" v="4933" actId="478"/>
          <ac:cxnSpMkLst>
            <pc:docMk/>
            <pc:sldMk cId="2269285627" sldId="286"/>
            <ac:cxnSpMk id="41" creationId="{E40E6772-AE37-A536-53AB-FED6B60F3CB6}"/>
          </ac:cxnSpMkLst>
        </pc:cxnChg>
      </pc:sldChg>
      <pc:sldChg chg="addSp modSp new">
        <pc:chgData name="Ramana Nagasamudram" userId="ed1f4a86d7920da6" providerId="LiveId" clId="{CDC3DBC2-595B-457B-A371-5618ED8F0405}" dt="2024-06-03T01:24:19.126" v="4904" actId="164"/>
        <pc:sldMkLst>
          <pc:docMk/>
          <pc:sldMk cId="4068246407" sldId="287"/>
        </pc:sldMkLst>
        <pc:spChg chg="add mod">
          <ac:chgData name="Ramana Nagasamudram" userId="ed1f4a86d7920da6" providerId="LiveId" clId="{CDC3DBC2-595B-457B-A371-5618ED8F0405}" dt="2024-06-03T01:24:19.126" v="4904" actId="164"/>
          <ac:spMkLst>
            <pc:docMk/>
            <pc:sldMk cId="4068246407" sldId="287"/>
            <ac:spMk id="4" creationId="{4AD3204B-E131-BF55-D9E2-696AD29AA103}"/>
          </ac:spMkLst>
        </pc:spChg>
        <pc:spChg chg="add mod">
          <ac:chgData name="Ramana Nagasamudram" userId="ed1f4a86d7920da6" providerId="LiveId" clId="{CDC3DBC2-595B-457B-A371-5618ED8F0405}" dt="2024-06-03T01:24:19.126" v="4904" actId="164"/>
          <ac:spMkLst>
            <pc:docMk/>
            <pc:sldMk cId="4068246407" sldId="287"/>
            <ac:spMk id="5" creationId="{01660700-A7EA-6B7A-51AA-B9ABCCEB028C}"/>
          </ac:spMkLst>
        </pc:spChg>
        <pc:spChg chg="add mod">
          <ac:chgData name="Ramana Nagasamudram" userId="ed1f4a86d7920da6" providerId="LiveId" clId="{CDC3DBC2-595B-457B-A371-5618ED8F0405}" dt="2024-06-03T01:24:19.126" v="4904" actId="164"/>
          <ac:spMkLst>
            <pc:docMk/>
            <pc:sldMk cId="4068246407" sldId="287"/>
            <ac:spMk id="6" creationId="{08B5B980-A584-FC7E-AA64-8EF207740E23}"/>
          </ac:spMkLst>
        </pc:spChg>
        <pc:spChg chg="add mod">
          <ac:chgData name="Ramana Nagasamudram" userId="ed1f4a86d7920da6" providerId="LiveId" clId="{CDC3DBC2-595B-457B-A371-5618ED8F0405}" dt="2024-06-03T01:24:19.126" v="4904" actId="164"/>
          <ac:spMkLst>
            <pc:docMk/>
            <pc:sldMk cId="4068246407" sldId="287"/>
            <ac:spMk id="7" creationId="{B1F3099F-FADA-3EE5-D5E4-97A252E27273}"/>
          </ac:spMkLst>
        </pc:spChg>
        <pc:spChg chg="add mod">
          <ac:chgData name="Ramana Nagasamudram" userId="ed1f4a86d7920da6" providerId="LiveId" clId="{CDC3DBC2-595B-457B-A371-5618ED8F0405}" dt="2024-06-03T01:24:19.126" v="4904" actId="164"/>
          <ac:spMkLst>
            <pc:docMk/>
            <pc:sldMk cId="4068246407" sldId="287"/>
            <ac:spMk id="11" creationId="{9BA53801-BF6D-017E-023F-FB39B530F802}"/>
          </ac:spMkLst>
        </pc:spChg>
        <pc:grpChg chg="add mod">
          <ac:chgData name="Ramana Nagasamudram" userId="ed1f4a86d7920da6" providerId="LiveId" clId="{CDC3DBC2-595B-457B-A371-5618ED8F0405}" dt="2024-06-03T01:24:19.126" v="4904" actId="164"/>
          <ac:grpSpMkLst>
            <pc:docMk/>
            <pc:sldMk cId="4068246407" sldId="287"/>
            <ac:grpSpMk id="19" creationId="{1BFA1317-1189-0F6C-67BA-16E7740B7FA3}"/>
          </ac:grpSpMkLst>
        </pc:grp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8" creationId="{46382A51-7DCC-68AD-4EB9-5EA43729E638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9" creationId="{58F83FC1-52BD-664C-87E2-AA118CB3EADB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0" creationId="{EFB09FE5-BD5B-44D9-DE62-EB1F16099544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2" creationId="{794B8C8B-305F-7816-51E3-6BE4545E7057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3" creationId="{33FD462A-241A-2858-8161-E3B8C1DC4336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4" creationId="{3A4306F2-9F7B-4EA3-570D-13A398A4B0BB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5" creationId="{A2F90F85-0DE3-1C5B-3C70-48A546222C90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6" creationId="{AD981986-5A31-99B2-9A5F-1FC1B6FFE882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7" creationId="{9B925720-DA2A-13B4-BF12-D4C54354C61D}"/>
          </ac:cxnSpMkLst>
        </pc:cxnChg>
        <pc:cxnChg chg="add mod">
          <ac:chgData name="Ramana Nagasamudram" userId="ed1f4a86d7920da6" providerId="LiveId" clId="{CDC3DBC2-595B-457B-A371-5618ED8F0405}" dt="2024-06-03T01:24:19.126" v="4904" actId="164"/>
          <ac:cxnSpMkLst>
            <pc:docMk/>
            <pc:sldMk cId="4068246407" sldId="287"/>
            <ac:cxnSpMk id="18" creationId="{43EEAC2A-B289-2AB8-F836-262556AA09ED}"/>
          </ac:cxnSpMkLst>
        </pc:cxnChg>
      </pc:sldChg>
      <pc:sldChg chg="addSp delSp modSp new mod modClrScheme chgLayout">
        <pc:chgData name="Ramana Nagasamudram" userId="ed1f4a86d7920da6" providerId="LiveId" clId="{CDC3DBC2-595B-457B-A371-5618ED8F0405}" dt="2024-06-03T02:29:26.827" v="8414" actId="20577"/>
        <pc:sldMkLst>
          <pc:docMk/>
          <pc:sldMk cId="2443066277" sldId="288"/>
        </pc:sldMkLst>
        <pc:spChg chg="del mod ord">
          <ac:chgData name="Ramana Nagasamudram" userId="ed1f4a86d7920da6" providerId="LiveId" clId="{CDC3DBC2-595B-457B-A371-5618ED8F0405}" dt="2024-06-03T02:08:34.577" v="7553" actId="700"/>
          <ac:spMkLst>
            <pc:docMk/>
            <pc:sldMk cId="2443066277" sldId="288"/>
            <ac:spMk id="2" creationId="{423D83A6-32E2-ED99-0974-6D2BAB96BDF8}"/>
          </ac:spMkLst>
        </pc:spChg>
        <pc:spChg chg="del mod ord">
          <ac:chgData name="Ramana Nagasamudram" userId="ed1f4a86d7920da6" providerId="LiveId" clId="{CDC3DBC2-595B-457B-A371-5618ED8F0405}" dt="2024-06-03T02:08:34.577" v="7553" actId="700"/>
          <ac:spMkLst>
            <pc:docMk/>
            <pc:sldMk cId="2443066277" sldId="288"/>
            <ac:spMk id="3" creationId="{79295D6D-442F-B621-3595-31EBDD6BB1AA}"/>
          </ac:spMkLst>
        </pc:spChg>
        <pc:spChg chg="del">
          <ac:chgData name="Ramana Nagasamudram" userId="ed1f4a86d7920da6" providerId="LiveId" clId="{CDC3DBC2-595B-457B-A371-5618ED8F0405}" dt="2024-06-03T02:08:34.577" v="7553" actId="700"/>
          <ac:spMkLst>
            <pc:docMk/>
            <pc:sldMk cId="2443066277" sldId="288"/>
            <ac:spMk id="4" creationId="{75A794B2-EA76-601E-3CDD-A28483FBDA94}"/>
          </ac:spMkLst>
        </pc:spChg>
        <pc:spChg chg="add mod ord">
          <ac:chgData name="Ramana Nagasamudram" userId="ed1f4a86d7920da6" providerId="LiveId" clId="{CDC3DBC2-595B-457B-A371-5618ED8F0405}" dt="2024-06-03T02:28:36.689" v="8187" actId="20577"/>
          <ac:spMkLst>
            <pc:docMk/>
            <pc:sldMk cId="2443066277" sldId="288"/>
            <ac:spMk id="5" creationId="{A5B72A25-2993-7316-F9F7-64457A7C29AD}"/>
          </ac:spMkLst>
        </pc:spChg>
        <pc:spChg chg="add mod ord">
          <ac:chgData name="Ramana Nagasamudram" userId="ed1f4a86d7920da6" providerId="LiveId" clId="{CDC3DBC2-595B-457B-A371-5618ED8F0405}" dt="2024-06-03T02:29:26.827" v="8414" actId="20577"/>
          <ac:spMkLst>
            <pc:docMk/>
            <pc:sldMk cId="2443066277" sldId="288"/>
            <ac:spMk id="6" creationId="{D536053F-E9EB-9F4C-6678-414C5D340CC2}"/>
          </ac:spMkLst>
        </pc:spChg>
      </pc:sldChg>
      <pc:sldChg chg="addSp delSp modSp new mod">
        <pc:chgData name="Ramana Nagasamudram" userId="ed1f4a86d7920da6" providerId="LiveId" clId="{CDC3DBC2-595B-457B-A371-5618ED8F0405}" dt="2024-06-03T02:48:45.374" v="9322" actId="11530"/>
        <pc:sldMkLst>
          <pc:docMk/>
          <pc:sldMk cId="2717983380" sldId="289"/>
        </pc:sldMkLst>
        <pc:spChg chg="del">
          <ac:chgData name="Ramana Nagasamudram" userId="ed1f4a86d7920da6" providerId="LiveId" clId="{CDC3DBC2-595B-457B-A371-5618ED8F0405}" dt="2024-06-03T02:14:21.181" v="7637" actId="478"/>
          <ac:spMkLst>
            <pc:docMk/>
            <pc:sldMk cId="2717983380" sldId="289"/>
            <ac:spMk id="3" creationId="{27CA03AC-A210-2331-A75B-9FCE24F40E1F}"/>
          </ac:spMkLst>
        </pc:spChg>
        <pc:spChg chg="mod topLvl">
          <ac:chgData name="Ramana Nagasamudram" userId="ed1f4a86d7920da6" providerId="LiveId" clId="{CDC3DBC2-595B-457B-A371-5618ED8F0405}" dt="2024-06-03T02:18:40.067" v="7781" actId="164"/>
          <ac:spMkLst>
            <pc:docMk/>
            <pc:sldMk cId="2717983380" sldId="289"/>
            <ac:spMk id="6" creationId="{616F86DE-03EF-76B8-2A28-B9561FF2D273}"/>
          </ac:spMkLst>
        </pc:spChg>
        <pc:spChg chg="del mod topLvl">
          <ac:chgData name="Ramana Nagasamudram" userId="ed1f4a86d7920da6" providerId="LiveId" clId="{CDC3DBC2-595B-457B-A371-5618ED8F0405}" dt="2024-06-03T02:17:13.515" v="7768" actId="478"/>
          <ac:spMkLst>
            <pc:docMk/>
            <pc:sldMk cId="2717983380" sldId="289"/>
            <ac:spMk id="7" creationId="{6F969A9E-F2E4-714D-8BF0-B18DAA948B5F}"/>
          </ac:spMkLst>
        </pc:spChg>
        <pc:spChg chg="del mod topLvl">
          <ac:chgData name="Ramana Nagasamudram" userId="ed1f4a86d7920da6" providerId="LiveId" clId="{CDC3DBC2-595B-457B-A371-5618ED8F0405}" dt="2024-06-03T02:17:13.515" v="7768" actId="478"/>
          <ac:spMkLst>
            <pc:docMk/>
            <pc:sldMk cId="2717983380" sldId="289"/>
            <ac:spMk id="8" creationId="{7FD4FFCB-6525-013E-C7AD-BDB601F81728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10" creationId="{13446FA6-6E7A-B1C1-9661-88B8E3F0889C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11" creationId="{E761502C-28B7-D647-EF2C-F53832A21001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12" creationId="{057C5D0B-F665-96F4-EEE7-025D0DC0C861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17" creationId="{C0F5ACD0-0F75-6E26-B1E4-BDC19A92BE1A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18" creationId="{437F8AF5-3B7C-39CC-CC6A-26790E7BAD1B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20" creationId="{5005EA67-2AB8-7A47-F7CC-F53C98B5C683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21" creationId="{93BD156A-19C0-D599-F788-A377AB61FEAF}"/>
          </ac:spMkLst>
        </pc:spChg>
        <pc:spChg chg="mod">
          <ac:chgData name="Ramana Nagasamudram" userId="ed1f4a86d7920da6" providerId="LiveId" clId="{CDC3DBC2-595B-457B-A371-5618ED8F0405}" dt="2024-06-03T02:17:03.810" v="7766" actId="6549"/>
          <ac:spMkLst>
            <pc:docMk/>
            <pc:sldMk cId="2717983380" sldId="289"/>
            <ac:spMk id="22" creationId="{58AAB87D-3BA7-24C7-D778-BDA8B827C192}"/>
          </ac:spMkLst>
        </pc:spChg>
        <pc:spChg chg="mod topLvl">
          <ac:chgData name="Ramana Nagasamudram" userId="ed1f4a86d7920da6" providerId="LiveId" clId="{CDC3DBC2-595B-457B-A371-5618ED8F0405}" dt="2024-06-03T02:18:40.067" v="7781" actId="164"/>
          <ac:spMkLst>
            <pc:docMk/>
            <pc:sldMk cId="2717983380" sldId="289"/>
            <ac:spMk id="26" creationId="{70BDF169-42DA-769C-2399-8D33468C8336}"/>
          </ac:spMkLst>
        </pc:spChg>
        <pc:spChg chg="del mod topLvl">
          <ac:chgData name="Ramana Nagasamudram" userId="ed1f4a86d7920da6" providerId="LiveId" clId="{CDC3DBC2-595B-457B-A371-5618ED8F0405}" dt="2024-06-03T02:15:30.975" v="7703" actId="478"/>
          <ac:spMkLst>
            <pc:docMk/>
            <pc:sldMk cId="2717983380" sldId="289"/>
            <ac:spMk id="27" creationId="{50BCD16D-AF20-5F0C-5F46-480F7751D940}"/>
          </ac:spMkLst>
        </pc:spChg>
        <pc:spChg chg="del mod topLvl">
          <ac:chgData name="Ramana Nagasamudram" userId="ed1f4a86d7920da6" providerId="LiveId" clId="{CDC3DBC2-595B-457B-A371-5618ED8F0405}" dt="2024-06-03T02:15:30.975" v="7703" actId="478"/>
          <ac:spMkLst>
            <pc:docMk/>
            <pc:sldMk cId="2717983380" sldId="289"/>
            <ac:spMk id="29" creationId="{640115D7-6108-F8B7-DD7C-ACFEEBE41801}"/>
          </ac:spMkLst>
        </pc:spChg>
        <pc:spChg chg="del mod topLvl">
          <ac:chgData name="Ramana Nagasamudram" userId="ed1f4a86d7920da6" providerId="LiveId" clId="{CDC3DBC2-595B-457B-A371-5618ED8F0405}" dt="2024-06-03T02:15:30.975" v="7703" actId="478"/>
          <ac:spMkLst>
            <pc:docMk/>
            <pc:sldMk cId="2717983380" sldId="289"/>
            <ac:spMk id="30" creationId="{CCC3A847-D990-3329-C979-8DEDAF05AF01}"/>
          </ac:spMkLst>
        </pc:spChg>
        <pc:spChg chg="del mod topLvl">
          <ac:chgData name="Ramana Nagasamudram" userId="ed1f4a86d7920da6" providerId="LiveId" clId="{CDC3DBC2-595B-457B-A371-5618ED8F0405}" dt="2024-06-03T02:15:30.975" v="7703" actId="478"/>
          <ac:spMkLst>
            <pc:docMk/>
            <pc:sldMk cId="2717983380" sldId="289"/>
            <ac:spMk id="31" creationId="{441395C0-D907-5AD5-D233-4130EFCE43BE}"/>
          </ac:spMkLst>
        </pc:spChg>
        <pc:spChg chg="add mod">
          <ac:chgData name="Ramana Nagasamudram" userId="ed1f4a86d7920da6" providerId="LiveId" clId="{CDC3DBC2-595B-457B-A371-5618ED8F0405}" dt="2024-06-03T02:18:40.067" v="7781" actId="164"/>
          <ac:spMkLst>
            <pc:docMk/>
            <pc:sldMk cId="2717983380" sldId="289"/>
            <ac:spMk id="34" creationId="{983708FB-9175-D116-5615-D99E65352495}"/>
          </ac:spMkLst>
        </pc:spChg>
        <pc:spChg chg="add mod">
          <ac:chgData name="Ramana Nagasamudram" userId="ed1f4a86d7920da6" providerId="LiveId" clId="{CDC3DBC2-595B-457B-A371-5618ED8F0405}" dt="2024-06-03T02:38:07.733" v="9231" actId="1076"/>
          <ac:spMkLst>
            <pc:docMk/>
            <pc:sldMk cId="2717983380" sldId="289"/>
            <ac:spMk id="37" creationId="{EC4D181A-DE86-3700-EAC9-AABFA082DC2A}"/>
          </ac:spMkLst>
        </pc:spChg>
        <pc:spChg chg="add mod">
          <ac:chgData name="Ramana Nagasamudram" userId="ed1f4a86d7920da6" providerId="LiveId" clId="{CDC3DBC2-595B-457B-A371-5618ED8F0405}" dt="2024-06-03T02:38:18.495" v="9233" actId="1076"/>
          <ac:spMkLst>
            <pc:docMk/>
            <pc:sldMk cId="2717983380" sldId="289"/>
            <ac:spMk id="38" creationId="{AB53756C-64C8-8361-E213-F4433FA02AC0}"/>
          </ac:spMkLst>
        </pc:spChg>
        <pc:spChg chg="add mod ord">
          <ac:chgData name="Ramana Nagasamudram" userId="ed1f4a86d7920da6" providerId="LiveId" clId="{CDC3DBC2-595B-457B-A371-5618ED8F0405}" dt="2024-06-03T02:48:17.699" v="9319" actId="1076"/>
          <ac:spMkLst>
            <pc:docMk/>
            <pc:sldMk cId="2717983380" sldId="289"/>
            <ac:spMk id="44" creationId="{841497D8-0299-8191-50FC-ADD088A8FDA6}"/>
          </ac:spMkLst>
        </pc:spChg>
        <pc:spChg chg="add mod ord">
          <ac:chgData name="Ramana Nagasamudram" userId="ed1f4a86d7920da6" providerId="LiveId" clId="{CDC3DBC2-595B-457B-A371-5618ED8F0405}" dt="2024-06-03T02:48:45.374" v="9322" actId="11530"/>
          <ac:spMkLst>
            <pc:docMk/>
            <pc:sldMk cId="2717983380" sldId="289"/>
            <ac:spMk id="45" creationId="{6C8E8C0C-0D86-9D2C-51DA-4B14AF6074AB}"/>
          </ac:spMkLst>
        </pc:spChg>
        <pc:grpChg chg="add del mod">
          <ac:chgData name="Ramana Nagasamudram" userId="ed1f4a86d7920da6" providerId="LiveId" clId="{CDC3DBC2-595B-457B-A371-5618ED8F0405}" dt="2024-06-03T02:14:38.996" v="7638" actId="165"/>
          <ac:grpSpMkLst>
            <pc:docMk/>
            <pc:sldMk cId="2717983380" sldId="289"/>
            <ac:grpSpMk id="4" creationId="{9966A61F-5C57-873A-0902-CC05F7938047}"/>
          </ac:grpSpMkLst>
        </pc:grpChg>
        <pc:grpChg chg="del mod topLvl">
          <ac:chgData name="Ramana Nagasamudram" userId="ed1f4a86d7920da6" providerId="LiveId" clId="{CDC3DBC2-595B-457B-A371-5618ED8F0405}" dt="2024-06-03T02:15:23.022" v="7702" actId="165"/>
          <ac:grpSpMkLst>
            <pc:docMk/>
            <pc:sldMk cId="2717983380" sldId="289"/>
            <ac:grpSpMk id="5" creationId="{5266F62F-5115-99F0-D512-FC38F1EA5807}"/>
          </ac:grpSpMkLst>
        </pc:grpChg>
        <pc:grpChg chg="del mod topLvl">
          <ac:chgData name="Ramana Nagasamudram" userId="ed1f4a86d7920da6" providerId="LiveId" clId="{CDC3DBC2-595B-457B-A371-5618ED8F0405}" dt="2024-06-03T02:17:06.917" v="7767" actId="478"/>
          <ac:grpSpMkLst>
            <pc:docMk/>
            <pc:sldMk cId="2717983380" sldId="289"/>
            <ac:grpSpMk id="9" creationId="{40CC725B-BD0E-FF05-B834-EFDD4A8B4B7E}"/>
          </ac:grpSpMkLst>
        </pc:grpChg>
        <pc:grpChg chg="mod">
          <ac:chgData name="Ramana Nagasamudram" userId="ed1f4a86d7920da6" providerId="LiveId" clId="{CDC3DBC2-595B-457B-A371-5618ED8F0405}" dt="2024-06-03T02:17:03.810" v="7766" actId="6549"/>
          <ac:grpSpMkLst>
            <pc:docMk/>
            <pc:sldMk cId="2717983380" sldId="289"/>
            <ac:grpSpMk id="13" creationId="{EA313464-06CC-246E-7EF6-118536EFFAAB}"/>
          </ac:grpSpMkLst>
        </pc:grpChg>
        <pc:grpChg chg="add mod">
          <ac:chgData name="Ramana Nagasamudram" userId="ed1f4a86d7920da6" providerId="LiveId" clId="{CDC3DBC2-595B-457B-A371-5618ED8F0405}" dt="2024-06-03T02:18:40.067" v="7781" actId="164"/>
          <ac:grpSpMkLst>
            <pc:docMk/>
            <pc:sldMk cId="2717983380" sldId="289"/>
            <ac:grpSpMk id="35" creationId="{0D43B822-B607-20F7-BB01-9F8BE6AE567F}"/>
          </ac:grpSpMkLst>
        </pc:grpChg>
        <pc:graphicFrameChg chg="mod">
          <ac:chgData name="Ramana Nagasamudram" userId="ed1f4a86d7920da6" providerId="LiveId" clId="{CDC3DBC2-595B-457B-A371-5618ED8F0405}" dt="2024-06-03T02:17:03.810" v="7766" actId="6549"/>
          <ac:graphicFrameMkLst>
            <pc:docMk/>
            <pc:sldMk cId="2717983380" sldId="289"/>
            <ac:graphicFrameMk id="14" creationId="{B220AABA-EF33-EC63-0838-BE6AEA9FC154}"/>
          </ac:graphicFrameMkLst>
        </pc:graphicFrameChg>
        <pc:graphicFrameChg chg="mod">
          <ac:chgData name="Ramana Nagasamudram" userId="ed1f4a86d7920da6" providerId="LiveId" clId="{CDC3DBC2-595B-457B-A371-5618ED8F0405}" dt="2024-06-03T02:17:03.810" v="7766" actId="6549"/>
          <ac:graphicFrameMkLst>
            <pc:docMk/>
            <pc:sldMk cId="2717983380" sldId="289"/>
            <ac:graphicFrameMk id="15" creationId="{72ABAA2F-1F43-98BB-5F7E-931734E8073A}"/>
          </ac:graphicFrameMkLst>
        </pc:graphicFrameChg>
        <pc:graphicFrameChg chg="mod">
          <ac:chgData name="Ramana Nagasamudram" userId="ed1f4a86d7920da6" providerId="LiveId" clId="{CDC3DBC2-595B-457B-A371-5618ED8F0405}" dt="2024-06-03T02:17:03.810" v="7766" actId="6549"/>
          <ac:graphicFrameMkLst>
            <pc:docMk/>
            <pc:sldMk cId="2717983380" sldId="289"/>
            <ac:graphicFrameMk id="16" creationId="{1C65DA11-7272-FEB1-D956-7B33BFE0EDB6}"/>
          </ac:graphicFrameMkLst>
        </pc:graphicFrameChg>
        <pc:graphicFrameChg chg="mod">
          <ac:chgData name="Ramana Nagasamudram" userId="ed1f4a86d7920da6" providerId="LiveId" clId="{CDC3DBC2-595B-457B-A371-5618ED8F0405}" dt="2024-06-03T02:17:03.810" v="7766" actId="6549"/>
          <ac:graphicFrameMkLst>
            <pc:docMk/>
            <pc:sldMk cId="2717983380" sldId="289"/>
            <ac:graphicFrameMk id="19" creationId="{89342C0E-D167-C59E-E89F-E935AC155595}"/>
          </ac:graphicFrameMkLst>
        </pc:graphicFrameChg>
        <pc:graphicFrameChg chg="mod topLvl modGraphic">
          <ac:chgData name="Ramana Nagasamudram" userId="ed1f4a86d7920da6" providerId="LiveId" clId="{CDC3DBC2-595B-457B-A371-5618ED8F0405}" dt="2024-06-03T02:18:40.067" v="7781" actId="164"/>
          <ac:graphicFrameMkLst>
            <pc:docMk/>
            <pc:sldMk cId="2717983380" sldId="289"/>
            <ac:graphicFrameMk id="23" creationId="{17771C92-AA73-A4B4-DBDE-AF77DF8C6612}"/>
          </ac:graphicFrameMkLst>
        </pc:graphicFrameChg>
        <pc:graphicFrameChg chg="mod topLvl">
          <ac:chgData name="Ramana Nagasamudram" userId="ed1f4a86d7920da6" providerId="LiveId" clId="{CDC3DBC2-595B-457B-A371-5618ED8F0405}" dt="2024-06-03T02:18:40.067" v="7781" actId="164"/>
          <ac:graphicFrameMkLst>
            <pc:docMk/>
            <pc:sldMk cId="2717983380" sldId="289"/>
            <ac:graphicFrameMk id="24" creationId="{19277BD9-5B09-F360-5179-57DC431D1F98}"/>
          </ac:graphicFrameMkLst>
        </pc:graphicFrameChg>
        <pc:graphicFrameChg chg="del mod topLvl">
          <ac:chgData name="Ramana Nagasamudram" userId="ed1f4a86d7920da6" providerId="LiveId" clId="{CDC3DBC2-595B-457B-A371-5618ED8F0405}" dt="2024-06-03T02:15:30.975" v="7703" actId="478"/>
          <ac:graphicFrameMkLst>
            <pc:docMk/>
            <pc:sldMk cId="2717983380" sldId="289"/>
            <ac:graphicFrameMk id="25" creationId="{5DB5FF16-D71E-5DC0-DA97-147047D224D9}"/>
          </ac:graphicFrameMkLst>
        </pc:graphicFrameChg>
        <pc:graphicFrameChg chg="del mod topLvl">
          <ac:chgData name="Ramana Nagasamudram" userId="ed1f4a86d7920da6" providerId="LiveId" clId="{CDC3DBC2-595B-457B-A371-5618ED8F0405}" dt="2024-06-03T02:15:30.975" v="7703" actId="478"/>
          <ac:graphicFrameMkLst>
            <pc:docMk/>
            <pc:sldMk cId="2717983380" sldId="289"/>
            <ac:graphicFrameMk id="28" creationId="{29AD1C80-8A29-6EF0-3B11-89771C9EEB2A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2:18:40.067" v="7781" actId="164"/>
          <ac:graphicFrameMkLst>
            <pc:docMk/>
            <pc:sldMk cId="2717983380" sldId="289"/>
            <ac:graphicFrameMk id="32" creationId="{17D9FA67-03E7-B916-E7C8-A61EFC4B33E1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2:18:40.067" v="7781" actId="164"/>
          <ac:graphicFrameMkLst>
            <pc:docMk/>
            <pc:sldMk cId="2717983380" sldId="289"/>
            <ac:graphicFrameMk id="33" creationId="{2A27EDB2-6E38-C4F5-7829-7F57EEBCBB1B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2:38:27.993" v="9234" actId="2084"/>
          <ac:graphicFrameMkLst>
            <pc:docMk/>
            <pc:sldMk cId="2717983380" sldId="289"/>
            <ac:graphicFrameMk id="36" creationId="{AFB7CDE7-3E29-32AB-2556-4B357F792C97}"/>
          </ac:graphicFrameMkLst>
        </pc:graphicFrameChg>
        <pc:graphicFrameChg chg="add mod modGraphic">
          <ac:chgData name="Ramana Nagasamudram" userId="ed1f4a86d7920da6" providerId="LiveId" clId="{CDC3DBC2-595B-457B-A371-5618ED8F0405}" dt="2024-06-03T02:42:30.116" v="9286" actId="1037"/>
          <ac:graphicFrameMkLst>
            <pc:docMk/>
            <pc:sldMk cId="2717983380" sldId="289"/>
            <ac:graphicFrameMk id="39" creationId="{006FBFCE-6935-EA47-2027-32BF80FCE3C8}"/>
          </ac:graphicFrameMkLst>
        </pc:graphicFrameChg>
        <pc:cxnChg chg="add mod">
          <ac:chgData name="Ramana Nagasamudram" userId="ed1f4a86d7920da6" providerId="LiveId" clId="{CDC3DBC2-595B-457B-A371-5618ED8F0405}" dt="2024-06-03T02:44:36.561" v="9289" actId="1076"/>
          <ac:cxnSpMkLst>
            <pc:docMk/>
            <pc:sldMk cId="2717983380" sldId="289"/>
            <ac:cxnSpMk id="41" creationId="{8F162083-2F30-1416-9726-8652012E4D88}"/>
          </ac:cxnSpMkLst>
        </pc:cxnChg>
        <pc:cxnChg chg="add mod">
          <ac:chgData name="Ramana Nagasamudram" userId="ed1f4a86d7920da6" providerId="LiveId" clId="{CDC3DBC2-595B-457B-A371-5618ED8F0405}" dt="2024-06-03T02:48:25.570" v="9321" actId="14100"/>
          <ac:cxnSpMkLst>
            <pc:docMk/>
            <pc:sldMk cId="2717983380" sldId="289"/>
            <ac:cxnSpMk id="42" creationId="{EF03BE59-CF12-0A82-8DE0-FDC3D1EE9055}"/>
          </ac:cxnSpMkLst>
        </pc:cxnChg>
      </pc:sldChg>
      <pc:sldChg chg="addSp delSp modSp new mod">
        <pc:chgData name="Ramana Nagasamudram" userId="ed1f4a86d7920da6" providerId="LiveId" clId="{CDC3DBC2-595B-457B-A371-5618ED8F0405}" dt="2024-06-03T04:56:59.417" v="11064" actId="20577"/>
        <pc:sldMkLst>
          <pc:docMk/>
          <pc:sldMk cId="3638959189" sldId="290"/>
        </pc:sldMkLst>
        <pc:spChg chg="mod">
          <ac:chgData name="Ramana Nagasamudram" userId="ed1f4a86d7920da6" providerId="LiveId" clId="{CDC3DBC2-595B-457B-A371-5618ED8F0405}" dt="2024-06-03T04:54:42.823" v="10779" actId="1076"/>
          <ac:spMkLst>
            <pc:docMk/>
            <pc:sldMk cId="3638959189" sldId="290"/>
            <ac:spMk id="2" creationId="{D7D5D39E-96F6-0F37-D2FC-4BF36AC1ABBB}"/>
          </ac:spMkLst>
        </pc:spChg>
        <pc:spChg chg="del mod">
          <ac:chgData name="Ramana Nagasamudram" userId="ed1f4a86d7920da6" providerId="LiveId" clId="{CDC3DBC2-595B-457B-A371-5618ED8F0405}" dt="2024-06-03T04:48:21.846" v="10262" actId="478"/>
          <ac:spMkLst>
            <pc:docMk/>
            <pc:sldMk cId="3638959189" sldId="290"/>
            <ac:spMk id="3" creationId="{0560C80F-7638-39FB-C082-040BA0A38458}"/>
          </ac:spMkLst>
        </pc:spChg>
        <pc:spChg chg="add del mod">
          <ac:chgData name="Ramana Nagasamudram" userId="ed1f4a86d7920da6" providerId="LiveId" clId="{CDC3DBC2-595B-457B-A371-5618ED8F0405}" dt="2024-06-03T04:54:38.819" v="10776" actId="478"/>
          <ac:spMkLst>
            <pc:docMk/>
            <pc:sldMk cId="3638959189" sldId="290"/>
            <ac:spMk id="5" creationId="{DF355524-E0CC-81FC-97B4-6C4B1705F109}"/>
          </ac:spMkLst>
        </pc:spChg>
        <pc:spChg chg="add del mod">
          <ac:chgData name="Ramana Nagasamudram" userId="ed1f4a86d7920da6" providerId="LiveId" clId="{CDC3DBC2-595B-457B-A371-5618ED8F0405}" dt="2024-06-03T04:54:35.853" v="10775" actId="478"/>
          <ac:spMkLst>
            <pc:docMk/>
            <pc:sldMk cId="3638959189" sldId="290"/>
            <ac:spMk id="6" creationId="{D104D775-98EF-ADC7-5867-EA3E8FC83373}"/>
          </ac:spMkLst>
        </pc:spChg>
        <pc:spChg chg="add mod">
          <ac:chgData name="Ramana Nagasamudram" userId="ed1f4a86d7920da6" providerId="LiveId" clId="{CDC3DBC2-595B-457B-A371-5618ED8F0405}" dt="2024-06-03T04:56:48.598" v="11063" actId="1076"/>
          <ac:spMkLst>
            <pc:docMk/>
            <pc:sldMk cId="3638959189" sldId="290"/>
            <ac:spMk id="9" creationId="{D21B2E73-5A57-DE0F-5796-B642EB4F081B}"/>
          </ac:spMkLst>
        </pc:spChg>
        <pc:spChg chg="add mod">
          <ac:chgData name="Ramana Nagasamudram" userId="ed1f4a86d7920da6" providerId="LiveId" clId="{CDC3DBC2-595B-457B-A371-5618ED8F0405}" dt="2024-06-03T04:56:48.598" v="11063" actId="1076"/>
          <ac:spMkLst>
            <pc:docMk/>
            <pc:sldMk cId="3638959189" sldId="290"/>
            <ac:spMk id="11" creationId="{22201DF0-9061-39DB-F8C9-076F240DCD34}"/>
          </ac:spMkLst>
        </pc:spChg>
        <pc:spChg chg="add del mod">
          <ac:chgData name="Ramana Nagasamudram" userId="ed1f4a86d7920da6" providerId="LiveId" clId="{CDC3DBC2-595B-457B-A371-5618ED8F0405}" dt="2024-06-03T04:54:40.417" v="10777" actId="478"/>
          <ac:spMkLst>
            <pc:docMk/>
            <pc:sldMk cId="3638959189" sldId="290"/>
            <ac:spMk id="13" creationId="{63F5C6F5-70D4-B0FC-2481-E2B136352941}"/>
          </ac:spMkLst>
        </pc:spChg>
        <pc:spChg chg="add mod">
          <ac:chgData name="Ramana Nagasamudram" userId="ed1f4a86d7920da6" providerId="LiveId" clId="{CDC3DBC2-595B-457B-A371-5618ED8F0405}" dt="2024-06-03T04:56:59.417" v="11064" actId="20577"/>
          <ac:spMkLst>
            <pc:docMk/>
            <pc:sldMk cId="3638959189" sldId="290"/>
            <ac:spMk id="14" creationId="{6B7BB23D-160E-3436-2103-BD79B884462C}"/>
          </ac:spMkLst>
        </pc:spChg>
        <pc:graphicFrameChg chg="add mod">
          <ac:chgData name="Ramana Nagasamudram" userId="ed1f4a86d7920da6" providerId="LiveId" clId="{CDC3DBC2-595B-457B-A371-5618ED8F0405}" dt="2024-06-03T04:48:29.408" v="10263" actId="1076"/>
          <ac:graphicFrameMkLst>
            <pc:docMk/>
            <pc:sldMk cId="3638959189" sldId="290"/>
            <ac:graphicFrameMk id="4" creationId="{16941A27-540C-7B27-2FEF-49DA1B0E4406}"/>
          </ac:graphicFrameMkLst>
        </pc:graphicFrameChg>
        <pc:graphicFrameChg chg="add del mod">
          <ac:chgData name="Ramana Nagasamudram" userId="ed1f4a86d7920da6" providerId="LiveId" clId="{CDC3DBC2-595B-457B-A371-5618ED8F0405}" dt="2024-06-03T04:51:27.688" v="10586" actId="478"/>
          <ac:graphicFrameMkLst>
            <pc:docMk/>
            <pc:sldMk cId="3638959189" sldId="290"/>
            <ac:graphicFrameMk id="7" creationId="{439E2D7B-64FD-25C3-0AB5-79970CED4A5E}"/>
          </ac:graphicFrameMkLst>
        </pc:graphicFrameChg>
        <pc:graphicFrameChg chg="add mod">
          <ac:chgData name="Ramana Nagasamudram" userId="ed1f4a86d7920da6" providerId="LiveId" clId="{CDC3DBC2-595B-457B-A371-5618ED8F0405}" dt="2024-06-03T04:56:48.598" v="11063" actId="1076"/>
          <ac:graphicFrameMkLst>
            <pc:docMk/>
            <pc:sldMk cId="3638959189" sldId="290"/>
            <ac:graphicFrameMk id="8" creationId="{95FE54BD-E985-8C8D-E594-B6D716AAA1B8}"/>
          </ac:graphicFrameMkLst>
        </pc:graphicFrameChg>
        <pc:cxnChg chg="add mod">
          <ac:chgData name="Ramana Nagasamudram" userId="ed1f4a86d7920da6" providerId="LiveId" clId="{CDC3DBC2-595B-457B-A371-5618ED8F0405}" dt="2024-06-03T04:56:48.598" v="11063" actId="1076"/>
          <ac:cxnSpMkLst>
            <pc:docMk/>
            <pc:sldMk cId="3638959189" sldId="290"/>
            <ac:cxnSpMk id="10" creationId="{52F81A33-004A-C311-8AA9-42C38FFFF59A}"/>
          </ac:cxnSpMkLst>
        </pc:cxnChg>
        <pc:cxnChg chg="add mod">
          <ac:chgData name="Ramana Nagasamudram" userId="ed1f4a86d7920da6" providerId="LiveId" clId="{CDC3DBC2-595B-457B-A371-5618ED8F0405}" dt="2024-06-03T04:56:48.598" v="11063" actId="1076"/>
          <ac:cxnSpMkLst>
            <pc:docMk/>
            <pc:sldMk cId="3638959189" sldId="290"/>
            <ac:cxnSpMk id="12" creationId="{AAF5615C-3005-8016-590E-CD3BF943C8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42AB3-2769-4568-9A24-87DC84A3EEA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1344C-96B0-42E5-A494-18E3F909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8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1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1344C-96B0-42E5-A494-18E3F90900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8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E4F5-E78B-C5B0-C3F5-1E6C70DE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5D0F-7D1F-6A1C-E4C7-EFCBC3E2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8BE5-A87F-51FA-DFC6-FEE751C3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9411-D461-4776-AD40-1C9E30932A61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5546-4003-B12F-6CB7-5C2C4A8A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90DC-1DBC-91E6-EF9E-8BDEEB36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405-990D-E616-3A51-BB487337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30E41-C9DE-6680-BBC7-7C0ED1D7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CC20-5ACD-05AB-2D0C-930F48AF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18E8-3EFE-4E86-B84F-90C203846D49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1947-3C76-1659-4CCB-6902987F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AAFA-3BB3-380F-C79E-DFABB447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DE7E8-BDE7-1D7D-6AA2-1F4DA39E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C7B57-2D64-A1D1-538B-2317BC72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B5158-3EBD-8696-DE0A-DB6A2251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A4B0-4B36-4B9A-9D49-08D8D7456C1D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826B-33C7-D151-85EF-81975350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4F35-2E96-6A6C-8124-60822837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656-67F3-BEB5-6962-48D29119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5669-9967-01AD-5B1F-F032AEB82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4B51-473C-8060-9DC8-3C5AE125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6E7E-F740-430B-96EB-E287EA353AC0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E20E-DF9F-3C4D-183A-74173BC9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6E8E-A5BC-C3C3-551C-9D2D3F9F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AC4-AFBB-96CA-387E-70723C65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69E06-9457-9560-2A4B-AE755F64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F81E-784B-AC16-FFCD-00BFA9EB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82DC-23A6-4B55-A869-11BB032300A4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F60A-37DB-31F0-9123-3D1B0A37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ED7F-777D-A143-AF92-A1ADD3A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E560-AF5C-E400-671F-5AACC61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BE96-3327-C3CE-AD4B-9369617B1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72ACC-7F20-A27B-F39D-C392FBFC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55C0-E264-40E2-75C6-F4641F13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8410-CFCE-456C-AB73-3578DB2298C8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DC3D-BD3B-FC9D-B97C-FAF1E940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6715-B4D5-76AD-E265-0936C9B3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15F-98F7-41A2-DAC8-760FE57B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F94E-0D8C-C447-5DAF-F39AA72D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23015-18DF-650D-CA91-795B8F2B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EB978-5403-B20C-B94E-7EAACE21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2B8A-3021-899E-68DD-C5F89C049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7C94B-5928-557E-74E8-501DB7B9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6C96-92A1-420B-AD28-066AFE943683}" type="datetime1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B0797-F8C1-A628-6CA6-702D1FCD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9674D-4099-1A5F-5947-5E0737A2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2989-903C-78FB-D592-1857E39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07F7E-276B-5EE4-9E0A-758085B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D161-0F7F-43D1-88BC-BF7BAAEE3CD1}" type="datetime1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3F623-0709-56C9-F9D2-2898981C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3B55-BEE2-21D0-B75E-62A8AC68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7016A-433F-EB2D-D778-C7FAE08B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1EB4C-A51A-4F23-9941-13DE25150CAD}" type="datetime1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3AE2E-0059-3105-CB5B-8B5DB89A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6E12F-5F40-0EB3-A1F1-1406D39F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2730-3292-5E6A-075F-B6057B85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4197-4413-C7AB-4C4D-D51E10812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7CFD1-01C4-5337-20A5-6152FB96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EDFE-A3BF-7E1B-5653-63E8B40B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D61-5CE3-40AA-88A4-7C9080D45D1C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B0DF-7275-82C5-ECB1-FBFC390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BF31D-EAB9-AF8D-F793-4E43995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D9DE-B3F3-ECDD-8BA7-A5C47FB3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87E35-4542-AD49-D99D-25EA5866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6B24-7C29-FA50-7413-F3E8A1B4E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F507-9DAA-FF21-BB12-39513C63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7171-B895-4CF6-B98B-144827B9F3FD}" type="datetime1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1DFA-36BA-82F3-E4B5-DF45E6CE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A61D3-62B9-EFEF-78B7-238936A2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87637-AF57-06A1-D679-C0F4974D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2C24-85EB-13DC-F20A-8D333B30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D21D-A22A-72FD-6467-2B11E723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DF28F-6CA4-4081-BA0A-0BA80C4FBE28}" type="datetime1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9946-339E-2B67-D68F-9C7458A82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E68EE-BC05-5F67-DC90-CDB03CA7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E6F9B-33AE-4D76-8A20-6750FA842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derecho-project.github.io/" TargetMode="External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softwarefoundations.cis.upenn.edu/vc-current/" TargetMode="External"/><Relationship Id="rId4" Type="http://schemas.openxmlformats.org/officeDocument/2006/relationships/hyperlink" Target="https://vst.cs.princeton.edu/" TargetMode="External"/><Relationship Id="rId9" Type="http://schemas.openxmlformats.org/officeDocument/2006/relationships/hyperlink" Target="mailto:rnagasam@stevens.edu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6CA1-C471-071B-13CB-13C6CC0B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07" y="510363"/>
            <a:ext cx="1108621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Verifying a C implementation of Derecho’s coordination mechanism using VST and Coq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0E18C-7A95-4651-EC4C-DE693F636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507" y="4094373"/>
            <a:ext cx="3423684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u="sng" dirty="0"/>
              <a:t>Ramana Nagasamudram</a:t>
            </a:r>
            <a:r>
              <a:rPr lang="en-US" dirty="0"/>
              <a:t>* ¹</a:t>
            </a:r>
          </a:p>
          <a:p>
            <a:pPr algn="l"/>
            <a:r>
              <a:rPr lang="en-US" dirty="0"/>
              <a:t>Lennart Beringer* ²</a:t>
            </a:r>
          </a:p>
          <a:p>
            <a:pPr algn="l"/>
            <a:r>
              <a:rPr lang="en-US" dirty="0"/>
              <a:t>Ken Birman ³</a:t>
            </a:r>
          </a:p>
          <a:p>
            <a:pPr algn="l"/>
            <a:r>
              <a:rPr lang="en-US" dirty="0"/>
              <a:t>Mae Milano ²</a:t>
            </a:r>
          </a:p>
          <a:p>
            <a:pPr algn="l"/>
            <a:r>
              <a:rPr lang="en-US" dirty="0"/>
              <a:t>David Naumann* 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D9C0-5753-8AEA-9ED3-867D2883FC86}"/>
              </a:ext>
            </a:extLst>
          </p:cNvPr>
          <p:cNvSpPr txBox="1"/>
          <p:nvPr/>
        </p:nvSpPr>
        <p:spPr>
          <a:xfrm>
            <a:off x="361507" y="6162971"/>
            <a:ext cx="628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Partially supported by Siemens, lead by </a:t>
            </a:r>
            <a:r>
              <a:rPr lang="en-US" dirty="0" err="1"/>
              <a:t>Charif</a:t>
            </a:r>
            <a:r>
              <a:rPr lang="en-US" dirty="0"/>
              <a:t> </a:t>
            </a:r>
            <a:r>
              <a:rPr lang="en-US" dirty="0" err="1"/>
              <a:t>Mahmoudi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4E0111-7A2D-6A51-159A-67DFC2BB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26" y="4287765"/>
            <a:ext cx="1227209" cy="122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A36ADDF-DEBD-C7F4-681E-FDB0C54FC578}"/>
              </a:ext>
            </a:extLst>
          </p:cNvPr>
          <p:cNvSpPr txBox="1">
            <a:spLocks/>
          </p:cNvSpPr>
          <p:nvPr/>
        </p:nvSpPr>
        <p:spPr>
          <a:xfrm>
            <a:off x="9501964" y="6058807"/>
            <a:ext cx="2690036" cy="80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¹ Stevens Institute of Technology</a:t>
            </a:r>
          </a:p>
          <a:p>
            <a:pPr algn="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² Princeton University</a:t>
            </a:r>
          </a:p>
          <a:p>
            <a:pPr algn="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³ Cornell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7B66F-8505-2B4A-3713-359E2A90B08D}"/>
              </a:ext>
            </a:extLst>
          </p:cNvPr>
          <p:cNvSpPr txBox="1"/>
          <p:nvPr/>
        </p:nvSpPr>
        <p:spPr>
          <a:xfrm>
            <a:off x="7331148" y="4282567"/>
            <a:ext cx="595423" cy="36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³</a:t>
            </a:r>
          </a:p>
        </p:txBody>
      </p:sp>
      <p:pic>
        <p:nvPicPr>
          <p:cNvPr id="3078" name="Picture 6" descr="Stevens Institute of Technology, United States of America, New Jersey,  Hoboken | GradSchoolShopper">
            <a:extLst>
              <a:ext uri="{FF2B5EF4-FFF2-40B4-BE49-F238E27FC236}">
                <a16:creationId xmlns:a16="http://schemas.microsoft.com/office/drawing/2014/main" id="{FFFAFD8A-C97A-B301-DF59-A7DEB9F1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424" y="4042211"/>
            <a:ext cx="1487713" cy="17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hield of Princeton University">
            <a:extLst>
              <a:ext uri="{FF2B5EF4-FFF2-40B4-BE49-F238E27FC236}">
                <a16:creationId xmlns:a16="http://schemas.microsoft.com/office/drawing/2014/main" id="{587CD1EF-4539-5155-DF35-92A41AB0B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93" y="4282568"/>
            <a:ext cx="965221" cy="122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B6063-7F42-AF2C-7063-217D610C412B}"/>
              </a:ext>
            </a:extLst>
          </p:cNvPr>
          <p:cNvSpPr txBox="1"/>
          <p:nvPr/>
        </p:nvSpPr>
        <p:spPr>
          <a:xfrm>
            <a:off x="5765178" y="4282567"/>
            <a:ext cx="595423" cy="36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41CE6-5E05-9D51-3FD2-788EC11B4419}"/>
              </a:ext>
            </a:extLst>
          </p:cNvPr>
          <p:cNvSpPr txBox="1"/>
          <p:nvPr/>
        </p:nvSpPr>
        <p:spPr>
          <a:xfrm>
            <a:off x="4480276" y="4282567"/>
            <a:ext cx="595423" cy="36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¹</a:t>
            </a:r>
            <a:endParaRPr lang="en-US" dirty="0"/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ED4DDE14-3716-5DCE-9BC9-AC0FF7821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94" y="6256000"/>
            <a:ext cx="1296571" cy="20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73B69-832F-F359-F2A6-B648F8C0A685}"/>
              </a:ext>
            </a:extLst>
          </p:cNvPr>
          <p:cNvSpPr txBox="1"/>
          <p:nvPr/>
        </p:nvSpPr>
        <p:spPr>
          <a:xfrm>
            <a:off x="10607750" y="5380803"/>
            <a:ext cx="16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 NFM 2024</a:t>
            </a:r>
          </a:p>
        </p:txBody>
      </p:sp>
    </p:spTree>
    <p:extLst>
      <p:ext uri="{BB962C8B-B14F-4D97-AF65-F5344CB8AC3E}">
        <p14:creationId xmlns:p14="http://schemas.microsoft.com/office/powerpoint/2010/main" val="225763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0E39-3CDE-0FA7-8F76-A4F094B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4C99-6E26-C6D2-BDB9-9F773EAB4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What we’ve done so far</a:t>
            </a:r>
          </a:p>
          <a:p>
            <a:pPr marL="0" indent="0">
              <a:buNone/>
            </a:pPr>
            <a:r>
              <a:rPr lang="en-US" dirty="0"/>
              <a:t>Verified an implementation of Derecho’s core coordination mechanism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Verified two small applications</a:t>
            </a:r>
          </a:p>
          <a:p>
            <a:pPr marL="0" indent="0">
              <a:buNone/>
            </a:pPr>
            <a:r>
              <a:rPr lang="en-US" dirty="0"/>
              <a:t>Identified as first steps by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Formalized notions of monotonicity and knowledge at the model level</a:t>
            </a:r>
          </a:p>
          <a:p>
            <a:pPr marL="0" indent="0">
              <a:buNone/>
            </a:pPr>
            <a:r>
              <a:rPr lang="en-US" dirty="0"/>
              <a:t>A library of reasoning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279960-A021-4E45-C9B4-F8BDAB46E6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Future steps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Current implementation of run is sequential: fixed round-robin schedule</a:t>
                </a:r>
              </a:p>
              <a:p>
                <a:pPr marL="0" indent="0">
                  <a:buNone/>
                </a:pPr>
                <a:r>
                  <a:rPr lang="en-US" sz="2600" dirty="0"/>
                  <a:t>Concurrent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600" dirty="0"/>
                  <a:t> Concurrent with failures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Derecho’s protocols for SMR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279960-A021-4E45-C9B4-F8BDAB46E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882" t="-252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ED0DE1B-6A22-E9F3-AAE1-363578B0CE73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479631"/>
            <a:ext cx="5518905" cy="1521663"/>
            <a:chOff x="2760735" y="4457478"/>
            <a:chExt cx="6201016" cy="17097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155DA4-64DD-528D-AA2E-6EB5D70770BB}"/>
                </a:ext>
              </a:extLst>
            </p:cNvPr>
            <p:cNvGrpSpPr/>
            <p:nvPr/>
          </p:nvGrpSpPr>
          <p:grpSpPr>
            <a:xfrm>
              <a:off x="3821159" y="4457478"/>
              <a:ext cx="3633505" cy="524469"/>
              <a:chOff x="3821159" y="4457478"/>
              <a:chExt cx="3633505" cy="52446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5" name="Content Placeholder 3">
                    <a:extLst>
                      <a:ext uri="{FF2B5EF4-FFF2-40B4-BE49-F238E27FC236}">
                        <a16:creationId xmlns:a16="http://schemas.microsoft.com/office/drawing/2014/main" id="{6A9C4BCD-776B-753F-0772-C23F044B6B6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30204828"/>
                      </p:ext>
                    </p:extLst>
                  </p:nvPr>
                </p:nvGraphicFramePr>
                <p:xfrm>
                  <a:off x="3821159" y="4457480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5" name="Content Placeholder 3">
                    <a:extLst>
                      <a:ext uri="{FF2B5EF4-FFF2-40B4-BE49-F238E27FC236}">
                        <a16:creationId xmlns:a16="http://schemas.microsoft.com/office/drawing/2014/main" id="{6A9C4BCD-776B-753F-0772-C23F044B6B6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30204828"/>
                      </p:ext>
                    </p:extLst>
                  </p:nvPr>
                </p:nvGraphicFramePr>
                <p:xfrm>
                  <a:off x="3821159" y="4457480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6" name="Content Placeholder 3">
                    <a:extLst>
                      <a:ext uri="{FF2B5EF4-FFF2-40B4-BE49-F238E27FC236}">
                        <a16:creationId xmlns:a16="http://schemas.microsoft.com/office/drawing/2014/main" id="{B264A6FE-56C2-CCEB-FA1A-2ADCBE5CB98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63820211"/>
                      </p:ext>
                    </p:extLst>
                  </p:nvPr>
                </p:nvGraphicFramePr>
                <p:xfrm>
                  <a:off x="4669827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6" name="Content Placeholder 3">
                    <a:extLst>
                      <a:ext uri="{FF2B5EF4-FFF2-40B4-BE49-F238E27FC236}">
                        <a16:creationId xmlns:a16="http://schemas.microsoft.com/office/drawing/2014/main" id="{B264A6FE-56C2-CCEB-FA1A-2ADCBE5CB98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63820211"/>
                      </p:ext>
                    </p:extLst>
                  </p:nvPr>
                </p:nvGraphicFramePr>
                <p:xfrm>
                  <a:off x="4669827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7" name="Content Placeholder 3">
                    <a:extLst>
                      <a:ext uri="{FF2B5EF4-FFF2-40B4-BE49-F238E27FC236}">
                        <a16:creationId xmlns:a16="http://schemas.microsoft.com/office/drawing/2014/main" id="{4869E511-7203-0146-2DEA-5A0A376D7B7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21236500"/>
                      </p:ext>
                    </p:extLst>
                  </p:nvPr>
                </p:nvGraphicFramePr>
                <p:xfrm>
                  <a:off x="5533034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7" name="Content Placeholder 3">
                    <a:extLst>
                      <a:ext uri="{FF2B5EF4-FFF2-40B4-BE49-F238E27FC236}">
                        <a16:creationId xmlns:a16="http://schemas.microsoft.com/office/drawing/2014/main" id="{4869E511-7203-0146-2DEA-5A0A376D7B7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21236500"/>
                      </p:ext>
                    </p:extLst>
                  </p:nvPr>
                </p:nvGraphicFramePr>
                <p:xfrm>
                  <a:off x="5533034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A9E1ED-2D37-7826-8F62-8E2B5406ACC9}"/>
                  </a:ext>
                </a:extLst>
              </p:cNvPr>
              <p:cNvSpPr txBox="1"/>
              <p:nvPr/>
            </p:nvSpPr>
            <p:spPr>
              <a:xfrm>
                <a:off x="4167218" y="4487068"/>
                <a:ext cx="483562" cy="17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,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A53C74-A678-5327-EFF5-54BB3A5789ED}"/>
                  </a:ext>
                </a:extLst>
              </p:cNvPr>
              <p:cNvSpPr txBox="1"/>
              <p:nvPr/>
            </p:nvSpPr>
            <p:spPr>
              <a:xfrm>
                <a:off x="5028108" y="4487068"/>
                <a:ext cx="483562" cy="17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,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0" name="Content Placeholder 3">
                    <a:extLst>
                      <a:ext uri="{FF2B5EF4-FFF2-40B4-BE49-F238E27FC236}">
                        <a16:creationId xmlns:a16="http://schemas.microsoft.com/office/drawing/2014/main" id="{A9D10B26-EEE5-DBCE-4A18-6B0F152E2B4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8789966"/>
                      </p:ext>
                    </p:extLst>
                  </p:nvPr>
                </p:nvGraphicFramePr>
                <p:xfrm>
                  <a:off x="6838215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0" name="Content Placeholder 3">
                    <a:extLst>
                      <a:ext uri="{FF2B5EF4-FFF2-40B4-BE49-F238E27FC236}">
                        <a16:creationId xmlns:a16="http://schemas.microsoft.com/office/drawing/2014/main" id="{A9D10B26-EEE5-DBCE-4A18-6B0F152E2B4C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68789966"/>
                      </p:ext>
                    </p:extLst>
                  </p:nvPr>
                </p:nvGraphicFramePr>
                <p:xfrm>
                  <a:off x="6838215" y="4457478"/>
                  <a:ext cx="616449" cy="52446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{2D5ABB26-0587-4C30-8999-92F81FD0307C}</a:tableStyleId>
                      </a:tblPr>
                      <a:tblGrid>
                        <a:gridCol w="137160">
                          <a:extLst>
                            <a:ext uri="{9D8B030D-6E8A-4147-A177-3AD203B41FA5}">
                              <a16:colId xmlns:a16="http://schemas.microsoft.com/office/drawing/2014/main" val="4061055381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828163579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586334832"/>
                            </a:ext>
                          </a:extLst>
                        </a:gridCol>
                        <a:gridCol w="137160">
                          <a:extLst>
                            <a:ext uri="{9D8B030D-6E8A-4147-A177-3AD203B41FA5}">
                              <a16:colId xmlns:a16="http://schemas.microsoft.com/office/drawing/2014/main" val="2762301045"/>
                            </a:ext>
                          </a:extLst>
                        </a:gridCol>
                      </a:tblGrid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8983124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424566277"/>
                          </a:ext>
                        </a:extLst>
                      </a:tr>
                      <a:tr h="154432"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 sz="900" dirty="0"/>
                            </a:p>
                          </a:txBody>
                          <a:tcPr marL="30479" marR="30479" marT="9216" marB="9216"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500305411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8E0A67-3A61-2B79-41CB-3914905DB4AB}"/>
                  </a:ext>
                </a:extLst>
              </p:cNvPr>
              <p:cNvSpPr txBox="1"/>
              <p:nvPr/>
            </p:nvSpPr>
            <p:spPr>
              <a:xfrm>
                <a:off x="5896719" y="4487068"/>
                <a:ext cx="483563" cy="17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,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6977FC-41D2-F0FD-DE44-437D6671350A}"/>
                  </a:ext>
                </a:extLst>
              </p:cNvPr>
              <p:cNvSpPr txBox="1"/>
              <p:nvPr/>
            </p:nvSpPr>
            <p:spPr>
              <a:xfrm>
                <a:off x="6124109" y="4478837"/>
                <a:ext cx="483563" cy="14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9B1057-A94D-81BC-A21D-E8CD4CF86CCE}"/>
                  </a:ext>
                </a:extLst>
              </p:cNvPr>
              <p:cNvSpPr txBox="1"/>
              <p:nvPr/>
            </p:nvSpPr>
            <p:spPr>
              <a:xfrm>
                <a:off x="6290833" y="4487068"/>
                <a:ext cx="483563" cy="17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,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6A5763-6AE7-3F09-91CF-954B017A6F10}"/>
                </a:ext>
              </a:extLst>
            </p:cNvPr>
            <p:cNvSpPr txBox="1"/>
            <p:nvPr/>
          </p:nvSpPr>
          <p:spPr>
            <a:xfrm>
              <a:off x="4316481" y="4981944"/>
              <a:ext cx="2500324" cy="34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run(st, NUM_ROUNDS)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724828-2C9A-97D9-269A-83D25D29CB4C}"/>
                </a:ext>
              </a:extLst>
            </p:cNvPr>
            <p:cNvSpPr txBox="1"/>
            <p:nvPr/>
          </p:nvSpPr>
          <p:spPr>
            <a:xfrm>
              <a:off x="4006123" y="5060592"/>
              <a:ext cx="433132" cy="110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088A83-8AB6-C833-EA99-033C4E3E47A5}"/>
                </a:ext>
              </a:extLst>
            </p:cNvPr>
            <p:cNvGrpSpPr/>
            <p:nvPr/>
          </p:nvGrpSpPr>
          <p:grpSpPr>
            <a:xfrm>
              <a:off x="2760735" y="5423084"/>
              <a:ext cx="6042938" cy="524469"/>
              <a:chOff x="2760735" y="5423084"/>
              <a:chExt cx="6042938" cy="5244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B16811-5187-7C4D-AD8A-0E1166B7C1C3}"/>
                      </a:ext>
                    </a:extLst>
                  </p:cNvPr>
                  <p:cNvSpPr txBox="1"/>
                  <p:nvPr/>
                </p:nvSpPr>
                <p:spPr>
                  <a:xfrm>
                    <a:off x="2760735" y="5480824"/>
                    <a:ext cx="998185" cy="449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oMath>
                    </a14:m>
                    <a:r>
                      <a:rPr lang="en-US" sz="20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sch</a:t>
                    </a:r>
                    <a:r>
                      <a:rPr lang="en-US" sz="20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B16811-5187-7C4D-AD8A-0E1166B7C1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735" y="5480824"/>
                    <a:ext cx="998185" cy="4495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61" r="-6164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1D2CB-65BE-1674-7EB5-C9437D54970D}"/>
                  </a:ext>
                </a:extLst>
              </p:cNvPr>
              <p:cNvSpPr txBox="1"/>
              <p:nvPr/>
            </p:nvSpPr>
            <p:spPr>
              <a:xfrm>
                <a:off x="3589816" y="5480824"/>
                <a:ext cx="5774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run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A5F1A14-575F-D3BE-469E-33845A0DD0F6}"/>
                  </a:ext>
                </a:extLst>
              </p:cNvPr>
              <p:cNvGrpSpPr/>
              <p:nvPr/>
            </p:nvGrpSpPr>
            <p:grpSpPr>
              <a:xfrm>
                <a:off x="4408999" y="5423084"/>
                <a:ext cx="3633505" cy="524469"/>
                <a:chOff x="3821159" y="4457478"/>
                <a:chExt cx="3633505" cy="5244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>
                      <a:extLst>
                        <a:ext uri="{FF2B5EF4-FFF2-40B4-BE49-F238E27FC236}">
                          <a16:creationId xmlns:a16="http://schemas.microsoft.com/office/drawing/2014/main" id="{A2785EBF-8F6A-F8CE-EC20-2BCCF25E8ED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211814630"/>
                        </p:ext>
                      </p:extLst>
                    </p:nvPr>
                  </p:nvGraphicFramePr>
                  <p:xfrm>
                    <a:off x="3821159" y="4457480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>
                      <a:extLst>
                        <a:ext uri="{FF2B5EF4-FFF2-40B4-BE49-F238E27FC236}">
                          <a16:creationId xmlns:a16="http://schemas.microsoft.com/office/drawing/2014/main" id="{A2785EBF-8F6A-F8CE-EC20-2BCCF25E8ED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211814630"/>
                        </p:ext>
                      </p:extLst>
                    </p:nvPr>
                  </p:nvGraphicFramePr>
                  <p:xfrm>
                    <a:off x="3821159" y="4457480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7" name="Content Placeholder 3">
                      <a:extLst>
                        <a:ext uri="{FF2B5EF4-FFF2-40B4-BE49-F238E27FC236}">
                          <a16:creationId xmlns:a16="http://schemas.microsoft.com/office/drawing/2014/main" id="{000F812F-7141-02C9-A9A5-9B367C49531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23007507"/>
                        </p:ext>
                      </p:extLst>
                    </p:nvPr>
                  </p:nvGraphicFramePr>
                  <p:xfrm>
                    <a:off x="4669829" y="4457478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7" name="Content Placeholder 3">
                      <a:extLst>
                        <a:ext uri="{FF2B5EF4-FFF2-40B4-BE49-F238E27FC236}">
                          <a16:creationId xmlns:a16="http://schemas.microsoft.com/office/drawing/2014/main" id="{000F812F-7141-02C9-A9A5-9B367C49531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623007507"/>
                        </p:ext>
                      </p:extLst>
                    </p:nvPr>
                  </p:nvGraphicFramePr>
                  <p:xfrm>
                    <a:off x="4669829" y="4457478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8" name="Content Placeholder 3">
                      <a:extLst>
                        <a:ext uri="{FF2B5EF4-FFF2-40B4-BE49-F238E27FC236}">
                          <a16:creationId xmlns:a16="http://schemas.microsoft.com/office/drawing/2014/main" id="{F7D9A129-8FE4-7E6D-3718-F8D24AC60F2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265814004"/>
                        </p:ext>
                      </p:extLst>
                    </p:nvPr>
                  </p:nvGraphicFramePr>
                  <p:xfrm>
                    <a:off x="5533034" y="4457478"/>
                    <a:ext cx="559368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86358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8" name="Content Placeholder 3">
                      <a:extLst>
                        <a:ext uri="{FF2B5EF4-FFF2-40B4-BE49-F238E27FC236}">
                          <a16:creationId xmlns:a16="http://schemas.microsoft.com/office/drawing/2014/main" id="{F7D9A129-8FE4-7E6D-3718-F8D24AC60F2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265814004"/>
                        </p:ext>
                      </p:extLst>
                    </p:nvPr>
                  </p:nvGraphicFramePr>
                  <p:xfrm>
                    <a:off x="5533034" y="4457478"/>
                    <a:ext cx="559368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86358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7B9804-9416-6B97-8992-97CB1D3D7D56}"/>
                    </a:ext>
                  </a:extLst>
                </p:cNvPr>
                <p:cNvSpPr txBox="1"/>
                <p:nvPr/>
              </p:nvSpPr>
              <p:spPr>
                <a:xfrm>
                  <a:off x="4167218" y="4487068"/>
                  <a:ext cx="483562" cy="17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/>
                    <a:t>,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87A6F3A-DD20-BA2C-823A-48C40A68F867}"/>
                    </a:ext>
                  </a:extLst>
                </p:cNvPr>
                <p:cNvSpPr txBox="1"/>
                <p:nvPr/>
              </p:nvSpPr>
              <p:spPr>
                <a:xfrm>
                  <a:off x="5028108" y="4487068"/>
                  <a:ext cx="483562" cy="17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/>
                    <a:t>,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1" name="Content Placeholder 3">
                      <a:extLst>
                        <a:ext uri="{FF2B5EF4-FFF2-40B4-BE49-F238E27FC236}">
                          <a16:creationId xmlns:a16="http://schemas.microsoft.com/office/drawing/2014/main" id="{82347390-7BCC-172E-571C-7CCB77D7A65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568572997"/>
                        </p:ext>
                      </p:extLst>
                    </p:nvPr>
                  </p:nvGraphicFramePr>
                  <p:xfrm>
                    <a:off x="6838215" y="4457478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1" name="Content Placeholder 3">
                      <a:extLst>
                        <a:ext uri="{FF2B5EF4-FFF2-40B4-BE49-F238E27FC236}">
                          <a16:creationId xmlns:a16="http://schemas.microsoft.com/office/drawing/2014/main" id="{82347390-7BCC-172E-571C-7CCB77D7A65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568572997"/>
                        </p:ext>
                      </p:extLst>
                    </p:nvPr>
                  </p:nvGraphicFramePr>
                  <p:xfrm>
                    <a:off x="6838215" y="4457478"/>
                    <a:ext cx="616449" cy="524467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13716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154432"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900" dirty="0"/>
                              </a:p>
                            </a:txBody>
                            <a:tcPr marL="30479" marR="30479" marT="9216" marB="9216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A0FF47-840F-D5F7-66DF-0E63AF2F048C}"/>
                    </a:ext>
                  </a:extLst>
                </p:cNvPr>
                <p:cNvSpPr txBox="1"/>
                <p:nvPr/>
              </p:nvSpPr>
              <p:spPr>
                <a:xfrm>
                  <a:off x="5896719" y="4487068"/>
                  <a:ext cx="483563" cy="17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/>
                    <a:t>,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0ECFBE-35D6-F988-578E-B71A01BFEF91}"/>
                    </a:ext>
                  </a:extLst>
                </p:cNvPr>
                <p:cNvSpPr txBox="1"/>
                <p:nvPr/>
              </p:nvSpPr>
              <p:spPr>
                <a:xfrm>
                  <a:off x="6124109" y="4478837"/>
                  <a:ext cx="483563" cy="148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E64AE9-9E45-CB1B-45F3-6582D9587403}"/>
                    </a:ext>
                  </a:extLst>
                </p:cNvPr>
                <p:cNvSpPr txBox="1"/>
                <p:nvPr/>
              </p:nvSpPr>
              <p:spPr>
                <a:xfrm>
                  <a:off x="6290833" y="4487068"/>
                  <a:ext cx="483563" cy="176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000" dirty="0"/>
                    <a:t>,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812326-E4DB-7C81-CA49-A80A7FEB3BFE}"/>
                  </a:ext>
                </a:extLst>
              </p:cNvPr>
              <p:cNvSpPr txBox="1"/>
              <p:nvPr/>
            </p:nvSpPr>
            <p:spPr>
              <a:xfrm>
                <a:off x="7978397" y="5452674"/>
                <a:ext cx="825276" cy="44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sch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8BB95D-07B0-71F0-2432-915EDAB3A073}"/>
                </a:ext>
              </a:extLst>
            </p:cNvPr>
            <p:cNvSpPr txBox="1"/>
            <p:nvPr/>
          </p:nvSpPr>
          <p:spPr>
            <a:xfrm>
              <a:off x="8528618" y="5059212"/>
              <a:ext cx="433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BE18A5B-51FC-1D5A-3953-140B79B1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28674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B85-D178-718E-05DC-0674F40B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F010-1F0F-5BE1-6897-5690871C1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Derecho</a:t>
            </a:r>
            <a:endParaRPr lang="en-US" dirty="0"/>
          </a:p>
          <a:p>
            <a:pPr marL="0" indent="0">
              <a:buNone/>
            </a:pPr>
            <a:r>
              <a:rPr lang="pt-BR" sz="2200" dirty="0">
                <a:hlinkClick r:id="rId3"/>
              </a:rPr>
              <a:t>https://derecho-project.github.io/</a:t>
            </a:r>
            <a:endParaRPr lang="pt-BR" sz="2200" dirty="0"/>
          </a:p>
          <a:p>
            <a:pPr marL="0" indent="0">
              <a:buNone/>
            </a:pPr>
            <a:r>
              <a:rPr lang="pt-BR" sz="2200" b="1" dirty="0"/>
              <a:t>Applications</a:t>
            </a:r>
          </a:p>
          <a:p>
            <a:pPr marL="0" indent="0">
              <a:buNone/>
            </a:pPr>
            <a:r>
              <a:rPr lang="pt-BR" sz="2200" dirty="0"/>
              <a:t>Automated herd-management for large dairies, real-time diagnosis of skin infections in dairy cows, robotic coordination tasks, product inspections in factory floors, ...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Developed at Cornell by Ken Birman’s group</a:t>
            </a:r>
          </a:p>
          <a:p>
            <a:pPr marL="0" indent="0">
              <a:buNone/>
            </a:pPr>
            <a:r>
              <a:rPr lang="pt-BR" sz="2200" dirty="0"/>
              <a:t>Mae Milano helped develop our formal model</a:t>
            </a:r>
          </a:p>
          <a:p>
            <a:pPr marL="0" indent="0">
              <a:lnSpc>
                <a:spcPct val="120000"/>
              </a:lnSpc>
              <a:buNone/>
            </a:pPr>
            <a:endParaRPr lang="pt-BR" sz="2200" dirty="0"/>
          </a:p>
          <a:p>
            <a:pPr marL="0" indent="0">
              <a:lnSpc>
                <a:spcPct val="120000"/>
              </a:lnSpc>
              <a:buNone/>
            </a:pPr>
            <a:r>
              <a:rPr lang="pt-BR" sz="2200" dirty="0"/>
              <a:t>SSS 2023 invited paper: </a:t>
            </a:r>
            <a:r>
              <a:rPr lang="pt-BR" sz="2200" i="1" dirty="0"/>
              <a:t>Monotonicity and Opportunistically-Batched Actions in Derecho</a:t>
            </a:r>
            <a:r>
              <a:rPr lang="pt-BR" sz="2200" dirty="0"/>
              <a:t>, K. Birman et al.</a:t>
            </a:r>
            <a:endParaRPr lang="pt-BR" sz="22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5FB4-6E60-6723-3A1A-2B3518B04B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Verified Software Toolchain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b="1" dirty="0"/>
              <a:t>Verified C applications</a:t>
            </a:r>
          </a:p>
          <a:p>
            <a:pPr marL="0" indent="0">
              <a:buNone/>
            </a:pPr>
            <a:r>
              <a:rPr lang="en-US" sz="2200" dirty="0"/>
              <a:t>Malloc/free, concurrent search templates, HTTP server, packet error-correction, Crypto HMAC,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Homepage: </a:t>
            </a:r>
            <a:r>
              <a:rPr lang="en-US" sz="2200" dirty="0">
                <a:hlinkClick r:id="rId4"/>
              </a:rPr>
              <a:t>https://vst.cs.princeton.edu/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See</a:t>
            </a:r>
            <a:r>
              <a:rPr lang="en-US" sz="1900" dirty="0"/>
              <a:t> </a:t>
            </a:r>
            <a:r>
              <a:rPr lang="en-US" sz="2200" dirty="0">
                <a:hlinkClick r:id="rId5"/>
              </a:rPr>
              <a:t>Software Foundations Vol. 5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F7841-54F3-4799-BE16-B0623A32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10/10</a:t>
            </a:r>
          </a:p>
        </p:txBody>
      </p:sp>
      <p:pic>
        <p:nvPicPr>
          <p:cNvPr id="2050" name="Picture 2" descr="Program Logics for Certified Compilers">
            <a:extLst>
              <a:ext uri="{FF2B5EF4-FFF2-40B4-BE49-F238E27FC236}">
                <a16:creationId xmlns:a16="http://schemas.microsoft.com/office/drawing/2014/main" id="{DD5C3631-DF53-6E4B-006A-7CCEF93C3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30" y="2288343"/>
            <a:ext cx="995221" cy="15822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ified Software Toolchain">
            <a:extLst>
              <a:ext uri="{FF2B5EF4-FFF2-40B4-BE49-F238E27FC236}">
                <a16:creationId xmlns:a16="http://schemas.microsoft.com/office/drawing/2014/main" id="{D938FF23-5C14-F637-B8B1-53B40E5F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592" y="2288343"/>
            <a:ext cx="1186838" cy="96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C5AA9-7FA0-11E2-7ABD-BF7FD3252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664" y="2288343"/>
            <a:ext cx="1451666" cy="1582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B1CB6-B186-B950-8820-9081A9031814}"/>
              </a:ext>
            </a:extLst>
          </p:cNvPr>
          <p:cNvSpPr txBox="1"/>
          <p:nvPr/>
        </p:nvSpPr>
        <p:spPr>
          <a:xfrm>
            <a:off x="3965858" y="6361519"/>
            <a:ext cx="436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reach out! </a:t>
            </a:r>
            <a:r>
              <a:rPr lang="en-US" dirty="0">
                <a:hlinkClick r:id="rId9"/>
              </a:rPr>
              <a:t>rnagasam@stevens.edu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393F64-E270-A5C9-D3A0-668AAA13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8CC94-899F-4D7C-7486-73E6511D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59C450-487D-F1FE-8334-2E8EA6F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5238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7CB1-D425-D553-894B-C17D9275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A5F2-D52C-2BFA-F98B-76483DEEA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Towards two-phase commit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Actions: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multicast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acknowledge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95DA1-C7DD-435E-E592-C98A42572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High-level properties in terms of </a:t>
            </a:r>
            <a:r>
              <a:rPr lang="en-US" b="1" dirty="0"/>
              <a:t>knowledge</a:t>
            </a:r>
            <a:r>
              <a:rPr lang="en-US" dirty="0"/>
              <a:t> (epistemic):</a:t>
            </a:r>
          </a:p>
          <a:p>
            <a:pPr marL="0" indent="0">
              <a:buNone/>
            </a:pPr>
            <a:r>
              <a:rPr lang="en-US" i="1" dirty="0"/>
              <a:t>A replica knows P if P holds in all worlds indistinguishable from the current world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show replicas </a:t>
            </a:r>
            <a:r>
              <a:rPr lang="en-US" b="1" dirty="0"/>
              <a:t>know</a:t>
            </a:r>
            <a:r>
              <a:rPr lang="en-US" dirty="0"/>
              <a:t> lower bound on message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Crucially relies on </a:t>
            </a:r>
            <a:r>
              <a:rPr lang="en-US" b="1" dirty="0"/>
              <a:t>monotonicity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8E5C06-4A3F-32DA-B17F-099F39AB7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371582"/>
              </p:ext>
            </p:extLst>
          </p:nvPr>
        </p:nvGraphicFramePr>
        <p:xfrm>
          <a:off x="1217650" y="2982433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8624652-F1E6-497C-08A8-D98CFFB65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68065"/>
              </p:ext>
            </p:extLst>
          </p:nvPr>
        </p:nvGraphicFramePr>
        <p:xfrm>
          <a:off x="2562087" y="4357578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14BAB93-8F15-0A1B-CF64-AF98D3FF3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663942"/>
              </p:ext>
            </p:extLst>
          </p:nvPr>
        </p:nvGraphicFramePr>
        <p:xfrm>
          <a:off x="3400646" y="2824717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7F0DA4EB-6143-35E2-6251-F56E8FFA0742}"/>
              </a:ext>
            </a:extLst>
          </p:cNvPr>
          <p:cNvSpPr/>
          <p:nvPr/>
        </p:nvSpPr>
        <p:spPr>
          <a:xfrm rot="21091968">
            <a:off x="2294533" y="3048001"/>
            <a:ext cx="831111" cy="19847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03CCD5-ACCB-2267-A656-D92060EB19DC}"/>
              </a:ext>
            </a:extLst>
          </p:cNvPr>
          <p:cNvSpPr/>
          <p:nvPr/>
        </p:nvSpPr>
        <p:spPr>
          <a:xfrm rot="2707584">
            <a:off x="1706812" y="3992239"/>
            <a:ext cx="831111" cy="19847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342862-5555-91F7-772A-D7116EEA9DED}"/>
              </a:ext>
            </a:extLst>
          </p:cNvPr>
          <p:cNvSpPr/>
          <p:nvPr/>
        </p:nvSpPr>
        <p:spPr>
          <a:xfrm rot="13515536">
            <a:off x="2146530" y="3825852"/>
            <a:ext cx="831111" cy="198474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F1327-6FBE-1924-EA5E-09099A166A35}"/>
              </a:ext>
            </a:extLst>
          </p:cNvPr>
          <p:cNvSpPr txBox="1"/>
          <p:nvPr/>
        </p:nvSpPr>
        <p:spPr>
          <a:xfrm>
            <a:off x="2195098" y="2647474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multicast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61740-2D2A-2CB9-E820-4ABA1BA321DB}"/>
              </a:ext>
            </a:extLst>
          </p:cNvPr>
          <p:cNvSpPr txBox="1"/>
          <p:nvPr/>
        </p:nvSpPr>
        <p:spPr>
          <a:xfrm>
            <a:off x="953969" y="4083191"/>
            <a:ext cx="112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multicast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03FF4-4A21-58FD-4AF2-7FB395ECA6DA}"/>
              </a:ext>
            </a:extLst>
          </p:cNvPr>
          <p:cNvSpPr txBox="1"/>
          <p:nvPr/>
        </p:nvSpPr>
        <p:spPr>
          <a:xfrm>
            <a:off x="2745794" y="3740423"/>
            <a:ext cx="15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</a:t>
            </a:r>
          </a:p>
        </p:txBody>
      </p:sp>
    </p:spTree>
    <p:extLst>
      <p:ext uri="{BB962C8B-B14F-4D97-AF65-F5344CB8AC3E}">
        <p14:creationId xmlns:p14="http://schemas.microsoft.com/office/powerpoint/2010/main" val="42505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28C4-3703-34A3-55FA-F2F61459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DA2A1-2D7D-AFEE-1968-EC7E5D3A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Safety critical applications: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 to inconsistencies 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Want data replication with strong consistency guarantees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Formally verified </a:t>
            </a:r>
            <a:r>
              <a:rPr lang="en-US" dirty="0"/>
              <a:t>for high assurance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Highest possible levels of performance</a:t>
            </a:r>
            <a:r>
              <a:rPr lang="en-US" dirty="0"/>
              <a:t> to be useful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Derecho: </a:t>
            </a:r>
            <a:r>
              <a:rPr lang="en-US" dirty="0"/>
              <a:t>a C++ library for state machine replication, </a:t>
            </a:r>
            <a:r>
              <a:rPr lang="en-US" dirty="0" err="1"/>
              <a:t>Paxos</a:t>
            </a:r>
            <a:r>
              <a:rPr lang="en-US" dirty="0"/>
              <a:t>-style</a:t>
            </a:r>
          </a:p>
          <a:p>
            <a:pPr marL="0" indent="0">
              <a:buNone/>
            </a:pPr>
            <a:r>
              <a:rPr lang="en-US" dirty="0"/>
              <a:t>Offers strong consistency guarantees while being highly performant</a:t>
            </a:r>
          </a:p>
          <a:p>
            <a:pPr marL="0" indent="0">
              <a:buNone/>
            </a:pPr>
            <a:r>
              <a:rPr lang="en-US" dirty="0"/>
              <a:t>Optimal protocols phrased monotonically + CPU-bypass technologies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C0333-722E-F7D8-FD3C-C3E099E8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42874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150E1D-A7DC-CDA0-74D8-A07CE4762325}"/>
              </a:ext>
            </a:extLst>
          </p:cNvPr>
          <p:cNvSpPr/>
          <p:nvPr/>
        </p:nvSpPr>
        <p:spPr>
          <a:xfrm>
            <a:off x="8020944" y="1825625"/>
            <a:ext cx="2908897" cy="4450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591855-E168-F38E-CD5D-F6D668DF22E7}"/>
              </a:ext>
            </a:extLst>
          </p:cNvPr>
          <p:cNvSpPr/>
          <p:nvPr/>
        </p:nvSpPr>
        <p:spPr>
          <a:xfrm>
            <a:off x="5301270" y="2708317"/>
            <a:ext cx="2253270" cy="4450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9E3F-6B7B-C0A4-3310-0F8FDEF1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1374-8231-5592-DEE9-FB53A1ED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Isolate the key data structure of Derecho, the </a:t>
            </a:r>
            <a:r>
              <a:rPr lang="en-US" i="1" dirty="0"/>
              <a:t>shared-state table</a:t>
            </a:r>
            <a:r>
              <a:rPr lang="en-US" dirty="0"/>
              <a:t> as a separate code unit in C, with a simplified API</a:t>
            </a:r>
          </a:p>
          <a:p>
            <a:r>
              <a:rPr lang="en-US" dirty="0"/>
              <a:t>Verify this implementation: specifications refer to abstract model of data structure operations and distributed communication</a:t>
            </a:r>
          </a:p>
          <a:p>
            <a:r>
              <a:rPr lang="en-US" dirty="0"/>
              <a:t>Build a library of reasoning principles and sample applications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Verified Software Toolchain (VST)</a:t>
            </a:r>
          </a:p>
          <a:p>
            <a:pPr marL="0" indent="0">
              <a:buNone/>
            </a:pPr>
            <a:r>
              <a:rPr lang="en-US" dirty="0"/>
              <a:t>Concurrent separation logic for C in Coq, machine-checked proof of soundness with respect to semantics formalized by </a:t>
            </a:r>
            <a:r>
              <a:rPr lang="en-US" dirty="0" err="1"/>
              <a:t>CompCert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20BD-D63B-C1E6-1888-EE253C83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0031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0F691FC-2D89-0AE6-E2F3-8078A1B83146}"/>
              </a:ext>
            </a:extLst>
          </p:cNvPr>
          <p:cNvSpPr/>
          <p:nvPr/>
        </p:nvSpPr>
        <p:spPr>
          <a:xfrm>
            <a:off x="5909141" y="2375078"/>
            <a:ext cx="1723772" cy="23347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6E80810-5C4A-69AA-2D9F-27DC42E8F53C}"/>
              </a:ext>
            </a:extLst>
          </p:cNvPr>
          <p:cNvSpPr/>
          <p:nvPr/>
        </p:nvSpPr>
        <p:spPr>
          <a:xfrm>
            <a:off x="3603506" y="2387824"/>
            <a:ext cx="1723772" cy="23347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CD4C15-1D18-0CF0-C603-303664E5FB35}"/>
              </a:ext>
            </a:extLst>
          </p:cNvPr>
          <p:cNvSpPr/>
          <p:nvPr/>
        </p:nvSpPr>
        <p:spPr>
          <a:xfrm>
            <a:off x="1260433" y="2366771"/>
            <a:ext cx="1723772" cy="23347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EB5C0-F2B9-4638-7338-4F60FAF7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shared-state table (SST)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877339E-F302-2CBC-0B82-8CAF7A4F5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70970"/>
              </p:ext>
            </p:extLst>
          </p:nvPr>
        </p:nvGraphicFramePr>
        <p:xfrm>
          <a:off x="3717895" y="2668742"/>
          <a:ext cx="1167446" cy="144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723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583723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</a:tblGrid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E6F2DD8-70F1-271A-9E08-234B9F14BD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541087"/>
              </p:ext>
            </p:extLst>
          </p:nvPr>
        </p:nvGraphicFramePr>
        <p:xfrm>
          <a:off x="6026856" y="2663551"/>
          <a:ext cx="1167446" cy="144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723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583723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</a:tblGrid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AD2C59-60FD-7BC7-EE78-1C3351A79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50267"/>
              </p:ext>
            </p:extLst>
          </p:nvPr>
        </p:nvGraphicFramePr>
        <p:xfrm>
          <a:off x="1408934" y="2663551"/>
          <a:ext cx="1167446" cy="1441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723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583723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</a:tblGrid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48036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45719" marR="45719" marT="22861" marB="22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4E67EA-54E4-40F8-9297-5EC9704279A4}"/>
              </a:ext>
            </a:extLst>
          </p:cNvPr>
          <p:cNvSpPr txBox="1"/>
          <p:nvPr/>
        </p:nvSpPr>
        <p:spPr>
          <a:xfrm>
            <a:off x="1463318" y="4104649"/>
            <a:ext cx="111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15289-2898-D1AD-00BC-74F7D7AE6782}"/>
              </a:ext>
            </a:extLst>
          </p:cNvPr>
          <p:cNvSpPr txBox="1"/>
          <p:nvPr/>
        </p:nvSpPr>
        <p:spPr>
          <a:xfrm>
            <a:off x="3737013" y="4109840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1DBA7-68E9-22F8-3D65-FA6CE27FF18D}"/>
              </a:ext>
            </a:extLst>
          </p:cNvPr>
          <p:cNvSpPr txBox="1"/>
          <p:nvPr/>
        </p:nvSpPr>
        <p:spPr>
          <a:xfrm>
            <a:off x="6074828" y="4104649"/>
            <a:ext cx="111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E0A42-77AD-755E-2534-2F1BBC5D74EA}"/>
              </a:ext>
            </a:extLst>
          </p:cNvPr>
          <p:cNvSpPr txBox="1"/>
          <p:nvPr/>
        </p:nvSpPr>
        <p:spPr>
          <a:xfrm>
            <a:off x="892585" y="5314914"/>
            <a:ext cx="7646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Replicas are registered with </a:t>
            </a:r>
            <a:r>
              <a:rPr lang="en-US" sz="2400" b="1" dirty="0"/>
              <a:t>actions</a:t>
            </a:r>
            <a:endParaRPr lang="en-US" sz="2400" dirty="0"/>
          </a:p>
          <a:p>
            <a:r>
              <a:rPr lang="en-US" sz="2400" dirty="0"/>
              <a:t>An action consists of a </a:t>
            </a:r>
            <a:r>
              <a:rPr lang="en-US" sz="2400" b="1" dirty="0"/>
              <a:t>predicate</a:t>
            </a:r>
            <a:r>
              <a:rPr lang="en-US" sz="2400" dirty="0"/>
              <a:t> and a </a:t>
            </a:r>
            <a:r>
              <a:rPr lang="en-US" sz="2400" b="1" dirty="0"/>
              <a:t>trigger</a:t>
            </a:r>
            <a:endParaRPr lang="en-US" sz="2400" dirty="0"/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if predicate holds on SST { update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own row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using trigger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4111E-9D7E-41D5-E5F5-A9BC585416D3}"/>
              </a:ext>
            </a:extLst>
          </p:cNvPr>
          <p:cNvSpPr txBox="1"/>
          <p:nvPr/>
        </p:nvSpPr>
        <p:spPr>
          <a:xfrm>
            <a:off x="8155298" y="2129508"/>
            <a:ext cx="38668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Communication via </a:t>
            </a:r>
            <a:r>
              <a:rPr lang="en-US" sz="2400" b="1" dirty="0"/>
              <a:t>syncs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Each replica pushes its own</a:t>
            </a:r>
          </a:p>
          <a:p>
            <a:r>
              <a:rPr lang="en-US" sz="2400" dirty="0"/>
              <a:t>row to other replicas</a:t>
            </a:r>
          </a:p>
          <a:p>
            <a:endParaRPr lang="en-US" sz="2400" dirty="0"/>
          </a:p>
          <a:p>
            <a:r>
              <a:rPr lang="en-US" sz="2400" dirty="0"/>
              <a:t>Each row in an SST has a</a:t>
            </a:r>
          </a:p>
          <a:p>
            <a:r>
              <a:rPr lang="en-US" sz="2400" dirty="0"/>
              <a:t>single writer</a:t>
            </a:r>
          </a:p>
          <a:p>
            <a:endParaRPr lang="en-US" sz="2400" dirty="0"/>
          </a:p>
          <a:p>
            <a:r>
              <a:rPr lang="en-US" sz="2400" dirty="0"/>
              <a:t>Derecho: syncs use RDMA</a:t>
            </a:r>
          </a:p>
          <a:p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6F45BA-25FD-BF15-9E00-349A76297B00}"/>
              </a:ext>
            </a:extLst>
          </p:cNvPr>
          <p:cNvCxnSpPr>
            <a:cxnSpLocks/>
          </p:cNvCxnSpPr>
          <p:nvPr/>
        </p:nvCxnSpPr>
        <p:spPr>
          <a:xfrm flipH="1">
            <a:off x="2482286" y="1929008"/>
            <a:ext cx="1254727" cy="1931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48829-8E10-81F2-C9BC-78B419DBD1BB}"/>
              </a:ext>
            </a:extLst>
          </p:cNvPr>
          <p:cNvSpPr txBox="1"/>
          <p:nvPr/>
        </p:nvSpPr>
        <p:spPr>
          <a:xfrm>
            <a:off x="3668800" y="1609356"/>
            <a:ext cx="4972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corresponding to replica R in replica P’s SST</a:t>
            </a: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8FDD8620-02AF-596B-867D-6A640A76ADD2}"/>
              </a:ext>
            </a:extLst>
          </p:cNvPr>
          <p:cNvSpPr/>
          <p:nvPr/>
        </p:nvSpPr>
        <p:spPr>
          <a:xfrm flipV="1">
            <a:off x="4292910" y="3824097"/>
            <a:ext cx="560065" cy="1284149"/>
          </a:xfrm>
          <a:prstGeom prst="circularArrow">
            <a:avLst>
              <a:gd name="adj1" fmla="val 12394"/>
              <a:gd name="adj2" fmla="val 1080073"/>
              <a:gd name="adj3" fmla="val 20515178"/>
              <a:gd name="adj4" fmla="val 10800000"/>
              <a:gd name="adj5" fmla="val 13391"/>
            </a:avLst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6EC9AD0-A7F1-2C46-A1B7-0C3D09F0C7C8}"/>
              </a:ext>
            </a:extLst>
          </p:cNvPr>
          <p:cNvSpPr/>
          <p:nvPr/>
        </p:nvSpPr>
        <p:spPr>
          <a:xfrm>
            <a:off x="5001282" y="3293385"/>
            <a:ext cx="1069868" cy="1935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DD3C719-5E9D-2918-5BCC-C57810EBF251}"/>
              </a:ext>
            </a:extLst>
          </p:cNvPr>
          <p:cNvSpPr/>
          <p:nvPr/>
        </p:nvSpPr>
        <p:spPr>
          <a:xfrm>
            <a:off x="7181868" y="4480489"/>
            <a:ext cx="4757815" cy="1641339"/>
          </a:xfrm>
          <a:prstGeom prst="wedgeRectCallout">
            <a:avLst>
              <a:gd name="adj1" fmla="val -57756"/>
              <a:gd name="adj2" fmla="val -53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/>
              <a:t>Replica R </a:t>
            </a:r>
            <a:r>
              <a:rPr lang="en-US" sz="2400" b="1" dirty="0"/>
              <a:t>knows</a:t>
            </a:r>
            <a:r>
              <a:rPr lang="en-US" sz="2400" dirty="0"/>
              <a:t> maximum value of counter is at least 9</a:t>
            </a:r>
          </a:p>
          <a:p>
            <a:endParaRPr lang="en-US" sz="2400" dirty="0"/>
          </a:p>
          <a:p>
            <a:r>
              <a:rPr lang="en-US" sz="2400" dirty="0"/>
              <a:t>Relies on actions being monotonic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6EC1049-9564-2B0D-5062-BA84869E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3/10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5FB378-A254-5910-B2BE-E22D2678724A}"/>
              </a:ext>
            </a:extLst>
          </p:cNvPr>
          <p:cNvSpPr/>
          <p:nvPr/>
        </p:nvSpPr>
        <p:spPr>
          <a:xfrm>
            <a:off x="4307654" y="3161129"/>
            <a:ext cx="571631" cy="456300"/>
          </a:xfrm>
          <a:prstGeom prst="rect">
            <a:avLst/>
          </a:prstGeom>
          <a:solidFill>
            <a:srgbClr val="FFC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7A5EC5-075C-0E38-13C0-6FE4B538E172}"/>
              </a:ext>
            </a:extLst>
          </p:cNvPr>
          <p:cNvSpPr/>
          <p:nvPr/>
        </p:nvSpPr>
        <p:spPr>
          <a:xfrm>
            <a:off x="6609719" y="3158101"/>
            <a:ext cx="584583" cy="456300"/>
          </a:xfrm>
          <a:prstGeom prst="rect">
            <a:avLst/>
          </a:prstGeom>
          <a:solidFill>
            <a:srgbClr val="FFC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053B9B-5C66-0895-B4EF-42BC0836581C}"/>
              </a:ext>
            </a:extLst>
          </p:cNvPr>
          <p:cNvCxnSpPr>
            <a:cxnSpLocks/>
          </p:cNvCxnSpPr>
          <p:nvPr/>
        </p:nvCxnSpPr>
        <p:spPr>
          <a:xfrm flipV="1">
            <a:off x="1135623" y="4491229"/>
            <a:ext cx="544569" cy="490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C3F07D-39A8-934A-670D-90BA0CDBE055}"/>
              </a:ext>
            </a:extLst>
          </p:cNvPr>
          <p:cNvSpPr txBox="1"/>
          <p:nvPr/>
        </p:nvSpPr>
        <p:spPr>
          <a:xfrm>
            <a:off x="252317" y="4923580"/>
            <a:ext cx="303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of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301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6" grpId="0" animBg="1"/>
      <p:bldP spid="9" grpId="0"/>
      <p:bldP spid="10" grpId="0"/>
      <p:bldP spid="11" grpId="0"/>
      <p:bldP spid="13" grpId="0"/>
      <p:bldP spid="14" grpId="0"/>
      <p:bldP spid="22" grpId="0"/>
      <p:bldP spid="23" grpId="0" animBg="1"/>
      <p:bldP spid="24" grpId="0" animBg="1"/>
      <p:bldP spid="25" grpId="0" animBg="1"/>
      <p:bldP spid="27" grpId="0" animBg="1"/>
      <p:bldP spid="28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0C62A-B120-6A95-C057-03F7D4358343}"/>
                  </a:ext>
                </a:extLst>
              </p:cNvPr>
              <p:cNvSpPr txBox="1"/>
              <p:nvPr/>
            </p:nvSpPr>
            <p:spPr>
              <a:xfrm>
                <a:off x="6117181" y="2696465"/>
                <a:ext cx="5101096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C</a:t>
                </a:r>
              </a:p>
              <a:p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bool (</a:t>
                </a:r>
                <a:r>
                  <a:rPr lang="en-US" sz="14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predicate_t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*) (sst *, </a:t>
                </a:r>
                <a:r>
                  <a:rPr lang="en-US" sz="14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priv_state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*p)</a:t>
                </a:r>
              </a:p>
              <a:p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void (</a:t>
                </a:r>
                <a:r>
                  <a:rPr lang="en-US" sz="14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trigger_t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*) (sst *, </a:t>
                </a:r>
                <a:r>
                  <a:rPr lang="en-US" sz="14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priv_state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*p)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action is a struct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private state (app-specific)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func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ptrs</a:t>
                </a:r>
                <a:r>
                  <a:rPr lang="en-US" sz="2000" dirty="0"/>
                  <a:t>. for pred, trig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b="1" dirty="0"/>
                  <a:t>Coq</a:t>
                </a:r>
              </a:p>
              <a:p>
                <a:r>
                  <a:rPr lang="en-US" sz="2000" dirty="0"/>
                  <a:t>Type of private states: </a:t>
                </a:r>
                <a:r>
                  <a:rPr lang="en-US" sz="16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</a:t>
                </a:r>
                <a:endParaRPr lang="en-US" sz="2000" dirty="0"/>
              </a:p>
              <a:p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Predicate := SST * </a:t>
                </a:r>
                <a:r>
                  <a:rPr lang="en-US" sz="16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</a:t>
                </a:r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bool * </a:t>
                </a:r>
                <a:r>
                  <a:rPr lang="en-US" sz="16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</a:t>
                </a:r>
                <a:endPara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  <a:p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Trigger := SST * priv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SST * </a:t>
                </a:r>
                <a:r>
                  <a:rPr lang="en-US" sz="16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</a:t>
                </a:r>
                <a:endPara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  <a:p>
                <a:r>
                  <a:rPr lang="en-US" sz="16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Action := Predicate * Trigger * </a:t>
                </a:r>
                <a:r>
                  <a:rPr lang="en-US" sz="1600" dirty="0" err="1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priv</a:t>
                </a:r>
                <a:endParaRPr lang="en-US" sz="1600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0C62A-B120-6A95-C057-03F7D4358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181" y="2696465"/>
                <a:ext cx="5101096" cy="3724096"/>
              </a:xfrm>
              <a:prstGeom prst="rect">
                <a:avLst/>
              </a:prstGeom>
              <a:blipFill>
                <a:blip r:embed="rId3"/>
                <a:stretch>
                  <a:fillRect l="-1195" t="-818" b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D5D39E-96F6-0F37-D2FC-4BF36AC1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data structures in VST and Coq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941A27-540C-7B27-2FEF-49DA1B0E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819246"/>
              </p:ext>
            </p:extLst>
          </p:nvPr>
        </p:nvGraphicFramePr>
        <p:xfrm>
          <a:off x="962745" y="1876574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1E6096C-C342-093E-2E4F-E6D6B1B5FE0C}"/>
              </a:ext>
            </a:extLst>
          </p:cNvPr>
          <p:cNvGrpSpPr/>
          <p:nvPr/>
        </p:nvGrpSpPr>
        <p:grpSpPr>
          <a:xfrm>
            <a:off x="6303613" y="1758419"/>
            <a:ext cx="1829633" cy="727755"/>
            <a:chOff x="6684098" y="2122138"/>
            <a:chExt cx="1829633" cy="727755"/>
          </a:xfrm>
        </p:grpSpPr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95FE54BD-E985-8C8D-E594-B6D716AAA1B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286919"/>
                </p:ext>
              </p:extLst>
            </p:nvPr>
          </p:nvGraphicFramePr>
          <p:xfrm>
            <a:off x="6684098" y="2240293"/>
            <a:ext cx="840998" cy="6096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0998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predicate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>
                            <a:solidFill>
                              <a:schemeClr val="tx1"/>
                            </a:solidFill>
                          </a:rPr>
                          <a:t>trigger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private state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D21B2E73-5A57-DE0F-5796-B642EB4F081B}"/>
                </a:ext>
              </a:extLst>
            </p:cNvPr>
            <p:cNvSpPr/>
            <p:nvPr/>
          </p:nvSpPr>
          <p:spPr>
            <a:xfrm>
              <a:off x="7600773" y="2122138"/>
              <a:ext cx="912958" cy="295234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F81A33-004A-C311-8AA9-42C38FFFF59A}"/>
                </a:ext>
              </a:extLst>
            </p:cNvPr>
            <p:cNvCxnSpPr/>
            <p:nvPr/>
          </p:nvCxnSpPr>
          <p:spPr>
            <a:xfrm flipV="1">
              <a:off x="7334852" y="2262080"/>
              <a:ext cx="484817" cy="729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22201DF0-9061-39DB-F8C9-076F240DCD34}"/>
                </a:ext>
              </a:extLst>
            </p:cNvPr>
            <p:cNvSpPr/>
            <p:nvPr/>
          </p:nvSpPr>
          <p:spPr>
            <a:xfrm rot="178060">
              <a:off x="7621530" y="2482346"/>
              <a:ext cx="871443" cy="297233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trig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F5615C-3005-8016-590E-CD3BF943C87C}"/>
                </a:ext>
              </a:extLst>
            </p:cNvPr>
            <p:cNvCxnSpPr>
              <a:cxnSpLocks/>
            </p:cNvCxnSpPr>
            <p:nvPr/>
          </p:nvCxnSpPr>
          <p:spPr>
            <a:xfrm>
              <a:off x="7334852" y="2555986"/>
              <a:ext cx="484817" cy="749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7BB23D-160E-3436-2103-BD79B884462C}"/>
              </a:ext>
            </a:extLst>
          </p:cNvPr>
          <p:cNvSpPr txBox="1"/>
          <p:nvPr/>
        </p:nvSpPr>
        <p:spPr>
          <a:xfrm>
            <a:off x="838200" y="2776072"/>
            <a:ext cx="3322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  <a:p>
            <a:r>
              <a:rPr lang="en-US" sz="2000" dirty="0"/>
              <a:t>An SST is a struct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2-D array of </a:t>
            </a:r>
            <a:r>
              <a:rPr lang="en-US" sz="2000" dirty="0">
                <a:ea typeface="DejaVu Sans Mono" panose="020B0609030804020204" pitchFamily="49" charset="0"/>
                <a:cs typeface="DejaVu Sans Mono" panose="020B0609030804020204" pitchFamily="49" charset="0"/>
              </a:rPr>
              <a:t>integers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DejaVu Sans Mono" panose="020B0609030804020204" pitchFamily="49" charset="0"/>
                <a:cs typeface="DejaVu Sans Mono" panose="020B0609030804020204" pitchFamily="49" charset="0"/>
              </a:rPr>
              <a:t>Index to own row</a:t>
            </a:r>
          </a:p>
          <a:p>
            <a:endParaRPr lang="en-US" sz="2000" dirty="0"/>
          </a:p>
          <a:p>
            <a:r>
              <a:rPr lang="en-US" sz="2000" b="1" dirty="0"/>
              <a:t>Coq</a:t>
            </a:r>
            <a:endParaRPr lang="en-US" sz="2000" dirty="0"/>
          </a:p>
          <a:p>
            <a:r>
              <a:rPr lang="en-US" sz="2000" dirty="0"/>
              <a:t>Record with:</a:t>
            </a:r>
          </a:p>
          <a:p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tbl</a:t>
            </a:r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list (list Z)</a:t>
            </a:r>
          </a:p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id : Z</a:t>
            </a:r>
          </a:p>
          <a:p>
            <a:r>
              <a:rPr lang="en-US" sz="2000" dirty="0"/>
              <a:t>+ constraints on dim. of </a:t>
            </a:r>
            <a:r>
              <a:rPr lang="en-US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tbl</a:t>
            </a:r>
            <a:r>
              <a:rPr lang="en-US" sz="2000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5432741-8945-F5BF-A81F-866AD44C3A02}"/>
              </a:ext>
            </a:extLst>
          </p:cNvPr>
          <p:cNvGrpSpPr/>
          <p:nvPr/>
        </p:nvGrpSpPr>
        <p:grpSpPr>
          <a:xfrm>
            <a:off x="3540745" y="1991289"/>
            <a:ext cx="2360833" cy="1569565"/>
            <a:chOff x="3516451" y="1758419"/>
            <a:chExt cx="2360833" cy="156956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D8E2423-69DC-DE89-17D0-A46CA6B1D4E4}"/>
                </a:ext>
              </a:extLst>
            </p:cNvPr>
            <p:cNvSpPr/>
            <p:nvPr/>
          </p:nvSpPr>
          <p:spPr>
            <a:xfrm>
              <a:off x="3516451" y="1758419"/>
              <a:ext cx="2215426" cy="156956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07F352-AC01-3788-8241-652AB64386C3}"/>
                </a:ext>
              </a:extLst>
            </p:cNvPr>
            <p:cNvSpPr txBox="1"/>
            <p:nvPr/>
          </p:nvSpPr>
          <p:spPr>
            <a:xfrm>
              <a:off x="3606626" y="1758419"/>
              <a:ext cx="1997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SST_rep SST 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54D87-987B-ED02-E2A8-AA5507CE763E}"/>
                </a:ext>
              </a:extLst>
            </p:cNvPr>
            <p:cNvSpPr txBox="1"/>
            <p:nvPr/>
          </p:nvSpPr>
          <p:spPr>
            <a:xfrm>
              <a:off x="3606626" y="2127655"/>
              <a:ext cx="22706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 </a:t>
              </a:r>
              <a:r>
                <a:rPr lang="en-US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</a:t>
              </a:r>
              <a:r>
                <a:rPr lang="en-US" dirty="0"/>
                <a:t> points to a</a:t>
              </a:r>
            </a:p>
            <a:p>
              <a:r>
                <a:rPr lang="en-US" dirty="0"/>
                <a:t>data structure that</a:t>
              </a:r>
            </a:p>
            <a:p>
              <a:r>
                <a:rPr lang="en-US" dirty="0"/>
                <a:t>represents the Coq value </a:t>
              </a:r>
              <a:r>
                <a:rPr lang="en-US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SST</a:t>
              </a: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B86425-C596-75BA-FEF6-EFFA86D2F679}"/>
              </a:ext>
            </a:extLst>
          </p:cNvPr>
          <p:cNvGrpSpPr/>
          <p:nvPr/>
        </p:nvGrpSpPr>
        <p:grpSpPr>
          <a:xfrm>
            <a:off x="9322503" y="1793437"/>
            <a:ext cx="2443216" cy="1569565"/>
            <a:chOff x="9401162" y="2324243"/>
            <a:chExt cx="2443216" cy="156956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194DEF3-20D9-9AB0-E8AA-2C44DFCDBFA7}"/>
                </a:ext>
              </a:extLst>
            </p:cNvPr>
            <p:cNvSpPr/>
            <p:nvPr/>
          </p:nvSpPr>
          <p:spPr>
            <a:xfrm>
              <a:off x="9401162" y="2324243"/>
              <a:ext cx="2443216" cy="156956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0391EB-F6C3-A4FC-39CA-B13C4082DE45}"/>
                </a:ext>
              </a:extLst>
            </p:cNvPr>
            <p:cNvSpPr txBox="1"/>
            <p:nvPr/>
          </p:nvSpPr>
          <p:spPr>
            <a:xfrm>
              <a:off x="9428332" y="2358608"/>
              <a:ext cx="2416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Action_rep</a:t>
              </a:r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Act 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0A6241-6DAA-7A59-A7F2-0E8D67149C32}"/>
                </a:ext>
              </a:extLst>
            </p:cNvPr>
            <p:cNvSpPr txBox="1"/>
            <p:nvPr/>
          </p:nvSpPr>
          <p:spPr>
            <a:xfrm>
              <a:off x="9428332" y="2693479"/>
              <a:ext cx="22706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Pointer </a:t>
              </a:r>
              <a:r>
                <a:rPr lang="en-US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a</a:t>
              </a:r>
              <a:r>
                <a:rPr lang="en-US" dirty="0"/>
                <a:t> points to a</a:t>
              </a:r>
            </a:p>
            <a:p>
              <a:r>
                <a:rPr lang="en-US" dirty="0"/>
                <a:t>data structure that</a:t>
              </a:r>
            </a:p>
            <a:p>
              <a:r>
                <a:rPr lang="en-US" dirty="0"/>
                <a:t>represents the Coq action </a:t>
              </a:r>
              <a:r>
                <a:rPr lang="en-US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Act</a:t>
              </a:r>
              <a:endPara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FBDB74C-906F-8256-1ED8-FB3C714FE4BA}"/>
              </a:ext>
            </a:extLst>
          </p:cNvPr>
          <p:cNvSpPr txBox="1"/>
          <p:nvPr/>
        </p:nvSpPr>
        <p:spPr>
          <a:xfrm>
            <a:off x="3136114" y="1636733"/>
            <a:ext cx="270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Representation predicate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10CDCC8-547F-A4AF-F79D-8699D26D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4/10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48B0F0-DC1C-6D81-60C7-0D74559A7ACE}"/>
              </a:ext>
            </a:extLst>
          </p:cNvPr>
          <p:cNvGrpSpPr/>
          <p:nvPr/>
        </p:nvGrpSpPr>
        <p:grpSpPr>
          <a:xfrm>
            <a:off x="1803577" y="3990073"/>
            <a:ext cx="6770958" cy="1950459"/>
            <a:chOff x="1803577" y="3990073"/>
            <a:chExt cx="6770958" cy="19504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7A49A12-58A3-15E9-A353-4D32FAABF4A7}"/>
                </a:ext>
              </a:extLst>
            </p:cNvPr>
            <p:cNvSpPr/>
            <p:nvPr/>
          </p:nvSpPr>
          <p:spPr>
            <a:xfrm>
              <a:off x="1803577" y="3990075"/>
              <a:ext cx="6409949" cy="19504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96D78-80F8-470C-C860-76A4B0FB17F5}"/>
                </a:ext>
              </a:extLst>
            </p:cNvPr>
            <p:cNvSpPr txBox="1"/>
            <p:nvPr/>
          </p:nvSpPr>
          <p:spPr>
            <a:xfrm>
              <a:off x="2064483" y="3990073"/>
              <a:ext cx="6510052" cy="15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r>
                <a:rPr lang="en-US" sz="2400" b="1" dirty="0">
                  <a:ea typeface="DejaVu Sans Mono" panose="020B0609030804020204" pitchFamily="49" charset="0"/>
                  <a:cs typeface="DejaVu Sans Mono" panose="020B0609030804020204" pitchFamily="49" charset="0"/>
                </a:rPr>
                <a:t>Replica</a:t>
              </a:r>
              <a:r>
                <a:rPr lang="en-US" sz="2400" dirty="0">
                  <a:ea typeface="DejaVu Sans Mono" panose="020B0609030804020204" pitchFamily="49" charset="0"/>
                  <a:cs typeface="DejaVu Sans Mono" panose="020B0609030804020204" pitchFamily="49" charset="0"/>
                </a:rPr>
                <a:t>: An SST paired with a list of actions</a:t>
              </a:r>
            </a:p>
            <a:p>
              <a:endParaRPr lang="en-US" sz="2400" dirty="0"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r>
                <a:rPr lang="en-US" sz="2400" b="1" dirty="0">
                  <a:ea typeface="DejaVu Sans Mono" panose="020B0609030804020204" pitchFamily="49" charset="0"/>
                  <a:cs typeface="DejaVu Sans Mono" panose="020B0609030804020204" pitchFamily="49" charset="0"/>
                </a:rPr>
                <a:t>System state</a:t>
              </a:r>
              <a:r>
                <a:rPr lang="en-US" sz="2400" dirty="0">
                  <a:ea typeface="DejaVu Sans Mono" panose="020B0609030804020204" pitchFamily="49" charset="0"/>
                  <a:cs typeface="DejaVu Sans Mono" panose="020B0609030804020204" pitchFamily="49" charset="0"/>
                </a:rPr>
                <a:t>: A collection of replicas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89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4FA4-C9D9-BDBE-288F-7FD8EF8D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SSTs and specifications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E2A33-9C59-A268-1068-F8162FA7B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sync</a:t>
            </a:r>
            <a:r>
              <a:rPr lang="en-US" sz="2400" dirty="0"/>
              <a:t> operation</a:t>
            </a:r>
          </a:p>
          <a:p>
            <a:pPr marL="0" indent="0">
              <a:buNone/>
            </a:pPr>
            <a:r>
              <a:rPr lang="en-US" sz="2400" dirty="0"/>
              <a:t>Copy own row of an SST to the corresponding row of another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1617F-E09F-87AC-2DEE-6DFC560FA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run action</a:t>
            </a:r>
            <a:r>
              <a:rPr lang="en-US" sz="2400" dirty="0"/>
              <a:t> operation</a:t>
            </a:r>
          </a:p>
          <a:p>
            <a:pPr marL="0" indent="0">
              <a:buNone/>
            </a:pPr>
            <a:r>
              <a:rPr lang="en-US" sz="2400" dirty="0"/>
              <a:t>Update the own row of an SST by running an action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71762E3-2C31-CCE5-CFD5-5CCBBBE7F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690206"/>
              </p:ext>
            </p:extLst>
          </p:nvPr>
        </p:nvGraphicFramePr>
        <p:xfrm>
          <a:off x="1749292" y="3861817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D23A64D-039F-9C34-1497-D2A13AF160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431024"/>
              </p:ext>
            </p:extLst>
          </p:nvPr>
        </p:nvGraphicFramePr>
        <p:xfrm>
          <a:off x="3227264" y="3861815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741C24-7C25-5EBA-05DA-13CF64512164}"/>
                  </a:ext>
                </a:extLst>
              </p:cNvPr>
              <p:cNvSpPr txBox="1"/>
              <p:nvPr/>
            </p:nvSpPr>
            <p:spPr>
              <a:xfrm>
                <a:off x="2706138" y="3758241"/>
                <a:ext cx="478679" cy="7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741C24-7C25-5EBA-05DA-13CF64512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38" y="3758241"/>
                <a:ext cx="478679" cy="769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AC14371-6EBA-272F-36C8-53E771494A82}"/>
              </a:ext>
            </a:extLst>
          </p:cNvPr>
          <p:cNvSpPr txBox="1"/>
          <p:nvPr/>
        </p:nvSpPr>
        <p:spPr>
          <a:xfrm>
            <a:off x="1117184" y="4685670"/>
            <a:ext cx="3393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sync_sst(sst* s1, sst* s2)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BBC033C-A657-1ADB-B3AE-5DD274E32B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366854"/>
              </p:ext>
            </p:extLst>
          </p:nvPr>
        </p:nvGraphicFramePr>
        <p:xfrm>
          <a:off x="1749292" y="5318294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6B4A38F-C4B0-C9DE-C134-E07C84A89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394674"/>
              </p:ext>
            </p:extLst>
          </p:nvPr>
        </p:nvGraphicFramePr>
        <p:xfrm>
          <a:off x="3227264" y="5318292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E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C1B8-B62B-3446-FA92-1A4B688AC25B}"/>
                  </a:ext>
                </a:extLst>
              </p:cNvPr>
              <p:cNvSpPr txBox="1"/>
              <p:nvPr/>
            </p:nvSpPr>
            <p:spPr>
              <a:xfrm>
                <a:off x="2706138" y="5214718"/>
                <a:ext cx="478679" cy="7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2BC1B8-B62B-3446-FA92-1A4B688A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138" y="5214718"/>
                <a:ext cx="478679" cy="769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33A393-DBF9-4981-D89E-69D3956DB126}"/>
                  </a:ext>
                </a:extLst>
              </p:cNvPr>
              <p:cNvSpPr txBox="1"/>
              <p:nvPr/>
            </p:nvSpPr>
            <p:spPr>
              <a:xfrm>
                <a:off x="911583" y="3326768"/>
                <a:ext cx="4192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PRE</a:t>
                </a:r>
                <a:r>
                  <a:rPr lang="en-US" sz="2000" dirty="0"/>
                  <a:t>: 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SST_rep FROM s1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SST_rep TO s2 </a:t>
                </a:r>
                <a:endParaRPr lang="en-US" sz="2000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33A393-DBF9-4981-D89E-69D3956D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3" y="3326768"/>
                <a:ext cx="4192173" cy="400110"/>
              </a:xfrm>
              <a:prstGeom prst="rect">
                <a:avLst/>
              </a:prstGeom>
              <a:blipFill>
                <a:blip r:embed="rId5"/>
                <a:stretch>
                  <a:fillRect l="-160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3733D5-5F7E-B741-8AD8-EDE5FCD2940B}"/>
                  </a:ext>
                </a:extLst>
              </p:cNvPr>
              <p:cNvSpPr txBox="1"/>
              <p:nvPr/>
            </p:nvSpPr>
            <p:spPr>
              <a:xfrm>
                <a:off x="911583" y="6021905"/>
                <a:ext cx="426591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POST</a:t>
                </a:r>
                <a:r>
                  <a:rPr lang="en-US" sz="2000" dirty="0"/>
                  <a:t>: 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SST_rep FROM s1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</a:t>
                </a:r>
              </a:p>
              <a:p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      SST_rep </a:t>
                </a:r>
                <a:r>
                  <a:rPr lang="en-US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(sync_sst FROM TO) 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s2  </a:t>
                </a:r>
                <a:endParaRPr lang="en-US" sz="2000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3733D5-5F7E-B741-8AD8-EDE5FCD2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83" y="6021905"/>
                <a:ext cx="4265911" cy="615553"/>
              </a:xfrm>
              <a:prstGeom prst="rect">
                <a:avLst/>
              </a:prstGeom>
              <a:blipFill>
                <a:blip r:embed="rId6"/>
                <a:stretch>
                  <a:fillRect l="-1574" t="-5941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F2C6E35-85AE-2EFE-2AE7-610F9ADE465C}"/>
              </a:ext>
            </a:extLst>
          </p:cNvPr>
          <p:cNvGrpSpPr/>
          <p:nvPr/>
        </p:nvGrpSpPr>
        <p:grpSpPr>
          <a:xfrm>
            <a:off x="8138547" y="3743660"/>
            <a:ext cx="1829633" cy="727755"/>
            <a:chOff x="8089451" y="4409526"/>
            <a:chExt cx="1829633" cy="727755"/>
          </a:xfrm>
        </p:grpSpPr>
        <p:graphicFrame>
          <p:nvGraphicFramePr>
            <p:cNvPr id="3" name="Content Placeholder 3">
              <a:extLst>
                <a:ext uri="{FF2B5EF4-FFF2-40B4-BE49-F238E27FC236}">
                  <a16:creationId xmlns:a16="http://schemas.microsoft.com/office/drawing/2014/main" id="{891FAF61-439A-2EC0-5003-D622D67F57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6102343"/>
                </p:ext>
              </p:extLst>
            </p:nvPr>
          </p:nvGraphicFramePr>
          <p:xfrm>
            <a:off x="8089451" y="4527681"/>
            <a:ext cx="840998" cy="6096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0998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predicate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>
                            <a:solidFill>
                              <a:schemeClr val="tx1"/>
                            </a:solidFill>
                          </a:rPr>
                          <a:t>trigger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private state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A68622B1-B0DC-9635-85CF-307B54C78940}"/>
                </a:ext>
              </a:extLst>
            </p:cNvPr>
            <p:cNvSpPr/>
            <p:nvPr/>
          </p:nvSpPr>
          <p:spPr>
            <a:xfrm>
              <a:off x="9006126" y="4409526"/>
              <a:ext cx="912958" cy="295234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3DC89A5-1C71-D825-D474-C10892E9B4F8}"/>
                </a:ext>
              </a:extLst>
            </p:cNvPr>
            <p:cNvCxnSpPr/>
            <p:nvPr/>
          </p:nvCxnSpPr>
          <p:spPr>
            <a:xfrm flipV="1">
              <a:off x="8740205" y="4549468"/>
              <a:ext cx="484817" cy="729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3E2F7B74-007B-7BB4-1A23-FE51E147783D}"/>
                </a:ext>
              </a:extLst>
            </p:cNvPr>
            <p:cNvSpPr/>
            <p:nvPr/>
          </p:nvSpPr>
          <p:spPr>
            <a:xfrm rot="178060">
              <a:off x="9026883" y="4769734"/>
              <a:ext cx="871443" cy="297233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trig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CC7B21-2DB9-3928-ED2A-CCF996DCEFFD}"/>
                </a:ext>
              </a:extLst>
            </p:cNvPr>
            <p:cNvCxnSpPr>
              <a:cxnSpLocks/>
            </p:cNvCxnSpPr>
            <p:nvPr/>
          </p:nvCxnSpPr>
          <p:spPr>
            <a:xfrm>
              <a:off x="8740205" y="4843374"/>
              <a:ext cx="484817" cy="749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C9360C95-F695-7CA7-8DD3-9E08B4B00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321081"/>
              </p:ext>
            </p:extLst>
          </p:nvPr>
        </p:nvGraphicFramePr>
        <p:xfrm>
          <a:off x="6585939" y="3861815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74A2143-86CB-23CB-04BE-FECDBC240418}"/>
              </a:ext>
            </a:extLst>
          </p:cNvPr>
          <p:cNvSpPr txBox="1"/>
          <p:nvPr/>
        </p:nvSpPr>
        <p:spPr>
          <a:xfrm>
            <a:off x="6172200" y="4641994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run_action(sst* s, action* act)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E206E14D-B13A-7EC2-0670-D3604B835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017332"/>
              </p:ext>
            </p:extLst>
          </p:nvPr>
        </p:nvGraphicFramePr>
        <p:xfrm>
          <a:off x="6585939" y="5315823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738B24-E742-4B22-3600-6DE6F7538B46}"/>
                  </a:ext>
                </a:extLst>
              </p:cNvPr>
              <p:cNvSpPr txBox="1"/>
              <p:nvPr/>
            </p:nvSpPr>
            <p:spPr>
              <a:xfrm>
                <a:off x="7570544" y="3758241"/>
                <a:ext cx="478679" cy="7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738B24-E742-4B22-3600-6DE6F753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44" y="3758241"/>
                <a:ext cx="478679" cy="769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4F4F44-868C-8D5D-62E8-8D1E0E9C18F6}"/>
                  </a:ext>
                </a:extLst>
              </p:cNvPr>
              <p:cNvSpPr txBox="1"/>
              <p:nvPr/>
            </p:nvSpPr>
            <p:spPr>
              <a:xfrm>
                <a:off x="7570544" y="5252465"/>
                <a:ext cx="478679" cy="769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4F4F44-868C-8D5D-62E8-8D1E0E9C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44" y="5252465"/>
                <a:ext cx="478679" cy="7694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D3F0D12-4C3F-6E29-82B6-AC7EA1FDCEDD}"/>
              </a:ext>
            </a:extLst>
          </p:cNvPr>
          <p:cNvGrpSpPr/>
          <p:nvPr/>
        </p:nvGrpSpPr>
        <p:grpSpPr>
          <a:xfrm>
            <a:off x="8140405" y="5198071"/>
            <a:ext cx="1829633" cy="727755"/>
            <a:chOff x="8089451" y="4409526"/>
            <a:chExt cx="1829633" cy="727755"/>
          </a:xfrm>
        </p:grpSpPr>
        <p:graphicFrame>
          <p:nvGraphicFramePr>
            <p:cNvPr id="27" name="Content Placeholder 3">
              <a:extLst>
                <a:ext uri="{FF2B5EF4-FFF2-40B4-BE49-F238E27FC236}">
                  <a16:creationId xmlns:a16="http://schemas.microsoft.com/office/drawing/2014/main" id="{543D9467-B21F-A4E4-6BEF-0BE7B0D52B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18733771"/>
                </p:ext>
              </p:extLst>
            </p:nvPr>
          </p:nvGraphicFramePr>
          <p:xfrm>
            <a:off x="8089451" y="4527681"/>
            <a:ext cx="840998" cy="6096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840998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predicate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>
                            <a:solidFill>
                              <a:schemeClr val="tx1"/>
                            </a:solidFill>
                          </a:rPr>
                          <a:t>trigger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r>
                          <a:rPr lang="en-US" sz="1000" dirty="0"/>
                          <a:t>private state</a:t>
                        </a:r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715ECE6C-4F86-96E2-7F02-D9D1FA82795B}"/>
                </a:ext>
              </a:extLst>
            </p:cNvPr>
            <p:cNvSpPr/>
            <p:nvPr/>
          </p:nvSpPr>
          <p:spPr>
            <a:xfrm>
              <a:off x="9006126" y="4409526"/>
              <a:ext cx="912958" cy="295234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5B0BF6D-CAA6-DA53-CD53-F154ADB09E1B}"/>
                </a:ext>
              </a:extLst>
            </p:cNvPr>
            <p:cNvCxnSpPr/>
            <p:nvPr/>
          </p:nvCxnSpPr>
          <p:spPr>
            <a:xfrm flipV="1">
              <a:off x="8740205" y="4549468"/>
              <a:ext cx="484817" cy="729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Cloud 29">
              <a:extLst>
                <a:ext uri="{FF2B5EF4-FFF2-40B4-BE49-F238E27FC236}">
                  <a16:creationId xmlns:a16="http://schemas.microsoft.com/office/drawing/2014/main" id="{69FB2FB3-0E76-6A31-355D-8E0F31231029}"/>
                </a:ext>
              </a:extLst>
            </p:cNvPr>
            <p:cNvSpPr/>
            <p:nvPr/>
          </p:nvSpPr>
          <p:spPr>
            <a:xfrm rot="178060">
              <a:off x="9026883" y="4769734"/>
              <a:ext cx="871443" cy="297233"/>
            </a:xfrm>
            <a:prstGeom prst="cloud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trig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65D92E-362D-BA5E-31B8-21AC9A4BA6E0}"/>
                </a:ext>
              </a:extLst>
            </p:cNvPr>
            <p:cNvCxnSpPr>
              <a:cxnSpLocks/>
            </p:cNvCxnSpPr>
            <p:nvPr/>
          </p:nvCxnSpPr>
          <p:spPr>
            <a:xfrm>
              <a:off x="8740205" y="4843374"/>
              <a:ext cx="484817" cy="7497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46177F-2AC9-72C0-427D-FDC5467B7837}"/>
                  </a:ext>
                </a:extLst>
              </p:cNvPr>
              <p:cNvSpPr txBox="1"/>
              <p:nvPr/>
            </p:nvSpPr>
            <p:spPr>
              <a:xfrm>
                <a:off x="6172200" y="3332657"/>
                <a:ext cx="4514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PRE</a:t>
                </a:r>
                <a:r>
                  <a:rPr lang="en-US" sz="2000" dirty="0"/>
                  <a:t>: </a:t>
                </a:r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SST_rep SST 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1400" dirty="0">
                    <a:latin typeface="DejaVu Sans Mono" panose="020B0609030804020204" pitchFamily="49" charset="0"/>
                    <a:ea typeface="DejaVu Sans Mono" panose="020B0609030804020204" pitchFamily="49" charset="0"/>
                    <a:cs typeface="DejaVu Sans Mono" panose="020B0609030804020204" pitchFamily="49" charset="0"/>
                  </a:rPr>
                  <a:t> Action_rep Act act </a:t>
                </a:r>
                <a:endParaRPr lang="en-US" sz="2000" b="1" dirty="0"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46177F-2AC9-72C0-427D-FDC5467B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332657"/>
                <a:ext cx="4514377" cy="400110"/>
              </a:xfrm>
              <a:prstGeom prst="rect">
                <a:avLst/>
              </a:prstGeom>
              <a:blipFill>
                <a:blip r:embed="rId9"/>
                <a:stretch>
                  <a:fillRect l="-148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18B7642-ADCF-4CE2-937C-80D98EAC38AC}"/>
              </a:ext>
            </a:extLst>
          </p:cNvPr>
          <p:cNvSpPr txBox="1"/>
          <p:nvPr/>
        </p:nvSpPr>
        <p:spPr>
          <a:xfrm>
            <a:off x="6172200" y="6022017"/>
            <a:ext cx="44807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POST</a:t>
            </a:r>
            <a:r>
              <a:rPr lang="en-US" sz="2000" dirty="0"/>
              <a:t>: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SST_rep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(run_action SST Act)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s *</a:t>
            </a:r>
          </a:p>
          <a:p>
            <a:r>
              <a:rPr lang="en-US" sz="1400" b="1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Action_rep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(upd_priv SST Act)</a:t>
            </a:r>
            <a:r>
              <a:rPr lang="en-US" sz="14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act</a:t>
            </a:r>
            <a:endParaRPr lang="en-US" sz="20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01CB02-F627-2185-6C66-7225CCFE54A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952172" y="5707882"/>
            <a:ext cx="680266" cy="627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CB8F43-4A0C-783A-AC81-12F667CDD76A}"/>
              </a:ext>
            </a:extLst>
          </p:cNvPr>
          <p:cNvSpPr txBox="1"/>
          <p:nvPr/>
        </p:nvSpPr>
        <p:spPr>
          <a:xfrm>
            <a:off x="4632438" y="5523216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Coq function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C23F9B7-E974-A7D1-B52F-FFDFCCED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06673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3" grpId="0"/>
      <p:bldP spid="14" grpId="0"/>
      <p:bldP spid="15" grpId="0"/>
      <p:bldP spid="22" grpId="0"/>
      <p:bldP spid="24" grpId="0"/>
      <p:bldP spid="25" grpId="0"/>
      <p:bldP spid="32" grpId="0"/>
      <p:bldP spid="3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1A22-76E3-38E1-DEB2-232F8D1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8E99C-0294-ED31-BD86-644BE7493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Transitive closure of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find</a:t>
            </a:r>
            <a:r>
              <a:rPr lang="en-US" dirty="0"/>
              <a:t>: One insertion of resumptive Floyd-</a:t>
            </a:r>
            <a:r>
              <a:rPr lang="en-US" dirty="0" err="1"/>
              <a:t>Warshall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copy</a:t>
            </a:r>
            <a:r>
              <a:rPr lang="en-US" dirty="0"/>
              <a:t>: Learns from other replicas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A045-BCA0-2CA3-A14F-1E00233E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replicas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b="1" dirty="0"/>
              <a:t>run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EA0E0-0472-766D-2A40-7638CCD91CE1}"/>
              </a:ext>
            </a:extLst>
          </p:cNvPr>
          <p:cNvSpPr txBox="1"/>
          <p:nvPr/>
        </p:nvSpPr>
        <p:spPr>
          <a:xfrm>
            <a:off x="6681675" y="284714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sys* st = new_replicas(gph)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9C72A-DD51-97FC-2DA1-FF1CFC96AA55}"/>
              </a:ext>
            </a:extLst>
          </p:cNvPr>
          <p:cNvSpPr txBox="1"/>
          <p:nvPr/>
        </p:nvSpPr>
        <p:spPr>
          <a:xfrm>
            <a:off x="6681675" y="367734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for (int i=0; i&lt;numreps(st); ++i) </a:t>
            </a:r>
          </a:p>
          <a:p>
            <a:r>
              <a:rPr lang="en-US" dirty="0">
                <a:latin typeface="Aptos Mono" panose="020B0009020202020204" pitchFamily="49" charset="0"/>
              </a:rPr>
              <a:t>{ install_action(st, i, find);</a:t>
            </a:r>
          </a:p>
          <a:p>
            <a:r>
              <a:rPr lang="en-US" dirty="0">
                <a:latin typeface="Aptos Mono" panose="020B0009020202020204" pitchFamily="49" charset="0"/>
              </a:rPr>
              <a:t>  install_action(st, i, copy);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74181-D19A-1F46-C157-CA42CCBE4B8F}"/>
              </a:ext>
            </a:extLst>
          </p:cNvPr>
          <p:cNvSpPr txBox="1"/>
          <p:nvPr/>
        </p:nvSpPr>
        <p:spPr>
          <a:xfrm>
            <a:off x="6681675" y="516786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Mono" panose="020B0009020202020204" pitchFamily="49" charset="0"/>
              </a:rPr>
              <a:t>st = run(</a:t>
            </a:r>
            <a:r>
              <a:rPr lang="en-US" dirty="0" err="1">
                <a:latin typeface="Aptos Mono" panose="020B0009020202020204" pitchFamily="49" charset="0"/>
              </a:rPr>
              <a:t>st</a:t>
            </a:r>
            <a:r>
              <a:rPr lang="en-US" dirty="0">
                <a:latin typeface="Aptos Mono" panose="020B0009020202020204" pitchFamily="49" charset="0"/>
              </a:rPr>
              <a:t>)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1F9C98E6-77C6-6616-FA80-2D9A9D67F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00480"/>
              </p:ext>
            </p:extLst>
          </p:nvPr>
        </p:nvGraphicFramePr>
        <p:xfrm>
          <a:off x="1210562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DC7D5F0-CA49-1E03-C609-4C57EBE40D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890460"/>
              </p:ext>
            </p:extLst>
          </p:nvPr>
        </p:nvGraphicFramePr>
        <p:xfrm>
          <a:off x="2498291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1B90F20-AB82-282F-A03E-63561A34F38E}"/>
              </a:ext>
            </a:extLst>
          </p:cNvPr>
          <p:cNvSpPr/>
          <p:nvPr/>
        </p:nvSpPr>
        <p:spPr>
          <a:xfrm>
            <a:off x="1902443" y="2454238"/>
            <a:ext cx="1380805" cy="1124171"/>
          </a:xfrm>
          <a:prstGeom prst="wedgeRoundRectCallout">
            <a:avLst>
              <a:gd name="adj1" fmla="val -46900"/>
              <a:gd name="adj2" fmla="val 694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FE749337-0BBD-0DED-1319-708239DE73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632406"/>
              </p:ext>
            </p:extLst>
          </p:nvPr>
        </p:nvGraphicFramePr>
        <p:xfrm>
          <a:off x="3786020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42C967B5-F20D-4218-1626-E857026979B6}"/>
              </a:ext>
            </a:extLst>
          </p:cNvPr>
          <p:cNvGrpSpPr>
            <a:grpSpLocks noChangeAspect="1"/>
          </p:cNvGrpSpPr>
          <p:nvPr/>
        </p:nvGrpSpPr>
        <p:grpSpPr>
          <a:xfrm rot="17345555">
            <a:off x="2268959" y="2436459"/>
            <a:ext cx="746653" cy="1005840"/>
            <a:chOff x="2922759" y="4631040"/>
            <a:chExt cx="1114874" cy="150188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E55732-2845-7030-D844-E40597CE2AFA}"/>
                </a:ext>
              </a:extLst>
            </p:cNvPr>
            <p:cNvSpPr/>
            <p:nvPr/>
          </p:nvSpPr>
          <p:spPr>
            <a:xfrm>
              <a:off x="2922759" y="4631040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5FC394-51B0-24E2-6058-3221A5CBC8AC}"/>
                </a:ext>
              </a:extLst>
            </p:cNvPr>
            <p:cNvSpPr/>
            <p:nvPr/>
          </p:nvSpPr>
          <p:spPr>
            <a:xfrm>
              <a:off x="3259268" y="5117162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1B8C72-BD98-6170-AA15-701D85EFDBBF}"/>
                </a:ext>
              </a:extLst>
            </p:cNvPr>
            <p:cNvSpPr/>
            <p:nvPr/>
          </p:nvSpPr>
          <p:spPr>
            <a:xfrm>
              <a:off x="3394280" y="5858603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738C23-373F-899B-9198-95E833B2C105}"/>
                </a:ext>
              </a:extLst>
            </p:cNvPr>
            <p:cNvSpPr/>
            <p:nvPr/>
          </p:nvSpPr>
          <p:spPr>
            <a:xfrm>
              <a:off x="3767609" y="5391482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47F986B4-5E14-6C46-A53D-B0D7D44A0664}"/>
                </a:ext>
              </a:extLst>
            </p:cNvPr>
            <p:cNvCxnSpPr>
              <a:cxnSpLocks/>
              <a:stCxn id="32" idx="4"/>
              <a:endCxn id="33" idx="2"/>
            </p:cNvCxnSpPr>
            <p:nvPr/>
          </p:nvCxnSpPr>
          <p:spPr>
            <a:xfrm rot="16200000" flipH="1">
              <a:off x="2984038" y="4979092"/>
              <a:ext cx="348962" cy="20149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9FDA7664-31B7-7AA5-C3FA-371875C02E2D}"/>
                </a:ext>
              </a:extLst>
            </p:cNvPr>
            <p:cNvCxnSpPr>
              <a:stCxn id="33" idx="6"/>
              <a:endCxn id="35" idx="1"/>
            </p:cNvCxnSpPr>
            <p:nvPr/>
          </p:nvCxnSpPr>
          <p:spPr>
            <a:xfrm>
              <a:off x="3529292" y="5254322"/>
              <a:ext cx="277861" cy="17733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30FAF06E-B034-7F1E-D6AA-7CB3FFDD7777}"/>
                </a:ext>
              </a:extLst>
            </p:cNvPr>
            <p:cNvCxnSpPr>
              <a:cxnSpLocks/>
              <a:stCxn id="35" idx="4"/>
              <a:endCxn id="34" idx="6"/>
            </p:cNvCxnSpPr>
            <p:nvPr/>
          </p:nvCxnSpPr>
          <p:spPr>
            <a:xfrm rot="5400000">
              <a:off x="3618483" y="5711624"/>
              <a:ext cx="329961" cy="23831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934E3-89C5-EDAF-1E73-6617E194A1A2}"/>
                </a:ext>
              </a:extLst>
            </p:cNvPr>
            <p:cNvSpPr/>
            <p:nvPr/>
          </p:nvSpPr>
          <p:spPr>
            <a:xfrm>
              <a:off x="2922759" y="5528642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C2B70F16-AD6C-5B0A-EEF7-159EBA1044C2}"/>
                </a:ext>
              </a:extLst>
            </p:cNvPr>
            <p:cNvCxnSpPr>
              <a:cxnSpLocks/>
              <a:stCxn id="39" idx="5"/>
              <a:endCxn id="34" idx="2"/>
            </p:cNvCxnSpPr>
            <p:nvPr/>
          </p:nvCxnSpPr>
          <p:spPr>
            <a:xfrm rot="16200000" flipH="1">
              <a:off x="3157272" y="5758755"/>
              <a:ext cx="232974" cy="24104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E40E6772-AE37-A536-53AB-FED6B60F3CB6}"/>
                </a:ext>
              </a:extLst>
            </p:cNvPr>
            <p:cNvCxnSpPr>
              <a:cxnSpLocks/>
              <a:stCxn id="34" idx="1"/>
              <a:endCxn id="39" idx="6"/>
            </p:cNvCxnSpPr>
            <p:nvPr/>
          </p:nvCxnSpPr>
          <p:spPr>
            <a:xfrm rot="16200000" flipV="1">
              <a:off x="3196817" y="5661768"/>
              <a:ext cx="232974" cy="24104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D8A02-8FC7-3373-9B54-0E92729F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6/10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9B4A6D9-6121-F5E9-23A6-AC066ED09B46}"/>
              </a:ext>
            </a:extLst>
          </p:cNvPr>
          <p:cNvSpPr/>
          <p:nvPr/>
        </p:nvSpPr>
        <p:spPr>
          <a:xfrm>
            <a:off x="685800" y="2285908"/>
            <a:ext cx="4488712" cy="2314762"/>
          </a:xfrm>
          <a:prstGeom prst="wedgeRectCallout">
            <a:avLst>
              <a:gd name="adj1" fmla="val 82760"/>
              <a:gd name="adj2" fmla="val 58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/>
              <a:t>In Derecho:</a:t>
            </a:r>
          </a:p>
          <a:p>
            <a:r>
              <a:rPr lang="en-US" sz="2000" dirty="0"/>
              <a:t>each replica concurrently runs its actions and syncs with the others</a:t>
            </a:r>
          </a:p>
          <a:p>
            <a:endParaRPr lang="en-US" sz="2000" dirty="0"/>
          </a:p>
          <a:p>
            <a:r>
              <a:rPr lang="en-US" sz="2000" dirty="0"/>
              <a:t>Our implementation:</a:t>
            </a:r>
          </a:p>
          <a:p>
            <a:r>
              <a:rPr lang="en-US" sz="2000" dirty="0"/>
              <a:t>sequential, round-robin exec</a:t>
            </a:r>
            <a:endParaRPr lang="en-US" sz="2000" b="1" dirty="0"/>
          </a:p>
          <a:p>
            <a:r>
              <a:rPr lang="en-US" sz="2000" b="1" dirty="0"/>
              <a:t>Details hidden from clients</a:t>
            </a:r>
          </a:p>
        </p:txBody>
      </p:sp>
    </p:spTree>
    <p:extLst>
      <p:ext uri="{BB962C8B-B14F-4D97-AF65-F5344CB8AC3E}">
        <p14:creationId xmlns:p14="http://schemas.microsoft.com/office/powerpoint/2010/main" val="37930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/>
      <p:bldP spid="8" grpId="0" uiExpand="1"/>
      <p:bldP spid="9" grpId="0"/>
      <p:bldP spid="4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C42B-C746-DE07-8BB2-2DEA51EE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specification of run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7A932E-6C63-1B72-DB0B-BA530F43609E}"/>
              </a:ext>
            </a:extLst>
          </p:cNvPr>
          <p:cNvGrpSpPr/>
          <p:nvPr/>
        </p:nvGrpSpPr>
        <p:grpSpPr>
          <a:xfrm>
            <a:off x="3449217" y="2168137"/>
            <a:ext cx="5601979" cy="805898"/>
            <a:chOff x="2390839" y="2502691"/>
            <a:chExt cx="5601979" cy="806903"/>
          </a:xfrm>
        </p:grpSpPr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id="{9AA3CA70-0B75-2E02-DBF2-FBAB49158F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6482089"/>
                </p:ext>
              </p:extLst>
            </p:nvPr>
          </p:nvGraphicFramePr>
          <p:xfrm>
            <a:off x="2390839" y="2631617"/>
            <a:ext cx="914400" cy="610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828163579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586334832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762301045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graphicFrame>
          <p:nvGraphicFramePr>
            <p:cNvPr id="8" name="Content Placeholder 3">
              <a:extLst>
                <a:ext uri="{FF2B5EF4-FFF2-40B4-BE49-F238E27FC236}">
                  <a16:creationId xmlns:a16="http://schemas.microsoft.com/office/drawing/2014/main" id="{BD85B396-9291-B17E-815D-F6F0A17EAD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024500"/>
                </p:ext>
              </p:extLst>
            </p:nvPr>
          </p:nvGraphicFramePr>
          <p:xfrm>
            <a:off x="3678564" y="2631615"/>
            <a:ext cx="914400" cy="610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828163579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586334832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762301045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graphicFrame>
          <p:nvGraphicFramePr>
            <p:cNvPr id="9" name="Content Placeholder 3">
              <a:extLst>
                <a:ext uri="{FF2B5EF4-FFF2-40B4-BE49-F238E27FC236}">
                  <a16:creationId xmlns:a16="http://schemas.microsoft.com/office/drawing/2014/main" id="{1266CDE4-400B-C1C8-6F0B-D9078EEEBB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2829183"/>
                </p:ext>
              </p:extLst>
            </p:nvPr>
          </p:nvGraphicFramePr>
          <p:xfrm>
            <a:off x="4966298" y="2631615"/>
            <a:ext cx="914400" cy="610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828163579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586334832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762301045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6B791-FC96-0E68-D912-8C9958D6391F}"/>
                </a:ext>
              </a:extLst>
            </p:cNvPr>
            <p:cNvSpPr txBox="1"/>
            <p:nvPr/>
          </p:nvSpPr>
          <p:spPr>
            <a:xfrm>
              <a:off x="3199889" y="2540153"/>
              <a:ext cx="478679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/>
                <a:t>,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EF65E2-979A-F5C4-EF85-1A980B92C039}"/>
                </a:ext>
              </a:extLst>
            </p:cNvPr>
            <p:cNvSpPr txBox="1"/>
            <p:nvPr/>
          </p:nvSpPr>
          <p:spPr>
            <a:xfrm>
              <a:off x="4540294" y="2540153"/>
              <a:ext cx="478679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/>
                <a:t>,</a:t>
              </a:r>
            </a:p>
          </p:txBody>
        </p:sp>
        <p:graphicFrame>
          <p:nvGraphicFramePr>
            <p:cNvPr id="12" name="Content Placeholder 3">
              <a:extLst>
                <a:ext uri="{FF2B5EF4-FFF2-40B4-BE49-F238E27FC236}">
                  <a16:creationId xmlns:a16="http://schemas.microsoft.com/office/drawing/2014/main" id="{36C3B275-2471-1649-7AD4-5E4C04AED2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64619471"/>
                </p:ext>
              </p:extLst>
            </p:nvPr>
          </p:nvGraphicFramePr>
          <p:xfrm>
            <a:off x="7078418" y="2631615"/>
            <a:ext cx="914400" cy="610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228600">
                    <a:extLst>
                      <a:ext uri="{9D8B030D-6E8A-4147-A177-3AD203B41FA5}">
                        <a16:colId xmlns:a16="http://schemas.microsoft.com/office/drawing/2014/main" val="406105538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828163579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586334832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762301045"/>
                      </a:ext>
                    </a:extLst>
                  </a:gridCol>
                </a:tblGrid>
                <a:tr h="203200"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758983124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4566277"/>
                    </a:ext>
                  </a:extLst>
                </a:tr>
                <a:tr h="203200"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sz="1000" dirty="0"/>
                      </a:p>
                    </a:txBody>
                    <a:tcPr marL="50800" marR="50800" marT="25400" marB="254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00305411"/>
                    </a:ext>
                  </a:extLst>
                </a:tr>
              </a:tbl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6D3CF5-FC44-01C0-A058-5911427E35A7}"/>
                </a:ext>
              </a:extLst>
            </p:cNvPr>
            <p:cNvSpPr txBox="1"/>
            <p:nvPr/>
          </p:nvSpPr>
          <p:spPr>
            <a:xfrm>
              <a:off x="5823165" y="2540153"/>
              <a:ext cx="478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/>
                <a:t>,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E35D61-3579-7069-9636-AC920809AED8}"/>
                </a:ext>
              </a:extLst>
            </p:cNvPr>
            <p:cNvSpPr txBox="1"/>
            <p:nvPr/>
          </p:nvSpPr>
          <p:spPr>
            <a:xfrm>
              <a:off x="6206209" y="2502691"/>
              <a:ext cx="478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6704E4-9DB7-28C8-429E-6F9841BE6269}"/>
                </a:ext>
              </a:extLst>
            </p:cNvPr>
            <p:cNvSpPr txBox="1"/>
            <p:nvPr/>
          </p:nvSpPr>
          <p:spPr>
            <a:xfrm>
              <a:off x="6620325" y="2540153"/>
              <a:ext cx="4786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dirty="0"/>
                <a:t>,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93CB5A-9AF0-27D4-CF4B-3D6E8CE4C8BD}"/>
              </a:ext>
            </a:extLst>
          </p:cNvPr>
          <p:cNvSpPr txBox="1"/>
          <p:nvPr/>
        </p:nvSpPr>
        <p:spPr>
          <a:xfrm>
            <a:off x="4555139" y="3090899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run(st, NUM_ROUNDS)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C692BF-C33E-627D-D5C2-FED549545D62}"/>
              </a:ext>
            </a:extLst>
          </p:cNvPr>
          <p:cNvGrpSpPr/>
          <p:nvPr/>
        </p:nvGrpSpPr>
        <p:grpSpPr>
          <a:xfrm>
            <a:off x="1001007" y="3866537"/>
            <a:ext cx="9414757" cy="1274611"/>
            <a:chOff x="1015184" y="3172093"/>
            <a:chExt cx="9414757" cy="127461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BA559C-253F-035A-E6C6-A214ED0A559F}"/>
                </a:ext>
              </a:extLst>
            </p:cNvPr>
            <p:cNvSpPr txBox="1"/>
            <p:nvPr/>
          </p:nvSpPr>
          <p:spPr>
            <a:xfrm>
              <a:off x="3064286" y="3340088"/>
              <a:ext cx="433132" cy="110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(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C1031B-F476-ADC3-0816-634DE695D74F}"/>
                </a:ext>
              </a:extLst>
            </p:cNvPr>
            <p:cNvSpPr txBox="1"/>
            <p:nvPr/>
          </p:nvSpPr>
          <p:spPr>
            <a:xfrm>
              <a:off x="9996809" y="3340088"/>
              <a:ext cx="433132" cy="1106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C7A22BD-4C2B-4DFD-D290-432D9122E3A2}"/>
                </a:ext>
              </a:extLst>
            </p:cNvPr>
            <p:cNvGrpSpPr/>
            <p:nvPr/>
          </p:nvGrpSpPr>
          <p:grpSpPr>
            <a:xfrm>
              <a:off x="1015184" y="3172093"/>
              <a:ext cx="9200719" cy="1184725"/>
              <a:chOff x="908028" y="3366773"/>
              <a:chExt cx="9200719" cy="1186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B1215B-9848-726B-34DD-4E672D18E99D}"/>
                      </a:ext>
                    </a:extLst>
                  </p:cNvPr>
                  <p:cNvSpPr txBox="1"/>
                  <p:nvPr/>
                </p:nvSpPr>
                <p:spPr>
                  <a:xfrm>
                    <a:off x="908028" y="3366773"/>
                    <a:ext cx="1447832" cy="6471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oMath>
                    </a14:m>
                    <a:r>
                      <a:rPr lang="en-US" sz="3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 </a:t>
                    </a:r>
                    <a:r>
                      <a: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sch</a:t>
                    </a:r>
                    <a:r>
                      <a:rPr lang="en-US" sz="36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AB1215B-9848-726B-34DD-4E672D18E9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028" y="3366773"/>
                    <a:ext cx="1447832" cy="647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208" r="-11345" b="-358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BF7E57-16FF-FB51-104A-8642C25C82BF}"/>
                  </a:ext>
                </a:extLst>
              </p:cNvPr>
              <p:cNvSpPr txBox="1"/>
              <p:nvPr/>
            </p:nvSpPr>
            <p:spPr>
              <a:xfrm>
                <a:off x="2279332" y="3820998"/>
                <a:ext cx="889987" cy="64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run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7E6B6E-F28B-B150-12AD-3D20123CD861}"/>
                  </a:ext>
                </a:extLst>
              </p:cNvPr>
              <p:cNvSpPr txBox="1"/>
              <p:nvPr/>
            </p:nvSpPr>
            <p:spPr>
              <a:xfrm>
                <a:off x="8938234" y="3820998"/>
                <a:ext cx="1170513" cy="647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sch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2A8D4-86A1-1CB4-F235-0F68AB7916A6}"/>
                  </a:ext>
                </a:extLst>
              </p:cNvPr>
              <p:cNvGrpSpPr/>
              <p:nvPr/>
            </p:nvGrpSpPr>
            <p:grpSpPr>
              <a:xfrm>
                <a:off x="3390262" y="3746080"/>
                <a:ext cx="5601979" cy="806903"/>
                <a:chOff x="2390839" y="2502691"/>
                <a:chExt cx="5601979" cy="80690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4" name="Content Placeholder 3">
                      <a:extLst>
                        <a:ext uri="{FF2B5EF4-FFF2-40B4-BE49-F238E27FC236}">
                          <a16:creationId xmlns:a16="http://schemas.microsoft.com/office/drawing/2014/main" id="{E0A5F2C5-B3AB-CB77-002D-AC908380D0BD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90784361"/>
                        </p:ext>
                      </p:extLst>
                    </p:nvPr>
                  </p:nvGraphicFramePr>
                  <p:xfrm>
                    <a:off x="2390839" y="2631617"/>
                    <a:ext cx="914400" cy="61036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34" name="Content Placeholder 3">
                      <a:extLst>
                        <a:ext uri="{FF2B5EF4-FFF2-40B4-BE49-F238E27FC236}">
                          <a16:creationId xmlns:a16="http://schemas.microsoft.com/office/drawing/2014/main" id="{E0A5F2C5-B3AB-CB77-002D-AC908380D0BD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90784361"/>
                        </p:ext>
                      </p:extLst>
                    </p:nvPr>
                  </p:nvGraphicFramePr>
                  <p:xfrm>
                    <a:off x="2390839" y="2631617"/>
                    <a:ext cx="914400" cy="61036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5" name="Content Placeholder 3">
                      <a:extLst>
                        <a:ext uri="{FF2B5EF4-FFF2-40B4-BE49-F238E27FC236}">
                          <a16:creationId xmlns:a16="http://schemas.microsoft.com/office/drawing/2014/main" id="{A9222DFA-2A56-D8AD-139E-4C95B9E0789D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53506872"/>
                        </p:ext>
                      </p:extLst>
                    </p:nvPr>
                  </p:nvGraphicFramePr>
                  <p:xfrm>
                    <a:off x="3678564" y="2631615"/>
                    <a:ext cx="914400" cy="61036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35" name="Content Placeholder 3">
                      <a:extLst>
                        <a:ext uri="{FF2B5EF4-FFF2-40B4-BE49-F238E27FC236}">
                          <a16:creationId xmlns:a16="http://schemas.microsoft.com/office/drawing/2014/main" id="{A9222DFA-2A56-D8AD-139E-4C95B9E0789D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53506872"/>
                        </p:ext>
                      </p:extLst>
                    </p:nvPr>
                  </p:nvGraphicFramePr>
                  <p:xfrm>
                    <a:off x="3678564" y="2631615"/>
                    <a:ext cx="914400" cy="61036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6" name="Content Placeholder 3">
                      <a:extLst>
                        <a:ext uri="{FF2B5EF4-FFF2-40B4-BE49-F238E27FC236}">
                          <a16:creationId xmlns:a16="http://schemas.microsoft.com/office/drawing/2014/main" id="{DF3720B0-D6F1-A966-39A3-7946BE91C907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3166739"/>
                        </p:ext>
                      </p:extLst>
                    </p:nvPr>
                  </p:nvGraphicFramePr>
                  <p:xfrm>
                    <a:off x="4966298" y="2631615"/>
                    <a:ext cx="914400" cy="61036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36" name="Content Placeholder 3">
                      <a:extLst>
                        <a:ext uri="{FF2B5EF4-FFF2-40B4-BE49-F238E27FC236}">
                          <a16:creationId xmlns:a16="http://schemas.microsoft.com/office/drawing/2014/main" id="{DF3720B0-D6F1-A966-39A3-7946BE91C907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73166739"/>
                        </p:ext>
                      </p:extLst>
                    </p:nvPr>
                  </p:nvGraphicFramePr>
                  <p:xfrm>
                    <a:off x="4966298" y="2631615"/>
                    <a:ext cx="914400" cy="61036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D6B2329-F07D-2F03-C84F-71C6423C07C7}"/>
                    </a:ext>
                  </a:extLst>
                </p:cNvPr>
                <p:cNvSpPr txBox="1"/>
                <p:nvPr/>
              </p:nvSpPr>
              <p:spPr>
                <a:xfrm>
                  <a:off x="3199888" y="2540153"/>
                  <a:ext cx="47868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4400" dirty="0"/>
                    <a:t>,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B73DB5-A41C-5EE7-9CBD-6344F55F629D}"/>
                    </a:ext>
                  </a:extLst>
                </p:cNvPr>
                <p:cNvSpPr txBox="1"/>
                <p:nvPr/>
              </p:nvSpPr>
              <p:spPr>
                <a:xfrm>
                  <a:off x="4540293" y="2540153"/>
                  <a:ext cx="47868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4400" dirty="0"/>
                    <a:t>,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9" name="Content Placeholder 3">
                      <a:extLst>
                        <a:ext uri="{FF2B5EF4-FFF2-40B4-BE49-F238E27FC236}">
                          <a16:creationId xmlns:a16="http://schemas.microsoft.com/office/drawing/2014/main" id="{57810F10-3949-CB0C-528D-A49E26DBCA39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1251191"/>
                        </p:ext>
                      </p:extLst>
                    </p:nvPr>
                  </p:nvGraphicFramePr>
                  <p:xfrm>
                    <a:off x="7078418" y="2631615"/>
                    <a:ext cx="914400" cy="61036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39" name="Content Placeholder 3">
                      <a:extLst>
                        <a:ext uri="{FF2B5EF4-FFF2-40B4-BE49-F238E27FC236}">
                          <a16:creationId xmlns:a16="http://schemas.microsoft.com/office/drawing/2014/main" id="{57810F10-3949-CB0C-528D-A49E26DBCA39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1251191"/>
                        </p:ext>
                      </p:extLst>
                    </p:nvPr>
                  </p:nvGraphicFramePr>
                  <p:xfrm>
                    <a:off x="7078418" y="2631615"/>
                    <a:ext cx="914400" cy="61036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{2D5ABB26-0587-4C30-8999-92F81FD0307C}</a:tableStyleId>
                        </a:tblPr>
                        <a:tblGrid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4061055381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828163579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586334832"/>
                              </a:ext>
                            </a:extLst>
                          </a:gridCol>
                          <a:gridCol w="228600">
                            <a:extLst>
                              <a:ext uri="{9D8B030D-6E8A-4147-A177-3AD203B41FA5}">
                                <a16:colId xmlns:a16="http://schemas.microsoft.com/office/drawing/2014/main" val="2762301045"/>
                              </a:ext>
                            </a:extLst>
                          </a:gridCol>
                        </a:tblGrid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  <a:noFill/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58983124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24566277"/>
                            </a:ext>
                          </a:extLst>
                        </a:tr>
                        <a:tr h="203200"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 sz="1000" dirty="0"/>
                              </a:p>
                            </a:txBody>
                            <a:tcPr marL="50800" marR="50800" marT="25400" marB="25400">
                              <a:lnL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L>
                              <a:lnR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R>
                              <a:lnT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T>
                              <a:lnB w="12700" cap="flat" cmpd="sng" algn="ctr">
                                <a:solidFill>
                                  <a:schemeClr val="tx1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B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500305411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ECB3E2-196B-B874-5B8B-11D47C4404C7}"/>
                    </a:ext>
                  </a:extLst>
                </p:cNvPr>
                <p:cNvSpPr txBox="1"/>
                <p:nvPr/>
              </p:nvSpPr>
              <p:spPr>
                <a:xfrm>
                  <a:off x="5823165" y="2540153"/>
                  <a:ext cx="47868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4400" dirty="0"/>
                    <a:t>,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5858F9-1E00-3543-DA43-94608C40441A}"/>
                    </a:ext>
                  </a:extLst>
                </p:cNvPr>
                <p:cNvSpPr txBox="1"/>
                <p:nvPr/>
              </p:nvSpPr>
              <p:spPr>
                <a:xfrm>
                  <a:off x="6206209" y="2502691"/>
                  <a:ext cx="4786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3600" dirty="0"/>
                    <a:t>…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8034126-2E46-75F4-12B9-E5BB653A0EA9}"/>
                    </a:ext>
                  </a:extLst>
                </p:cNvPr>
                <p:cNvSpPr txBox="1"/>
                <p:nvPr/>
              </p:nvSpPr>
              <p:spPr>
                <a:xfrm>
                  <a:off x="6620325" y="2540153"/>
                  <a:ext cx="47868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4400" dirty="0"/>
                    <a:t>,</a:t>
                  </a:r>
                </a:p>
              </p:txBody>
            </p:sp>
          </p:grp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CC30C40-2BD6-9E81-1DEC-34E3F4DA84F9}"/>
              </a:ext>
            </a:extLst>
          </p:cNvPr>
          <p:cNvSpPr txBox="1"/>
          <p:nvPr/>
        </p:nvSpPr>
        <p:spPr>
          <a:xfrm>
            <a:off x="1101827" y="1741427"/>
            <a:ext cx="3755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PRE: </a:t>
            </a:r>
            <a:r>
              <a:rPr lang="en-US" sz="2400" dirty="0"/>
              <a:t>We have a system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st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617DF-10C9-B0AE-08C1-70C196A912B1}"/>
              </a:ext>
            </a:extLst>
          </p:cNvPr>
          <p:cNvSpPr txBox="1"/>
          <p:nvPr/>
        </p:nvSpPr>
        <p:spPr>
          <a:xfrm>
            <a:off x="1068099" y="3491837"/>
            <a:ext cx="10285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POST: </a:t>
            </a:r>
            <a:r>
              <a:rPr lang="en-US" sz="2400" dirty="0"/>
              <a:t>There exists a </a:t>
            </a:r>
            <a:r>
              <a:rPr lang="en-US" sz="2400" i="1" dirty="0"/>
              <a:t>schedule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r>
              <a:rPr lang="en-US" sz="2400" dirty="0"/>
              <a:t> such that the state of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run(st,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2400" dirty="0"/>
              <a:t> 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BCBC3A-3F51-8DB6-0818-6870187E3D74}"/>
              </a:ext>
            </a:extLst>
          </p:cNvPr>
          <p:cNvSpPr txBox="1"/>
          <p:nvPr/>
        </p:nvSpPr>
        <p:spPr>
          <a:xfrm>
            <a:off x="1071548" y="5109171"/>
            <a:ext cx="9629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schedule</a:t>
            </a:r>
            <a:r>
              <a:rPr lang="en-US" sz="2800" dirty="0"/>
              <a:t>: sequence of events, where an event is either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a </a:t>
            </a:r>
            <a:r>
              <a:rPr lang="en-US" sz="3000" b="1" dirty="0"/>
              <a:t>sync</a:t>
            </a:r>
            <a:r>
              <a:rPr lang="en-US" sz="3000" dirty="0"/>
              <a:t> from one replica to another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a replica performing an </a:t>
            </a:r>
            <a:r>
              <a:rPr lang="en-US" sz="3000" b="1" dirty="0"/>
              <a:t>action</a:t>
            </a:r>
            <a:r>
              <a:rPr lang="en-US" sz="3000" dirty="0"/>
              <a:t>, updating its own row</a:t>
            </a:r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2838630C-2854-78BF-9988-299568302147}"/>
              </a:ext>
            </a:extLst>
          </p:cNvPr>
          <p:cNvSpPr/>
          <p:nvPr/>
        </p:nvSpPr>
        <p:spPr>
          <a:xfrm>
            <a:off x="6662352" y="1078715"/>
            <a:ext cx="3319848" cy="1075534"/>
          </a:xfrm>
          <a:prstGeom prst="wedgeRoundRectCallout">
            <a:avLst>
              <a:gd name="adj1" fmla="val -50228"/>
              <a:gd name="adj2" fmla="val 1449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r>
              <a:rPr lang="en-US" dirty="0"/>
              <a:t>, each replica has performed each of its actions 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NUM_ROUNDS</a:t>
            </a:r>
            <a:r>
              <a:rPr lang="en-US" dirty="0">
                <a:latin typeface="+mj-lt"/>
              </a:rPr>
              <a:t> many times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881E9-90C0-CFE2-4623-74176F2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5122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5" grpId="0"/>
      <p:bldP spid="46" grpId="0"/>
      <p:bldP spid="47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8E99C-0294-ED31-BD86-644BE7493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After the call to run: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 state is described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run(st,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for schedule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41A22-76E3-38E1-DEB2-232F8D1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 example 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A045-BCA0-2CA3-A14F-1E00233E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  <a:effectLst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sch</a:t>
            </a:r>
            <a:r>
              <a:rPr lang="en-US" dirty="0"/>
              <a:t> is a sequence of:</a:t>
            </a:r>
          </a:p>
          <a:p>
            <a:pPr lvl="1"/>
            <a:r>
              <a:rPr lang="en-US" dirty="0"/>
              <a:t>Syncs between replicas</a:t>
            </a:r>
          </a:p>
          <a:p>
            <a:pPr lvl="1"/>
            <a:r>
              <a:rPr lang="en-US" dirty="0"/>
              <a:t>Replicas running </a:t>
            </a:r>
            <a:r>
              <a:rPr lang="en-US" b="1" dirty="0"/>
              <a:t>find</a:t>
            </a:r>
            <a:r>
              <a:rPr lang="en-US" dirty="0"/>
              <a:t> and </a:t>
            </a:r>
            <a:r>
              <a:rPr lang="en-US" b="1" dirty="0"/>
              <a:t>copy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run</a:t>
            </a:r>
            <a:r>
              <a:rPr lang="en-US" dirty="0"/>
              <a:t> reaches a fixpoint for </a:t>
            </a:r>
            <a:r>
              <a:rPr lang="en-US" b="1" dirty="0"/>
              <a:t>find</a:t>
            </a:r>
            <a:r>
              <a:rPr lang="en-US" dirty="0"/>
              <a:t> on a given replica, that replica has computed the transitive closure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Eventually, each replica </a:t>
            </a:r>
            <a:r>
              <a:rPr lang="en-US" b="1" dirty="0"/>
              <a:t>knows</a:t>
            </a:r>
            <a:r>
              <a:rPr lang="en-US" dirty="0"/>
              <a:t> the transitive closure</a:t>
            </a: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1F9C98E6-77C6-6616-FA80-2D9A9D67F48C}"/>
              </a:ext>
            </a:extLst>
          </p:cNvPr>
          <p:cNvGraphicFramePr>
            <a:graphicFrameLocks/>
          </p:cNvGraphicFramePr>
          <p:nvPr/>
        </p:nvGraphicFramePr>
        <p:xfrm>
          <a:off x="1210562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DC7D5F0-CA49-1E03-C609-4C57EBE40D7A}"/>
              </a:ext>
            </a:extLst>
          </p:cNvPr>
          <p:cNvGraphicFramePr>
            <a:graphicFrameLocks/>
          </p:cNvGraphicFramePr>
          <p:nvPr/>
        </p:nvGraphicFramePr>
        <p:xfrm>
          <a:off x="2498291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FE749337-0BBD-0DED-1319-708239DE738C}"/>
              </a:ext>
            </a:extLst>
          </p:cNvPr>
          <p:cNvGraphicFramePr>
            <a:graphicFrameLocks/>
          </p:cNvGraphicFramePr>
          <p:nvPr/>
        </p:nvGraphicFramePr>
        <p:xfrm>
          <a:off x="3786020" y="3713346"/>
          <a:ext cx="91440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6105538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2816357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8633483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6230104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983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800" marR="50800" marT="25400" marB="25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05411"/>
                  </a:ext>
                </a:extLst>
              </a:tr>
            </a:tbl>
          </a:graphicData>
        </a:graphic>
      </p:graphicFrame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1B90F20-AB82-282F-A03E-63561A34F38E}"/>
              </a:ext>
            </a:extLst>
          </p:cNvPr>
          <p:cNvSpPr/>
          <p:nvPr/>
        </p:nvSpPr>
        <p:spPr>
          <a:xfrm>
            <a:off x="1902443" y="2454238"/>
            <a:ext cx="1380805" cy="1124171"/>
          </a:xfrm>
          <a:prstGeom prst="wedgeRoundRectCallout">
            <a:avLst>
              <a:gd name="adj1" fmla="val -46900"/>
              <a:gd name="adj2" fmla="val 694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604EFA-04C4-1487-43DC-DF03DC059C70}"/>
              </a:ext>
            </a:extLst>
          </p:cNvPr>
          <p:cNvGrpSpPr>
            <a:grpSpLocks noChangeAspect="1"/>
          </p:cNvGrpSpPr>
          <p:nvPr/>
        </p:nvGrpSpPr>
        <p:grpSpPr>
          <a:xfrm rot="17252369">
            <a:off x="2292026" y="2425704"/>
            <a:ext cx="731520" cy="1001255"/>
            <a:chOff x="5139152" y="4217491"/>
            <a:chExt cx="1114874" cy="15018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94AE84-8018-6247-AB11-F6B72747D148}"/>
                </a:ext>
              </a:extLst>
            </p:cNvPr>
            <p:cNvSpPr/>
            <p:nvPr/>
          </p:nvSpPr>
          <p:spPr>
            <a:xfrm>
              <a:off x="5139152" y="4217491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344504-F7D1-6E26-C083-66C089F287CE}"/>
                </a:ext>
              </a:extLst>
            </p:cNvPr>
            <p:cNvSpPr/>
            <p:nvPr/>
          </p:nvSpPr>
          <p:spPr>
            <a:xfrm>
              <a:off x="5475661" y="4703613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9ED448-BC24-9EC3-FD68-8FED318C299A}"/>
                </a:ext>
              </a:extLst>
            </p:cNvPr>
            <p:cNvSpPr/>
            <p:nvPr/>
          </p:nvSpPr>
          <p:spPr>
            <a:xfrm>
              <a:off x="5610673" y="5445054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EF3FE1-CC43-C4DD-7BD5-1A52D57574B1}"/>
                </a:ext>
              </a:extLst>
            </p:cNvPr>
            <p:cNvSpPr/>
            <p:nvPr/>
          </p:nvSpPr>
          <p:spPr>
            <a:xfrm>
              <a:off x="5984002" y="4977933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1528303E-45CC-5636-3D3B-FEDC33CA34E1}"/>
                </a:ext>
              </a:extLst>
            </p:cNvPr>
            <p:cNvCxnSpPr>
              <a:cxnSpLocks/>
              <a:stCxn id="4" idx="4"/>
              <a:endCxn id="10" idx="2"/>
            </p:cNvCxnSpPr>
            <p:nvPr/>
          </p:nvCxnSpPr>
          <p:spPr>
            <a:xfrm rot="16200000" flipH="1">
              <a:off x="5200431" y="4565543"/>
              <a:ext cx="348962" cy="20149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EB102BD5-6F3B-C430-ED9F-19DDC0B620DA}"/>
                </a:ext>
              </a:extLst>
            </p:cNvPr>
            <p:cNvCxnSpPr>
              <a:stCxn id="10" idx="6"/>
              <a:endCxn id="12" idx="1"/>
            </p:cNvCxnSpPr>
            <p:nvPr/>
          </p:nvCxnSpPr>
          <p:spPr>
            <a:xfrm>
              <a:off x="5745685" y="4840773"/>
              <a:ext cx="277861" cy="17733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E7659682-228E-4954-E438-3CBCB348392F}"/>
                </a:ext>
              </a:extLst>
            </p:cNvPr>
            <p:cNvCxnSpPr>
              <a:cxnSpLocks/>
              <a:stCxn id="12" idx="4"/>
              <a:endCxn id="11" idx="6"/>
            </p:cNvCxnSpPr>
            <p:nvPr/>
          </p:nvCxnSpPr>
          <p:spPr>
            <a:xfrm rot="5400000">
              <a:off x="5834876" y="5298075"/>
              <a:ext cx="329961" cy="23831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865037-A329-516E-6068-698F905B00BD}"/>
                </a:ext>
              </a:extLst>
            </p:cNvPr>
            <p:cNvSpPr/>
            <p:nvPr/>
          </p:nvSpPr>
          <p:spPr>
            <a:xfrm>
              <a:off x="5139152" y="5115093"/>
              <a:ext cx="270024" cy="2743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7EAE08A-F730-F491-A191-D169AACD6B7F}"/>
                </a:ext>
              </a:extLst>
            </p:cNvPr>
            <p:cNvCxnSpPr>
              <a:cxnSpLocks/>
              <a:stCxn id="16" idx="5"/>
              <a:endCxn id="11" idx="2"/>
            </p:cNvCxnSpPr>
            <p:nvPr/>
          </p:nvCxnSpPr>
          <p:spPr>
            <a:xfrm rot="16200000" flipH="1">
              <a:off x="5373665" y="5345206"/>
              <a:ext cx="232974" cy="24104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8C389A5F-0BBE-A69A-97E9-4055D873CCA9}"/>
                </a:ext>
              </a:extLst>
            </p:cNvPr>
            <p:cNvCxnSpPr>
              <a:cxnSpLocks/>
              <a:stCxn id="4" idx="6"/>
              <a:endCxn id="12" idx="0"/>
            </p:cNvCxnSpPr>
            <p:nvPr/>
          </p:nvCxnSpPr>
          <p:spPr>
            <a:xfrm>
              <a:off x="5409176" y="4354651"/>
              <a:ext cx="709838" cy="62328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1928F690-A33F-1AE8-B881-A36E7CB9817E}"/>
                </a:ext>
              </a:extLst>
            </p:cNvPr>
            <p:cNvCxnSpPr>
              <a:cxnSpLocks/>
              <a:stCxn id="4" idx="7"/>
              <a:endCxn id="11" idx="7"/>
            </p:cNvCxnSpPr>
            <p:nvPr/>
          </p:nvCxnSpPr>
          <p:spPr>
            <a:xfrm rot="16200000" flipH="1">
              <a:off x="4991610" y="4635685"/>
              <a:ext cx="1227563" cy="471521"/>
            </a:xfrm>
            <a:prstGeom prst="curvedConnector3">
              <a:avLst>
                <a:gd name="adj1" fmla="val -21895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4AD59A1B-71DD-9B9D-41C1-D5D82810C58B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 rot="16200000" flipH="1">
              <a:off x="5376798" y="5076167"/>
              <a:ext cx="507294" cy="2304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27B8952-5ABC-0664-9C4F-9D595BBFA00E}"/>
                </a:ext>
              </a:extLst>
            </p:cNvPr>
            <p:cNvCxnSpPr>
              <a:cxnSpLocks/>
              <a:stCxn id="11" idx="1"/>
              <a:endCxn id="16" idx="6"/>
            </p:cNvCxnSpPr>
            <p:nvPr/>
          </p:nvCxnSpPr>
          <p:spPr>
            <a:xfrm rot="16200000" flipV="1">
              <a:off x="5413210" y="5248219"/>
              <a:ext cx="232974" cy="24104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27FE57FB-5367-AFE1-D557-69B45DF578C1}"/>
                </a:ext>
              </a:extLst>
            </p:cNvPr>
            <p:cNvCxnSpPr>
              <a:cxnSpLocks/>
              <a:stCxn id="4" idx="2"/>
              <a:endCxn id="16" idx="2"/>
            </p:cNvCxnSpPr>
            <p:nvPr/>
          </p:nvCxnSpPr>
          <p:spPr>
            <a:xfrm rot="10800000" flipV="1">
              <a:off x="5139152" y="4354651"/>
              <a:ext cx="12700" cy="89760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CD7C19B9-C494-FA7D-7676-8372C09DD846}"/>
                </a:ext>
              </a:extLst>
            </p:cNvPr>
            <p:cNvCxnSpPr>
              <a:cxnSpLocks/>
              <a:stCxn id="10" idx="3"/>
              <a:endCxn id="16" idx="0"/>
            </p:cNvCxnSpPr>
            <p:nvPr/>
          </p:nvCxnSpPr>
          <p:spPr>
            <a:xfrm rot="5400000">
              <a:off x="5306019" y="4905906"/>
              <a:ext cx="177333" cy="24104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3F024-028A-835A-23C1-C9DD5C9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22692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1189</Words>
  <Application>Microsoft Office PowerPoint</Application>
  <PresentationFormat>Widescreen</PresentationFormat>
  <Paragraphs>306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Mono</vt:lpstr>
      <vt:lpstr>Arial</vt:lpstr>
      <vt:lpstr>Cambria Math</vt:lpstr>
      <vt:lpstr>DejaVu Sans Mono</vt:lpstr>
      <vt:lpstr>Office Theme</vt:lpstr>
      <vt:lpstr>Verifying a C implementation of Derecho’s coordination mechanism using VST and Coq</vt:lpstr>
      <vt:lpstr>Introduction</vt:lpstr>
      <vt:lpstr>What we do</vt:lpstr>
      <vt:lpstr>The shared-state table (SST)</vt:lpstr>
      <vt:lpstr>Modeling data structures in VST and Coq</vt:lpstr>
      <vt:lpstr>Operations on SSTs and specifications</vt:lpstr>
      <vt:lpstr>An example client</vt:lpstr>
      <vt:lpstr>The specification of run</vt:lpstr>
      <vt:lpstr>An example client</vt:lpstr>
      <vt:lpstr>Conclusion</vt:lpstr>
      <vt:lpstr>References</vt:lpstr>
      <vt:lpstr>PowerPoint Presentation</vt:lpstr>
      <vt:lpstr>Appendix</vt:lpstr>
      <vt:lpstr>Stability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a C implementation of Derecho’s coordination mechanism using VST and Coq</dc:title>
  <dc:creator>Ramana Nagasamudram</dc:creator>
  <cp:lastModifiedBy>Ramana Nagasamudram</cp:lastModifiedBy>
  <cp:revision>294</cp:revision>
  <dcterms:created xsi:type="dcterms:W3CDTF">2024-05-30T02:54:51Z</dcterms:created>
  <dcterms:modified xsi:type="dcterms:W3CDTF">2024-06-04T20:42:18Z</dcterms:modified>
</cp:coreProperties>
</file>