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A9E6-EE9B-426B-849A-3AB72459EEA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A1E7-E452-46A7-B096-816BE1488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5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A9E6-EE9B-426B-849A-3AB72459EEA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A1E7-E452-46A7-B096-816BE1488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3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A9E6-EE9B-426B-849A-3AB72459EEA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A1E7-E452-46A7-B096-816BE1488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9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A9E6-EE9B-426B-849A-3AB72459EEA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A1E7-E452-46A7-B096-816BE1488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35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A9E6-EE9B-426B-849A-3AB72459EEA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A1E7-E452-46A7-B096-816BE1488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7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A9E6-EE9B-426B-849A-3AB72459EEA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A1E7-E452-46A7-B096-816BE1488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3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A9E6-EE9B-426B-849A-3AB72459EEA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A1E7-E452-46A7-B096-816BE1488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8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A9E6-EE9B-426B-849A-3AB72459EEA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A1E7-E452-46A7-B096-816BE1488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A9E6-EE9B-426B-849A-3AB72459EEA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A1E7-E452-46A7-B096-816BE1488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A9E6-EE9B-426B-849A-3AB72459EEA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A1E7-E452-46A7-B096-816BE1488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1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A9E6-EE9B-426B-849A-3AB72459EEA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A1E7-E452-46A7-B096-816BE1488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0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AA9E6-EE9B-426B-849A-3AB72459EEA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BA1E7-E452-46A7-B096-816BE1488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1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sql-server-samples/releases/tag/wide-world-importers-v1.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host-and-deploy/linux-apache?view=aspnetcore-2.1&amp;tabs=aspnetcore2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8461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.Net core site in CentOS  </a:t>
            </a:r>
            <a:r>
              <a:rPr lang="en-US" dirty="0" smtClean="0">
                <a:solidFill>
                  <a:srgbClr val="FF0000"/>
                </a:solidFill>
              </a:rPr>
              <a:t>from 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in 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20</a:t>
            </a:r>
            <a:r>
              <a:rPr lang="en-US" dirty="0" smtClean="0">
                <a:solidFill>
                  <a:srgbClr val="FF0000"/>
                </a:solidFill>
              </a:rPr>
              <a:t> minutes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56518"/>
            <a:ext cx="9144000" cy="88683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b</a:t>
            </a:r>
            <a:r>
              <a:rPr lang="en-US" sz="4000" dirty="0" smtClean="0">
                <a:solidFill>
                  <a:srgbClr val="FF0000"/>
                </a:solidFill>
              </a:rPr>
              <a:t>y Ramana Nagineni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0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with new CentOS with minimal configuration.</a:t>
            </a:r>
          </a:p>
          <a:p>
            <a:r>
              <a:rPr lang="en-US" dirty="0" smtClean="0"/>
              <a:t>Initial configuration (Opening ports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Configuring </a:t>
            </a:r>
            <a:r>
              <a:rPr lang="en-US" dirty="0" err="1" smtClean="0"/>
              <a:t>.Net</a:t>
            </a:r>
            <a:r>
              <a:rPr lang="en-US" dirty="0" smtClean="0"/>
              <a:t> Core and SQL server.</a:t>
            </a:r>
          </a:p>
          <a:p>
            <a:r>
              <a:rPr lang="en-US" dirty="0" smtClean="0"/>
              <a:t>Creating (restoring database)</a:t>
            </a:r>
          </a:p>
          <a:p>
            <a:r>
              <a:rPr lang="en-US" dirty="0" smtClean="0"/>
              <a:t>developing new </a:t>
            </a:r>
            <a:r>
              <a:rPr lang="en-US" dirty="0" err="1" smtClean="0"/>
              <a:t>.Net</a:t>
            </a:r>
            <a:r>
              <a:rPr lang="en-US" dirty="0" smtClean="0"/>
              <a:t> Core App</a:t>
            </a:r>
          </a:p>
          <a:p>
            <a:r>
              <a:rPr lang="en-US" dirty="0" smtClean="0"/>
              <a:t>Deploying to CentOS</a:t>
            </a:r>
          </a:p>
          <a:p>
            <a:r>
              <a:rPr lang="en-US" dirty="0" smtClean="0"/>
              <a:t>Hosting site as Kestrel Service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4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Update CentOS and Initial configuration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yum –y update </a:t>
            </a:r>
          </a:p>
          <a:p>
            <a:r>
              <a:rPr lang="en-US" dirty="0" smtClean="0"/>
              <a:t>Test the VM from putty.</a:t>
            </a:r>
          </a:p>
          <a:p>
            <a:r>
              <a:rPr lang="en-US" dirty="0" smtClean="0"/>
              <a:t>yum install net-tools (for net tools to find </a:t>
            </a:r>
            <a:r>
              <a:rPr lang="en-US" dirty="0" err="1" smtClean="0"/>
              <a:t>ip</a:t>
            </a:r>
            <a:r>
              <a:rPr lang="en-US" dirty="0" smtClean="0"/>
              <a:t> address)</a:t>
            </a:r>
          </a:p>
          <a:p>
            <a:r>
              <a:rPr lang="en-US" dirty="0" smtClean="0"/>
              <a:t>Open Ports</a:t>
            </a:r>
          </a:p>
          <a:p>
            <a:r>
              <a:rPr lang="en-US" dirty="0" err="1"/>
              <a:t>sudo</a:t>
            </a:r>
            <a:r>
              <a:rPr lang="en-US" dirty="0"/>
              <a:t> firewall-</a:t>
            </a:r>
            <a:r>
              <a:rPr lang="en-US" dirty="0" err="1"/>
              <a:t>cmd</a:t>
            </a:r>
            <a:r>
              <a:rPr lang="en-US" dirty="0"/>
              <a:t> --zone=public --add-port=1433/</a:t>
            </a:r>
            <a:r>
              <a:rPr lang="en-US" dirty="0" err="1"/>
              <a:t>tcp</a:t>
            </a:r>
            <a:r>
              <a:rPr lang="en-US" dirty="0"/>
              <a:t> --permanent</a:t>
            </a:r>
          </a:p>
          <a:p>
            <a:r>
              <a:rPr lang="en-US" dirty="0" err="1"/>
              <a:t>sudo</a:t>
            </a:r>
            <a:r>
              <a:rPr lang="en-US" dirty="0"/>
              <a:t> firewall-</a:t>
            </a:r>
            <a:r>
              <a:rPr lang="en-US" dirty="0" err="1"/>
              <a:t>cmd</a:t>
            </a:r>
            <a:r>
              <a:rPr lang="en-US" dirty="0"/>
              <a:t> --zone=public --add-port=5000/</a:t>
            </a:r>
            <a:r>
              <a:rPr lang="en-US" dirty="0" err="1"/>
              <a:t>tcp</a:t>
            </a:r>
            <a:r>
              <a:rPr lang="en-US" dirty="0"/>
              <a:t> --permanent </a:t>
            </a:r>
          </a:p>
          <a:p>
            <a:r>
              <a:rPr lang="en-US" dirty="0" err="1"/>
              <a:t>sudo</a:t>
            </a:r>
            <a:r>
              <a:rPr lang="en-US" dirty="0"/>
              <a:t> firewall-</a:t>
            </a:r>
            <a:r>
              <a:rPr lang="en-US" dirty="0" err="1"/>
              <a:t>cmd</a:t>
            </a:r>
            <a:r>
              <a:rPr lang="en-US" dirty="0"/>
              <a:t> </a:t>
            </a:r>
            <a:r>
              <a:rPr lang="en-US" dirty="0" smtClean="0"/>
              <a:t>--reload</a:t>
            </a:r>
          </a:p>
          <a:p>
            <a:pPr marL="0" indent="0">
              <a:buNone/>
            </a:pPr>
            <a:r>
              <a:rPr lang="en-US" b="1" dirty="0"/>
              <a:t>Install </a:t>
            </a:r>
            <a:r>
              <a:rPr lang="en-US" b="1" dirty="0" err="1"/>
              <a:t>NodeJS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curl --silent --location https://rpm.nodesource.com/setup_9.x | </a:t>
            </a:r>
            <a:r>
              <a:rPr lang="en-US" dirty="0" err="1"/>
              <a:t>sudo</a:t>
            </a:r>
            <a:r>
              <a:rPr lang="en-US" dirty="0"/>
              <a:t> bash -</a:t>
            </a:r>
          </a:p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yum -y install </a:t>
            </a:r>
            <a:r>
              <a:rPr lang="en-US" dirty="0" err="1"/>
              <a:t>nodejs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894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.Net</a:t>
            </a:r>
            <a:r>
              <a:rPr lang="en-US" dirty="0" smtClean="0"/>
              <a:t> Core 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sudo</a:t>
            </a:r>
            <a:r>
              <a:rPr lang="en-US" dirty="0"/>
              <a:t> rpm --import https://packages.microsoft.com/keys/microsoft.asc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sh</a:t>
            </a:r>
            <a:r>
              <a:rPr lang="en-US" dirty="0"/>
              <a:t> -c 'echo -e "[packages-</a:t>
            </a:r>
            <a:r>
              <a:rPr lang="en-US" dirty="0" err="1"/>
              <a:t>microsoft</a:t>
            </a:r>
            <a:r>
              <a:rPr lang="en-US" dirty="0"/>
              <a:t>-com-prod]\</a:t>
            </a:r>
            <a:r>
              <a:rPr lang="en-US" dirty="0" err="1"/>
              <a:t>nname</a:t>
            </a:r>
            <a:r>
              <a:rPr lang="en-US" dirty="0"/>
              <a:t>=packages-</a:t>
            </a:r>
            <a:r>
              <a:rPr lang="en-US" dirty="0" err="1"/>
              <a:t>microsoft</a:t>
            </a:r>
            <a:r>
              <a:rPr lang="en-US" dirty="0"/>
              <a:t>-com-prod \</a:t>
            </a:r>
            <a:r>
              <a:rPr lang="en-US" dirty="0" err="1"/>
              <a:t>nbaseurl</a:t>
            </a:r>
            <a:r>
              <a:rPr lang="en-US" dirty="0"/>
              <a:t>= https://packages.microsoft.com/yumrepos/microsoft-rhel7.3-prod\nenabled=1\ngpgcheck=1\ngpgkey=https://packages.microsoft.com/keys/microsoft.asc" &gt;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yum.repos.d</a:t>
            </a:r>
            <a:r>
              <a:rPr lang="en-US" dirty="0"/>
              <a:t>/</a:t>
            </a:r>
            <a:r>
              <a:rPr lang="en-US" dirty="0" err="1"/>
              <a:t>dotnetdev.repo</a:t>
            </a:r>
            <a:r>
              <a:rPr lang="en-US" dirty="0"/>
              <a:t>'</a:t>
            </a:r>
          </a:p>
          <a:p>
            <a:r>
              <a:rPr lang="en-US" dirty="0" err="1"/>
              <a:t>sudo</a:t>
            </a:r>
            <a:r>
              <a:rPr lang="en-US" dirty="0"/>
              <a:t> yum update</a:t>
            </a:r>
          </a:p>
          <a:p>
            <a:r>
              <a:rPr lang="en-US" dirty="0" err="1"/>
              <a:t>sudo</a:t>
            </a:r>
            <a:r>
              <a:rPr lang="en-US" dirty="0"/>
              <a:t> yum install </a:t>
            </a:r>
            <a:r>
              <a:rPr lang="en-US" dirty="0" err="1"/>
              <a:t>libunwind</a:t>
            </a:r>
            <a:r>
              <a:rPr lang="en-US" dirty="0"/>
              <a:t> </a:t>
            </a:r>
            <a:r>
              <a:rPr lang="en-US" dirty="0" err="1"/>
              <a:t>libicu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sudo</a:t>
            </a:r>
            <a:r>
              <a:rPr lang="en-US" dirty="0"/>
              <a:t> yum -y install dotnet-sdk-2.1.4</a:t>
            </a:r>
          </a:p>
          <a:p>
            <a:r>
              <a:rPr lang="en-US" dirty="0" err="1"/>
              <a:t>dotnet</a:t>
            </a:r>
            <a:r>
              <a:rPr lang="en-US" dirty="0"/>
              <a:t> --version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90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Installing and Configuring SQL Server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sudo</a:t>
            </a:r>
            <a:r>
              <a:rPr lang="en-US" dirty="0"/>
              <a:t> curl -o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yum.repos.d</a:t>
            </a:r>
            <a:r>
              <a:rPr lang="en-US" dirty="0"/>
              <a:t>/</a:t>
            </a:r>
            <a:r>
              <a:rPr lang="en-US" dirty="0" err="1"/>
              <a:t>mssql-server.repo</a:t>
            </a:r>
            <a:r>
              <a:rPr lang="en-US" dirty="0"/>
              <a:t> https://packages.microsoft.com/config/rhel/7/mssql-server-2017.repo</a:t>
            </a:r>
          </a:p>
          <a:p>
            <a:r>
              <a:rPr lang="en-US" dirty="0"/>
              <a:t> </a:t>
            </a:r>
            <a:r>
              <a:rPr lang="en-US" dirty="0" err="1"/>
              <a:t>sudo</a:t>
            </a:r>
            <a:r>
              <a:rPr lang="en-US" dirty="0"/>
              <a:t> yum install -y </a:t>
            </a:r>
            <a:r>
              <a:rPr lang="en-US" dirty="0" err="1"/>
              <a:t>mssql</a:t>
            </a:r>
            <a:r>
              <a:rPr lang="en-US" dirty="0"/>
              <a:t>-server</a:t>
            </a:r>
          </a:p>
          <a:p>
            <a:r>
              <a:rPr lang="en-US" dirty="0"/>
              <a:t> </a:t>
            </a:r>
            <a:r>
              <a:rPr lang="en-US" dirty="0" err="1"/>
              <a:t>sudo</a:t>
            </a:r>
            <a:r>
              <a:rPr lang="en-US" dirty="0"/>
              <a:t> /opt/</a:t>
            </a:r>
            <a:r>
              <a:rPr lang="en-US" dirty="0" err="1"/>
              <a:t>mssql</a:t>
            </a:r>
            <a:r>
              <a:rPr lang="en-US" dirty="0"/>
              <a:t>/bin/</a:t>
            </a:r>
            <a:r>
              <a:rPr lang="en-US" dirty="0" err="1"/>
              <a:t>mssql-conf</a:t>
            </a:r>
            <a:r>
              <a:rPr lang="en-US" dirty="0"/>
              <a:t> setup</a:t>
            </a:r>
          </a:p>
          <a:p>
            <a:r>
              <a:rPr lang="en-US" dirty="0"/>
              <a:t> </a:t>
            </a:r>
            <a:r>
              <a:rPr lang="en-US" dirty="0" smtClean="0"/>
              <a:t>choose option 3 for SQL </a:t>
            </a:r>
            <a:r>
              <a:rPr lang="en-US" dirty="0"/>
              <a:t>Express (</a:t>
            </a:r>
            <a:r>
              <a:rPr lang="en-US" dirty="0" smtClean="0"/>
              <a:t>free version)</a:t>
            </a:r>
            <a:endParaRPr lang="en-US" dirty="0"/>
          </a:p>
          <a:p>
            <a:r>
              <a:rPr lang="en-US" dirty="0" smtClean="0"/>
              <a:t>Upload </a:t>
            </a:r>
            <a:r>
              <a:rPr lang="en-US" dirty="0"/>
              <a:t>Database to /</a:t>
            </a:r>
            <a:r>
              <a:rPr lang="en-US" dirty="0" err="1"/>
              <a:t>var</a:t>
            </a:r>
            <a:r>
              <a:rPr lang="en-US" dirty="0"/>
              <a:t>/opt/</a:t>
            </a:r>
            <a:r>
              <a:rPr lang="en-US" dirty="0" err="1"/>
              <a:t>mssql</a:t>
            </a:r>
            <a:r>
              <a:rPr lang="en-US" dirty="0"/>
              <a:t>/data</a:t>
            </a:r>
          </a:p>
          <a:p>
            <a:r>
              <a:rPr lang="en-US" dirty="0"/>
              <a:t>Imported Database backup </a:t>
            </a:r>
            <a:r>
              <a:rPr lang="en-US" dirty="0" smtClean="0"/>
              <a:t>file and Test the Database</a:t>
            </a:r>
          </a:p>
          <a:p>
            <a:pPr marL="0" indent="0">
              <a:buNone/>
            </a:pPr>
            <a:r>
              <a:rPr lang="en-US" sz="1800" u="sng" dirty="0" smtClean="0">
                <a:hlinkClick r:id="rId2"/>
              </a:rPr>
              <a:t>https://github.com/microsoft/sql-server-samples/releases/tag/wide-world-importers-v1.0</a:t>
            </a:r>
            <a:endParaRPr lang="en-US" sz="1800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5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Developing new </a:t>
            </a:r>
            <a:r>
              <a:rPr lang="en-US" dirty="0" err="1" smtClean="0">
                <a:solidFill>
                  <a:srgbClr val="FF0000"/>
                </a:solidFill>
              </a:rPr>
              <a:t>.Net</a:t>
            </a:r>
            <a:r>
              <a:rPr lang="en-US" dirty="0" smtClean="0">
                <a:solidFill>
                  <a:srgbClr val="FF0000"/>
                </a:solidFill>
              </a:rPr>
              <a:t> Core Angular site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Remove default package and add following</a:t>
            </a:r>
          </a:p>
          <a:p>
            <a:pPr marL="457200" lvl="1" indent="0">
              <a:buNone/>
            </a:pPr>
            <a:r>
              <a:rPr lang="en-US" dirty="0"/>
              <a:t>Install-Package </a:t>
            </a:r>
            <a:r>
              <a:rPr lang="en-US" dirty="0" err="1"/>
              <a:t>Microsoft.AspNetCore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Install-Package </a:t>
            </a:r>
            <a:r>
              <a:rPr lang="en-US" dirty="0" err="1"/>
              <a:t>Microsoft.AspNetCore.Hosting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Install-Package </a:t>
            </a:r>
            <a:r>
              <a:rPr lang="en-US" dirty="0" err="1"/>
              <a:t>Microsoft.AspNetCore.Http.Abstractions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Install-Package </a:t>
            </a:r>
            <a:r>
              <a:rPr lang="en-US" dirty="0" err="1"/>
              <a:t>Microsoft.AspNetCore.Mvc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Install-Package </a:t>
            </a:r>
            <a:r>
              <a:rPr lang="en-US" dirty="0" err="1"/>
              <a:t>Microsoft.AspNetCore.SpaServices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Install-Package  </a:t>
            </a:r>
            <a:r>
              <a:rPr lang="en-US" dirty="0" err="1"/>
              <a:t>Microsoft.VisualStudio.Web.BrowserLink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Install-Package </a:t>
            </a:r>
            <a:r>
              <a:rPr lang="en-US" dirty="0" err="1"/>
              <a:t>Microsoft.EntityFrameworkCore.SqlServer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Install-Package </a:t>
            </a:r>
            <a:r>
              <a:rPr lang="en-US" dirty="0" err="1"/>
              <a:t>Microsoft.AspNetCore.StaticFiles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Install-Package </a:t>
            </a:r>
            <a:r>
              <a:rPr lang="en-US" dirty="0" err="1"/>
              <a:t>Microsoft.EntityFrameworkCore.Design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Install-Package </a:t>
            </a:r>
            <a:r>
              <a:rPr lang="en-US" dirty="0" err="1"/>
              <a:t>Microsoft.EntityFrameworkCore.Tools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4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5389"/>
            <a:ext cx="10515600" cy="566157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Run this command to create models from the database</a:t>
            </a:r>
          </a:p>
          <a:p>
            <a:pPr marL="0" indent="0">
              <a:buNone/>
            </a:pPr>
            <a:r>
              <a:rPr lang="en-US" sz="1600" dirty="0"/>
              <a:t>Scaffold-</a:t>
            </a:r>
            <a:r>
              <a:rPr lang="en-US" sz="1600" dirty="0" err="1"/>
              <a:t>DbContext</a:t>
            </a:r>
            <a:r>
              <a:rPr lang="en-US" sz="1600" dirty="0"/>
              <a:t> "Server</a:t>
            </a:r>
            <a:r>
              <a:rPr lang="en-US" sz="1600" dirty="0" smtClean="0"/>
              <a:t>={</a:t>
            </a:r>
            <a:r>
              <a:rPr lang="en-US" sz="1600" dirty="0" err="1" smtClean="0"/>
              <a:t>DBServer</a:t>
            </a:r>
            <a:r>
              <a:rPr lang="en-US" sz="1600" dirty="0"/>
              <a:t>}</a:t>
            </a:r>
            <a:r>
              <a:rPr lang="en-US" sz="1600" dirty="0" smtClean="0"/>
              <a:t>;Database=</a:t>
            </a:r>
            <a:r>
              <a:rPr lang="en-US" sz="1600" dirty="0" err="1" smtClean="0"/>
              <a:t>WideWorldImporters;User</a:t>
            </a:r>
            <a:r>
              <a:rPr lang="en-US" sz="1600" dirty="0" smtClean="0"/>
              <a:t> </a:t>
            </a:r>
            <a:r>
              <a:rPr lang="en-US" sz="1600" dirty="0"/>
              <a:t>Id=</a:t>
            </a:r>
            <a:r>
              <a:rPr lang="en-US" sz="1600" dirty="0" err="1"/>
              <a:t>SA;Password</a:t>
            </a:r>
            <a:r>
              <a:rPr lang="en-US" sz="1600" dirty="0" smtClean="0"/>
              <a:t>={Password};</a:t>
            </a:r>
            <a:r>
              <a:rPr lang="en-US" sz="1600" dirty="0" err="1" smtClean="0"/>
              <a:t>MultipleActiveResultSets</a:t>
            </a:r>
            <a:r>
              <a:rPr lang="en-US" sz="1600" dirty="0" smtClean="0"/>
              <a:t>=true</a:t>
            </a:r>
            <a:r>
              <a:rPr lang="en-US" sz="1600" dirty="0"/>
              <a:t>" </a:t>
            </a:r>
            <a:r>
              <a:rPr lang="en-US" sz="1600" dirty="0" err="1"/>
              <a:t>Microsoft.EntityFrameworkCore.SqlServer</a:t>
            </a:r>
            <a:r>
              <a:rPr lang="en-US" sz="1600" dirty="0"/>
              <a:t> -</a:t>
            </a:r>
            <a:r>
              <a:rPr lang="en-US" sz="1600" dirty="0" err="1"/>
              <a:t>OutputDir</a:t>
            </a:r>
            <a:r>
              <a:rPr lang="en-US" sz="1600" dirty="0"/>
              <a:t> Models</a:t>
            </a:r>
          </a:p>
          <a:p>
            <a:pPr marL="0" indent="0">
              <a:buNone/>
            </a:pPr>
            <a:r>
              <a:rPr lang="en-US" dirty="0" smtClean="0"/>
              <a:t>Update SQL connection and add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Build and test project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Copy build output to CentOS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Test site by running this command</a:t>
            </a:r>
          </a:p>
          <a:p>
            <a:r>
              <a:rPr lang="en-US" dirty="0" err="1" smtClean="0"/>
              <a:t>dotnet</a:t>
            </a:r>
            <a:r>
              <a:rPr lang="en-US" dirty="0" smtClean="0"/>
              <a:t> yourdll.dll </a:t>
            </a:r>
          </a:p>
          <a:p>
            <a:pPr marL="0" indent="0">
              <a:buNone/>
            </a:pPr>
            <a:r>
              <a:rPr lang="en-US" dirty="0" smtClean="0"/>
              <a:t>Browse site from outside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971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Kestrel configuration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200" dirty="0" smtClean="0"/>
              <a:t>More details are here in this link </a:t>
            </a:r>
            <a:r>
              <a:rPr lang="en-US" sz="1200" u="sng" dirty="0">
                <a:hlinkClick r:id="rId2"/>
              </a:rPr>
              <a:t>https://docs.microsoft.com/en-us/aspnet/core/host-and-deploy/linux-apache?view=aspnetcore-2.1&amp;tabs=aspnetcore2x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indent="0">
              <a:buNone/>
            </a:pPr>
            <a:r>
              <a:rPr lang="en-US" sz="4200" dirty="0" err="1"/>
              <a:t>sudo</a:t>
            </a:r>
            <a:r>
              <a:rPr lang="en-US" sz="4200" dirty="0"/>
              <a:t> yum -y install </a:t>
            </a:r>
            <a:r>
              <a:rPr lang="en-US" sz="4200" dirty="0" err="1"/>
              <a:t>httpd</a:t>
            </a:r>
            <a:r>
              <a:rPr lang="en-US" sz="4200" dirty="0"/>
              <a:t> </a:t>
            </a:r>
            <a:r>
              <a:rPr lang="en-US" sz="4200" dirty="0" err="1"/>
              <a:t>mod_ssl</a:t>
            </a:r>
            <a:endParaRPr lang="en-US" sz="4200" dirty="0"/>
          </a:p>
          <a:p>
            <a:pPr marL="0" indent="0">
              <a:buNone/>
            </a:pPr>
            <a:r>
              <a:rPr lang="en-US" sz="4200" dirty="0" err="1"/>
              <a:t>sudo</a:t>
            </a:r>
            <a:r>
              <a:rPr lang="en-US" sz="4200" dirty="0"/>
              <a:t> service </a:t>
            </a:r>
            <a:r>
              <a:rPr lang="en-US" sz="4200" dirty="0" err="1"/>
              <a:t>httpd</a:t>
            </a:r>
            <a:r>
              <a:rPr lang="en-US" sz="4200" dirty="0"/>
              <a:t> </a:t>
            </a:r>
            <a:r>
              <a:rPr lang="en-US" sz="4200" dirty="0" err="1"/>
              <a:t>configtest</a:t>
            </a:r>
            <a:endParaRPr lang="en-US" sz="4200" dirty="0"/>
          </a:p>
          <a:p>
            <a:pPr marL="0" indent="0">
              <a:buNone/>
            </a:pPr>
            <a:r>
              <a:rPr lang="en-US" sz="4200" dirty="0" err="1"/>
              <a:t>sudo</a:t>
            </a:r>
            <a:r>
              <a:rPr lang="en-US" sz="4200" dirty="0"/>
              <a:t> </a:t>
            </a:r>
            <a:r>
              <a:rPr lang="en-US" sz="4200" dirty="0" err="1"/>
              <a:t>systemctl</a:t>
            </a:r>
            <a:r>
              <a:rPr lang="en-US" sz="4200" dirty="0"/>
              <a:t> restart </a:t>
            </a:r>
            <a:r>
              <a:rPr lang="en-US" sz="4200" dirty="0" err="1"/>
              <a:t>httpd</a:t>
            </a:r>
            <a:endParaRPr lang="en-US" sz="4200" dirty="0"/>
          </a:p>
          <a:p>
            <a:pPr marL="0" indent="0">
              <a:buNone/>
            </a:pPr>
            <a:r>
              <a:rPr lang="en-US" sz="4200" dirty="0" err="1"/>
              <a:t>sudo</a:t>
            </a:r>
            <a:r>
              <a:rPr lang="en-US" sz="4200" dirty="0"/>
              <a:t> </a:t>
            </a:r>
            <a:r>
              <a:rPr lang="en-US" sz="4200" dirty="0" err="1"/>
              <a:t>systemctl</a:t>
            </a:r>
            <a:r>
              <a:rPr lang="en-US" sz="4200" dirty="0"/>
              <a:t> enable </a:t>
            </a:r>
            <a:r>
              <a:rPr lang="en-US" sz="4200" dirty="0" err="1"/>
              <a:t>httpd</a:t>
            </a:r>
            <a:endParaRPr lang="en-US" sz="4200" dirty="0"/>
          </a:p>
          <a:p>
            <a:r>
              <a:rPr lang="en-US" dirty="0"/>
              <a:t>Create kestrel service file </a:t>
            </a:r>
            <a:r>
              <a:rPr lang="en-US" dirty="0" err="1"/>
              <a:t>test.service</a:t>
            </a:r>
            <a:r>
              <a:rPr lang="en-US" dirty="0"/>
              <a:t> with following content and copy file to 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systemd</a:t>
            </a:r>
            <a:r>
              <a:rPr lang="en-US" dirty="0" smtClean="0"/>
              <a:t>/system,  file example below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[Unit]</a:t>
            </a:r>
          </a:p>
          <a:p>
            <a:pPr marL="0" indent="0">
              <a:buNone/>
            </a:pPr>
            <a:r>
              <a:rPr lang="en-US" dirty="0"/>
              <a:t>Description= The .NET Web API App running on CentOS 7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[</a:t>
            </a:r>
            <a:r>
              <a:rPr lang="en-US" dirty="0"/>
              <a:t>Service]</a:t>
            </a:r>
          </a:p>
          <a:p>
            <a:pPr marL="0" indent="0">
              <a:buNone/>
            </a:pPr>
            <a:r>
              <a:rPr lang="en-US" dirty="0" err="1"/>
              <a:t>WorkingDirectory</a:t>
            </a:r>
            <a:r>
              <a:rPr lang="en-US" dirty="0"/>
              <a:t>=/home/</a:t>
            </a:r>
            <a:r>
              <a:rPr lang="en-US" dirty="0" err="1"/>
              <a:t>coreapp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ExecStart</a:t>
            </a:r>
            <a:r>
              <a:rPr lang="en-US" dirty="0"/>
              <a:t>=/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dotnet</a:t>
            </a:r>
            <a:r>
              <a:rPr lang="en-US" dirty="0"/>
              <a:t> /home/</a:t>
            </a:r>
            <a:r>
              <a:rPr lang="en-US" dirty="0" err="1"/>
              <a:t>coreapp</a:t>
            </a:r>
            <a:r>
              <a:rPr lang="en-US" dirty="0"/>
              <a:t>/mycoreapp2.dll</a:t>
            </a:r>
          </a:p>
          <a:p>
            <a:pPr marL="0" indent="0">
              <a:buNone/>
            </a:pPr>
            <a:r>
              <a:rPr lang="en-US" dirty="0"/>
              <a:t>Restart=always</a:t>
            </a:r>
          </a:p>
          <a:p>
            <a:pPr marL="0" indent="0">
              <a:buNone/>
            </a:pPr>
            <a:r>
              <a:rPr lang="en-US" dirty="0"/>
              <a:t># Restart service after 10 seconds if the </a:t>
            </a:r>
            <a:r>
              <a:rPr lang="en-US" dirty="0" err="1"/>
              <a:t>dotnet</a:t>
            </a:r>
            <a:r>
              <a:rPr lang="en-US" dirty="0"/>
              <a:t> service crashes:</a:t>
            </a:r>
          </a:p>
          <a:p>
            <a:pPr marL="0" indent="0">
              <a:buNone/>
            </a:pPr>
            <a:r>
              <a:rPr lang="en-US" dirty="0" err="1"/>
              <a:t>RestartSec</a:t>
            </a:r>
            <a:r>
              <a:rPr lang="en-US" dirty="0"/>
              <a:t>=10</a:t>
            </a:r>
          </a:p>
          <a:p>
            <a:pPr marL="0" indent="0">
              <a:buNone/>
            </a:pPr>
            <a:r>
              <a:rPr lang="en-US" dirty="0" err="1"/>
              <a:t>SyslogIdentifier</a:t>
            </a:r>
            <a:r>
              <a:rPr lang="en-US" dirty="0"/>
              <a:t>=</a:t>
            </a:r>
            <a:r>
              <a:rPr lang="en-US" dirty="0" err="1"/>
              <a:t>dotnet</a:t>
            </a:r>
            <a:r>
              <a:rPr lang="en-US" dirty="0"/>
              <a:t>-example</a:t>
            </a:r>
          </a:p>
          <a:p>
            <a:pPr marL="0" indent="0">
              <a:buNone/>
            </a:pPr>
            <a:r>
              <a:rPr lang="en-US" dirty="0"/>
              <a:t>User=apache</a:t>
            </a:r>
          </a:p>
          <a:p>
            <a:pPr marL="0" indent="0">
              <a:buNone/>
            </a:pPr>
            <a:r>
              <a:rPr lang="en-US" dirty="0"/>
              <a:t>Environment=ASPNETCORE_ENVIRONMENT=Production 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[</a:t>
            </a:r>
            <a:r>
              <a:rPr lang="en-US" dirty="0"/>
              <a:t>Install]</a:t>
            </a:r>
          </a:p>
          <a:p>
            <a:pPr marL="0" indent="0">
              <a:buNone/>
            </a:pPr>
            <a:r>
              <a:rPr lang="en-US" dirty="0" err="1" smtClean="0"/>
              <a:t>WantedBy</a:t>
            </a:r>
            <a:r>
              <a:rPr lang="en-US" dirty="0" smtClean="0"/>
              <a:t>=multi-</a:t>
            </a:r>
            <a:r>
              <a:rPr lang="en-US" dirty="0" err="1" smtClean="0"/>
              <a:t>user.target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47742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3331"/>
            <a:ext cx="10515600" cy="5503632"/>
          </a:xfrm>
        </p:spPr>
        <p:txBody>
          <a:bodyPr/>
          <a:lstStyle/>
          <a:p>
            <a:r>
              <a:rPr lang="en-US" dirty="0" smtClean="0"/>
              <a:t>Run the following command</a:t>
            </a:r>
          </a:p>
          <a:p>
            <a:pPr marL="0" indent="0">
              <a:buNone/>
            </a:pPr>
            <a:r>
              <a:rPr lang="en-US" sz="1800" dirty="0" err="1" smtClean="0"/>
              <a:t>systemctl</a:t>
            </a:r>
            <a:r>
              <a:rPr lang="en-US" sz="1800" dirty="0" smtClean="0"/>
              <a:t> enable </a:t>
            </a:r>
            <a:r>
              <a:rPr lang="en-US" sz="1800" dirty="0" err="1"/>
              <a:t>coresite.service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systemctl</a:t>
            </a:r>
            <a:r>
              <a:rPr lang="en-US" sz="1800" dirty="0" smtClean="0"/>
              <a:t> start </a:t>
            </a:r>
            <a:r>
              <a:rPr lang="en-US" sz="1800" dirty="0" err="1"/>
              <a:t>coresite.service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systemctl</a:t>
            </a:r>
            <a:r>
              <a:rPr lang="en-US" sz="1800" dirty="0" smtClean="0"/>
              <a:t> status </a:t>
            </a:r>
            <a:r>
              <a:rPr lang="en-US" sz="1800" dirty="0" err="1"/>
              <a:t>coresite.service</a:t>
            </a:r>
            <a:r>
              <a:rPr lang="en-US" sz="1800" dirty="0"/>
              <a:t> </a:t>
            </a:r>
            <a:r>
              <a:rPr lang="en-US" sz="1800" dirty="0" smtClean="0"/>
              <a:t>–l </a:t>
            </a:r>
          </a:p>
          <a:p>
            <a:endParaRPr lang="en-US" dirty="0"/>
          </a:p>
          <a:p>
            <a:r>
              <a:rPr lang="en-US" dirty="0" smtClean="0"/>
              <a:t>-l if you have any errors and to see the errors</a:t>
            </a:r>
          </a:p>
          <a:p>
            <a:endParaRPr lang="en-US" dirty="0"/>
          </a:p>
          <a:p>
            <a:r>
              <a:rPr lang="en-US" dirty="0" smtClean="0"/>
              <a:t>Then browse the site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0943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2013</TotalTime>
  <Words>415</Words>
  <Application>Microsoft Office PowerPoint</Application>
  <PresentationFormat>Widescreen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.Net core site in CentOS  from 0 in 20 minutes</vt:lpstr>
      <vt:lpstr>Goals</vt:lpstr>
      <vt:lpstr>Update CentOS and Initial configuration</vt:lpstr>
      <vt:lpstr>Installing .Net Core SDK</vt:lpstr>
      <vt:lpstr>Installing and Configuring SQL Server</vt:lpstr>
      <vt:lpstr>Developing new .Net Core Angular site</vt:lpstr>
      <vt:lpstr>PowerPoint Presentation</vt:lpstr>
      <vt:lpstr>Kestrel configuration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core site in CentOS  from 0 - 1</dc:title>
  <dc:creator>Ramana Nagineni</dc:creator>
  <cp:lastModifiedBy>Ramana Nagineni</cp:lastModifiedBy>
  <cp:revision>16</cp:revision>
  <dcterms:created xsi:type="dcterms:W3CDTF">2018-08-25T12:23:03Z</dcterms:created>
  <dcterms:modified xsi:type="dcterms:W3CDTF">2018-09-13T10:05:07Z</dcterms:modified>
</cp:coreProperties>
</file>