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196A9-093E-401A-DF77-2FA3FE072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2CFD8E-8B36-6CCE-6170-B1B14091C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2DB76B-F72D-1649-DCFE-4EDFD85B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9F6-3C2B-4AEF-BA05-6155BDC8772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4D011-9A2D-BCD7-4E49-A4CAF7F7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AE5E66-6332-D517-77C5-9FEB6BFD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1918-4899-4B4A-BD1C-24418FF1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31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C4704-815F-F813-316E-67C8DCBF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0D56C2-A44F-E954-7B4C-4129DF241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734223-7B20-C4E3-0C1E-DAF4CD5A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9F6-3C2B-4AEF-BA05-6155BDC8772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52135A-D00D-3574-D4CD-3431D73F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1F4062-8474-C787-2CD9-A7E25C0D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1918-4899-4B4A-BD1C-24418FF1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39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95637E-CC9C-F029-A535-0D388CAE3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31B6C9-5B17-8F20-7471-CBC19674E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CD15A-8312-38A2-E366-24B68FD9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9F6-3C2B-4AEF-BA05-6155BDC8772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2D12D5-4DF9-078C-CE1C-782CDD5A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5065D0-CAFB-93AE-170A-948E7C2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1918-4899-4B4A-BD1C-24418FF1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50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3A70A-4B12-F9DD-713E-A624A23D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48C1C-021C-4779-DF1E-EC046D31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20BB96-9EBB-610C-03BF-4F9317BC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9F6-3C2B-4AEF-BA05-6155BDC8772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71C240-2E4D-23B9-029F-E02F45C0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61EDD2-47C9-8DD3-FDF3-28D66791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1918-4899-4B4A-BD1C-24418FF1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93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A9D3E-9679-93BC-D609-7FEB9E9C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081E12-A049-8CCF-AC13-709CCDD50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159028-ABC6-DDB7-2F0F-E8CA584E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9F6-3C2B-4AEF-BA05-6155BDC8772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90523D-2582-5499-DF5E-D6AAE394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D8AA36-FEED-2E6B-ECCF-3AD95823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1918-4899-4B4A-BD1C-24418FF1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9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8F168-1277-F165-4998-3568759D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EEDD3-EF4E-DF1E-D1E4-F67168AC9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44892F-E00C-F536-89A0-2C9584A8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9B612-7552-19C8-CE1F-2EE212BB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9F6-3C2B-4AEF-BA05-6155BDC8772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8A2891-9D0C-08BF-A84B-4399A496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C5583C-38E6-6AFE-D2CF-07D82439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1918-4899-4B4A-BD1C-24418FF1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56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C6CD7-F626-4459-E68E-80002072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BC793-F4BD-8DD1-8CF7-7B98CEE3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CDFB2F-21FE-2CB8-9451-68ED7CAB6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A6D638-9BB1-2317-099E-E64BD3622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CBDB64-CE16-41CE-A3F8-974CD642E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541805-713A-DA78-10ED-E66CE7B5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9F6-3C2B-4AEF-BA05-6155BDC8772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449501-3A97-842B-1B7A-8F1A6161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C96DB1-2A74-8661-30A8-6B01962B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1918-4899-4B4A-BD1C-24418FF1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6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E9451-51A9-3A08-DF56-0FA91AD9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4B9853-AF64-58F6-BCF8-60DB8B4C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9F6-3C2B-4AEF-BA05-6155BDC8772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FF3D41-755A-8DC4-6E0E-648EBB18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C3C04-4043-0C6B-59EF-3AE3FD36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1918-4899-4B4A-BD1C-24418FF1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65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391856-2DDC-ECDB-8466-7BA89C3D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9F6-3C2B-4AEF-BA05-6155BDC8772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F557F5-1970-C065-7D9D-58955124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7BF3D1-5AC9-78DC-3E73-AF231872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1918-4899-4B4A-BD1C-24418FF1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1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9DE42-67E6-F8C1-2F0D-7EB6B3DC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9646B4-9017-BCFF-141C-9CDD85D5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4BB331-8AE0-CBC4-CED1-81860E54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E30E5A-3565-7BFC-434F-994C4FF4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9F6-3C2B-4AEF-BA05-6155BDC8772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6A3162-6320-04CC-8DAF-16ED642A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04CA90-9521-B4E2-8373-DF4BCD79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1918-4899-4B4A-BD1C-24418FF1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49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7CB30-EB58-CF97-C851-185588C5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20A51C-8E04-5250-0CA1-40FE48EAD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9EF4F5-DC77-69A8-42A2-59197EF02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556773-2844-5A7E-053B-2DD1804F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9F6-3C2B-4AEF-BA05-6155BDC8772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EDA14E-45DB-3D5E-5F31-B45808E6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B87C0A-7593-632F-C62E-75D1244A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1918-4899-4B4A-BD1C-24418FF1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93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900A1F-A85A-049D-E763-5A686113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EFE0CD-3526-3F4D-64DB-B5B2871F4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C4F75-A7A3-4196-3AB9-600B447D7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79F6-3C2B-4AEF-BA05-6155BDC87720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72943D-4B7B-EA88-AA35-C07219E84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7AC08-4586-66FD-5804-83D9EB9A7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1918-4899-4B4A-BD1C-24418FF1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21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E5A3FA89-2028-131E-3817-52148DA07729}"/>
              </a:ext>
            </a:extLst>
          </p:cNvPr>
          <p:cNvGrpSpPr/>
          <p:nvPr/>
        </p:nvGrpSpPr>
        <p:grpSpPr>
          <a:xfrm>
            <a:off x="301925" y="102079"/>
            <a:ext cx="2058838" cy="2058838"/>
            <a:chOff x="4494362" y="1827362"/>
            <a:chExt cx="2058838" cy="2058838"/>
          </a:xfrm>
        </p:grpSpPr>
        <p:pic>
          <p:nvPicPr>
            <p:cNvPr id="5" name="Gráfico 4" descr="Processador com preenchimento sólido">
              <a:extLst>
                <a:ext uri="{FF2B5EF4-FFF2-40B4-BE49-F238E27FC236}">
                  <a16:creationId xmlns:a16="http://schemas.microsoft.com/office/drawing/2014/main" id="{DA758C70-38FC-09F2-9310-E001F55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4362" y="1827362"/>
              <a:ext cx="2058838" cy="2058838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10466CA-BACD-20A4-4C1C-64183075B5CC}"/>
                </a:ext>
              </a:extLst>
            </p:cNvPr>
            <p:cNvSpPr/>
            <p:nvPr/>
          </p:nvSpPr>
          <p:spPr>
            <a:xfrm>
              <a:off x="5243095" y="2395116"/>
              <a:ext cx="56137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5400" b="0" cap="none" spc="0" dirty="0">
                  <a:ln w="0"/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</a:t>
              </a:r>
            </a:p>
          </p:txBody>
        </p:sp>
      </p:grpSp>
      <p:pic>
        <p:nvPicPr>
          <p:cNvPr id="9" name="Gráfico 8" descr="Gráfico de pizza com preenchimento sólido">
            <a:extLst>
              <a:ext uri="{FF2B5EF4-FFF2-40B4-BE49-F238E27FC236}">
                <a16:creationId xmlns:a16="http://schemas.microsoft.com/office/drawing/2014/main" id="{0ED9BB77-F9F0-A631-8267-4F25CDB93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5527" y="669833"/>
            <a:ext cx="914400" cy="914400"/>
          </a:xfrm>
          <a:prstGeom prst="rect">
            <a:avLst/>
          </a:prstGeom>
        </p:spPr>
      </p:pic>
      <p:pic>
        <p:nvPicPr>
          <p:cNvPr id="12" name="Gráfico 11" descr="Sinal com preenchimento sólido">
            <a:extLst>
              <a:ext uri="{FF2B5EF4-FFF2-40B4-BE49-F238E27FC236}">
                <a16:creationId xmlns:a16="http://schemas.microsoft.com/office/drawing/2014/main" id="{5E2B379D-38BF-DAD5-B032-890889767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1872" y="669833"/>
            <a:ext cx="914400" cy="914400"/>
          </a:xfrm>
          <a:prstGeom prst="rect">
            <a:avLst/>
          </a:prstGeom>
        </p:spPr>
      </p:pic>
      <p:pic>
        <p:nvPicPr>
          <p:cNvPr id="18" name="Gráfico 17" descr="Filtro com preenchimento sólido">
            <a:extLst>
              <a:ext uri="{FF2B5EF4-FFF2-40B4-BE49-F238E27FC236}">
                <a16:creationId xmlns:a16="http://schemas.microsoft.com/office/drawing/2014/main" id="{673AF392-5C92-A2EC-C7E7-D2778EB9C5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97295" y="1306902"/>
            <a:ext cx="914400" cy="914400"/>
          </a:xfrm>
          <a:prstGeom prst="rect">
            <a:avLst/>
          </a:prstGeom>
        </p:spPr>
      </p:pic>
      <p:pic>
        <p:nvPicPr>
          <p:cNvPr id="20" name="Gráfico 19" descr="Prancheta Parcialmente Marcada com preenchimento sólido">
            <a:extLst>
              <a:ext uri="{FF2B5EF4-FFF2-40B4-BE49-F238E27FC236}">
                <a16:creationId xmlns:a16="http://schemas.microsoft.com/office/drawing/2014/main" id="{FCEFBE76-45D1-65A2-4001-74020FBA4E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52436" y="2160917"/>
            <a:ext cx="914400" cy="914400"/>
          </a:xfrm>
          <a:prstGeom prst="rect">
            <a:avLst/>
          </a:prstGeom>
        </p:spPr>
      </p:pic>
      <p:pic>
        <p:nvPicPr>
          <p:cNvPr id="22" name="Gráfico 21" descr="Calendário diário com preenchimento sólido">
            <a:extLst>
              <a:ext uri="{FF2B5EF4-FFF2-40B4-BE49-F238E27FC236}">
                <a16:creationId xmlns:a16="http://schemas.microsoft.com/office/drawing/2014/main" id="{4D02B910-76D5-15C7-C1E0-144037374D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8460" y="4029962"/>
            <a:ext cx="914400" cy="914400"/>
          </a:xfrm>
          <a:prstGeom prst="rect">
            <a:avLst/>
          </a:prstGeom>
        </p:spPr>
      </p:pic>
      <p:pic>
        <p:nvPicPr>
          <p:cNvPr id="24" name="Gráfico 23" descr="Moedas com preenchimento sólido">
            <a:extLst>
              <a:ext uri="{FF2B5EF4-FFF2-40B4-BE49-F238E27FC236}">
                <a16:creationId xmlns:a16="http://schemas.microsoft.com/office/drawing/2014/main" id="{960600E0-ACEB-DFE3-00BD-B3C33B17E4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6996" y="3453917"/>
            <a:ext cx="914400" cy="914400"/>
          </a:xfrm>
          <a:prstGeom prst="rect">
            <a:avLst/>
          </a:prstGeom>
        </p:spPr>
      </p:pic>
      <p:pic>
        <p:nvPicPr>
          <p:cNvPr id="26" name="Gráfico 25" descr="Quiosque com preenchimento sólido">
            <a:extLst>
              <a:ext uri="{FF2B5EF4-FFF2-40B4-BE49-F238E27FC236}">
                <a16:creationId xmlns:a16="http://schemas.microsoft.com/office/drawing/2014/main" id="{7B9B7229-69DE-039E-1336-CB32BDDE17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11131" y="1246517"/>
            <a:ext cx="914400" cy="914400"/>
          </a:xfrm>
          <a:prstGeom prst="rect">
            <a:avLst/>
          </a:prstGeom>
        </p:spPr>
      </p:pic>
      <p:pic>
        <p:nvPicPr>
          <p:cNvPr id="28" name="Gráfico 27" descr="Funcionário de escritório com preenchimento sólido">
            <a:extLst>
              <a:ext uri="{FF2B5EF4-FFF2-40B4-BE49-F238E27FC236}">
                <a16:creationId xmlns:a16="http://schemas.microsoft.com/office/drawing/2014/main" id="{E7F682C2-E43F-DC14-ACDE-38164FFAB6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97495" y="1047611"/>
            <a:ext cx="914400" cy="914400"/>
          </a:xfrm>
          <a:prstGeom prst="rect">
            <a:avLst/>
          </a:prstGeom>
        </p:spPr>
      </p:pic>
      <p:pic>
        <p:nvPicPr>
          <p:cNvPr id="30" name="Gráfico 29" descr="Marcador com preenchimento sólido">
            <a:extLst>
              <a:ext uri="{FF2B5EF4-FFF2-40B4-BE49-F238E27FC236}">
                <a16:creationId xmlns:a16="http://schemas.microsoft.com/office/drawing/2014/main" id="{A8EE032E-D43B-B06F-E81D-DD914CCAC82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92332" y="3071004"/>
            <a:ext cx="914400" cy="914400"/>
          </a:xfrm>
          <a:prstGeom prst="rect">
            <a:avLst/>
          </a:prstGeom>
        </p:spPr>
      </p:pic>
      <p:pic>
        <p:nvPicPr>
          <p:cNvPr id="32" name="Gráfico 31" descr="Perguntas com preenchimento sólido">
            <a:extLst>
              <a:ext uri="{FF2B5EF4-FFF2-40B4-BE49-F238E27FC236}">
                <a16:creationId xmlns:a16="http://schemas.microsoft.com/office/drawing/2014/main" id="{8B62F008-1817-F539-D26D-3AEBE43DA91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34" name="Gráfico 33" descr="Acento Circunflexo à Esquerda com preenchimento sólido">
            <a:extLst>
              <a:ext uri="{FF2B5EF4-FFF2-40B4-BE49-F238E27FC236}">
                <a16:creationId xmlns:a16="http://schemas.microsoft.com/office/drawing/2014/main" id="{8002953C-1277-88B8-AC2B-11CF8307D4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19456" y="4165597"/>
            <a:ext cx="914400" cy="914400"/>
          </a:xfrm>
          <a:prstGeom prst="rect">
            <a:avLst/>
          </a:prstGeom>
        </p:spPr>
      </p:pic>
      <p:pic>
        <p:nvPicPr>
          <p:cNvPr id="36" name="Gráfico 35" descr="Acento Circunflexo à Direita com preenchimento sólido">
            <a:extLst>
              <a:ext uri="{FF2B5EF4-FFF2-40B4-BE49-F238E27FC236}">
                <a16:creationId xmlns:a16="http://schemas.microsoft.com/office/drawing/2014/main" id="{FE4A1F94-7FF0-A89C-0901-7E5DF73DE00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902083" y="40913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14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nascimento aguilar</dc:creator>
  <cp:lastModifiedBy>rodrigo nascimento aguilar</cp:lastModifiedBy>
  <cp:revision>2</cp:revision>
  <dcterms:created xsi:type="dcterms:W3CDTF">2024-01-11T13:27:53Z</dcterms:created>
  <dcterms:modified xsi:type="dcterms:W3CDTF">2024-01-11T14:38:22Z</dcterms:modified>
</cp:coreProperties>
</file>