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b="0" i="0" sz="1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3F3F3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1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v=X2wLP0izeJ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Project Round 2!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Requirement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also be responsible for preparing a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minute presentation.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be a formal presentation.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in which you explain in detail: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overall application’s concept</a:t>
            </a:r>
            <a:endParaRPr/>
          </a:p>
          <a:p>
            <a:pPr indent="-2413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motivation for its development</a:t>
            </a:r>
            <a:endParaRPr/>
          </a:p>
          <a:p>
            <a:pPr indent="-2413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design process</a:t>
            </a:r>
            <a:endParaRPr/>
          </a:p>
          <a:p>
            <a:pPr indent="-2413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technologies you used (and briefly how they work)</a:t>
            </a:r>
            <a:endParaRPr/>
          </a:p>
          <a:p>
            <a:pPr indent="-2413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demonstration of its functionality</a:t>
            </a:r>
            <a:endParaRPr/>
          </a:p>
          <a:p>
            <a:pPr indent="-2413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Directions for future development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 the presentation seriously! 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Talking intelligently about tech &gt; doing tech sometimes. 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Metrics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endParaRPr/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/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</a:t>
            </a:r>
            <a:endParaRPr/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Happy Baby Says It Best…</a:t>
            </a:r>
            <a:endParaRPr/>
          </a:p>
        </p:txBody>
      </p:sp>
      <p:pic>
        <p:nvPicPr>
          <p:cNvPr descr="https://cdn.meme.am/instances/54140398.jpg" id="39" name="Google Shape;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838200"/>
            <a:ext cx="5377543" cy="537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Your Challenge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Ira Glass – On “Taste”</a:t>
            </a:r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47991"/>
            <a:ext cx="8882743" cy="51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https://www.youtube.com/watch?v=X2wLP0izeJE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Your Challenge</a:t>
            </a:r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point, you all have </a:t>
            </a:r>
            <a:r>
              <a:rPr b="1" i="1" lang="en-US" sz="6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skills.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6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time to show it.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Your Challenge</a:t>
            </a:r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seriously.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ambitious.</a:t>
            </a:r>
            <a:endParaRPr b="1" i="1" sz="3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Project Task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build a great project!</a:t>
            </a:r>
            <a:endParaRPr b="1" i="1" sz="4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Requirements</a:t>
            </a:r>
            <a:endParaRPr/>
          </a:p>
        </p:txBody>
      </p:sp>
      <p:sp>
        <p:nvSpPr>
          <p:cNvPr id="75" name="Google Shape;75;p12"/>
          <p:cNvSpPr txBox="1"/>
          <p:nvPr/>
        </p:nvSpPr>
        <p:spPr>
          <a:xfrm>
            <a:off x="304799" y="762000"/>
            <a:ext cx="8730343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use a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and Express Web Server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backed by a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Database with a Sequelize ORM 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GET and POST routes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retrieving and adding new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deployed using Heroku (with 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utilize at least one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library, package, or technology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we haven’t discussed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a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polished frontend / UI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folder structure that meets MVC Paradigm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meet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quality coding standards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(indentation, scoping, naming)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protect API keys in node with environment variables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– Nice To Haves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04799" y="762000"/>
            <a:ext cx="873034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Handlebars for Server-Side Templating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Incorporate Authentication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(JSON Web Tokens, Sessions, Etc.)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public dataset to power the database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migration strategy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sharing data across team members e.g. a seed/schema.sql file.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