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rgbClr val="1D1B3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426892" y="3962400"/>
            <a:ext cx="3535508" cy="453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Coding Bootcamp</a:t>
            </a:r>
            <a:endParaRPr b="0" i="0" sz="19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B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" name="Google Shape;23;p4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solidFill>
          <a:srgbClr val="1D1B3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 txBox="1"/>
          <p:nvPr/>
        </p:nvSpPr>
        <p:spPr>
          <a:xfrm>
            <a:off x="1425286" y="3851911"/>
            <a:ext cx="6457950" cy="54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1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i="1" lang="en-US"/>
              <a:t>Final Projects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US"/>
              <a:t>Final Projects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US"/>
              <a:t>Your Challenge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Challenge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 yourself.</a:t>
            </a:r>
            <a:endParaRPr b="1" i="1" sz="4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Futility of Excuses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304800" y="2157325"/>
            <a:ext cx="8610600" cy="3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“I can’t do it”</a:t>
            </a:r>
            <a:br>
              <a:rPr b="1" lang="en-US" sz="3600">
                <a:solidFill>
                  <a:schemeClr val="dk1"/>
                </a:solidFill>
              </a:rPr>
            </a:br>
            <a:br>
              <a:rPr b="1" lang="en-US" sz="3600">
                <a:solidFill>
                  <a:schemeClr val="dk1"/>
                </a:solidFill>
              </a:rPr>
            </a:br>
            <a:r>
              <a:rPr b="1" lang="en-US" sz="3600">
                <a:solidFill>
                  <a:schemeClr val="dk1"/>
                </a:solidFill>
              </a:rPr>
              <a:t>“You didn’t show us how”</a:t>
            </a:r>
            <a:endParaRPr b="1" sz="3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3600">
                <a:solidFill>
                  <a:schemeClr val="dk1"/>
                </a:solidFill>
              </a:rPr>
            </a:br>
            <a:r>
              <a:rPr b="1" lang="en-US" sz="3600">
                <a:solidFill>
                  <a:schemeClr val="dk1"/>
                </a:solidFill>
              </a:rPr>
              <a:t>“This is impossible”</a:t>
            </a:r>
            <a:endParaRPr b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Challenge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have plenty of time to work on this.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have ALL the skills you need.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have a team of skilled developers.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have experts willing to help.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excuses. Time to prove yourself.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US"/>
              <a:t>Expectations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Expectations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expect whatever you build to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utility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expect you to have market or real-world research that evidences your idea has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value to people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expect you to have done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on other web / mobile applications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domain. 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expect you to put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serious time and thought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 this. 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expect you to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problems you are facing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along the way.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expect you to utilize some form of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management system.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expect you to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 deep into documentation and external resources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learn what you need. 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US"/>
              <a:t>Requirements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Coding Requirements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use </a:t>
            </a: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ReactJS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 (even if minimal)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use a </a:t>
            </a: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and Express Web Server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backed by a </a:t>
            </a: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or MongoDB Database with a Sequelize or Mongoose ORM  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have </a:t>
            </a: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GET and POST routes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retrieving and adding new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</a:t>
            </a: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deployed using Heroku (with 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utilize at least two </a:t>
            </a: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libraries, packages, or technologies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we haven’t discussed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allow for or </a:t>
            </a: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 the authentication of users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some way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have a </a:t>
            </a: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polished frontend / UI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have </a:t>
            </a: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folder structure that meets MVC Paradigm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meet </a:t>
            </a: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quality coding standards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(indentation, scoping, naming)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Honestly…</a:t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319314" y="1080756"/>
            <a:ext cx="834118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what you want. Talk to us first. Get our input.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if you have an idea and want to run with it, we’re not going to stop you.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395537" y="5169138"/>
            <a:ext cx="834118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excuses. Time to prove yourself.</a:t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405928" y="4442444"/>
            <a:ext cx="457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Remember: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static.djbooth.net/pics-tracks/skewby-wealmostthere.jpg" id="39" name="Google Shape;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838200"/>
            <a:ext cx="9149871" cy="9149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US"/>
              <a:t>Deliverables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Updates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319314" y="907265"/>
            <a:ext cx="8341184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homework, you will be required to submit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Project Deliverables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will be due each Saturday from now until Presentation Day.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 #1 (</a:t>
            </a:r>
            <a:r>
              <a:rPr b="1" lang="en-US" sz="1800">
                <a:solidFill>
                  <a:schemeClr val="dk1"/>
                </a:solidFill>
              </a:rPr>
              <a:t>April 18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201</a:t>
            </a:r>
            <a:r>
              <a:rPr b="1" lang="en-US" sz="1800">
                <a:solidFill>
                  <a:schemeClr val="dk1"/>
                </a:solidFill>
              </a:rPr>
              <a:t>9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–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Plan, Design, and Research</a:t>
            </a:r>
            <a:r>
              <a:rPr lang="en-US" sz="1800">
                <a:solidFill>
                  <a:schemeClr val="dk1"/>
                </a:solidFill>
              </a:rPr>
              <a:t>, First Deploy of Empty App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 #2 (</a:t>
            </a:r>
            <a:r>
              <a:rPr b="1" lang="en-US" sz="1800">
                <a:solidFill>
                  <a:schemeClr val="dk1"/>
                </a:solidFill>
              </a:rPr>
              <a:t>April 25, 2019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–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Ready MVP (Working App!), Mini-Presentation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 #3 (</a:t>
            </a:r>
            <a:r>
              <a:rPr b="1" lang="en-US" sz="1800">
                <a:solidFill>
                  <a:schemeClr val="dk1"/>
                </a:solidFill>
              </a:rPr>
              <a:t>May 2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201</a:t>
            </a:r>
            <a:r>
              <a:rPr b="1" lang="en-US" sz="1800">
                <a:solidFill>
                  <a:schemeClr val="dk1"/>
                </a:solidFill>
              </a:rPr>
              <a:t>9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–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Polish, Functionality Push, Final Plan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Presentation (</a:t>
            </a:r>
            <a:r>
              <a:rPr b="1" lang="en-US" sz="1800">
                <a:solidFill>
                  <a:schemeClr val="dk1"/>
                </a:solidFill>
              </a:rPr>
              <a:t>May 9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201</a:t>
            </a:r>
            <a:r>
              <a:rPr b="1" lang="en-US" sz="1800">
                <a:solidFill>
                  <a:schemeClr val="dk1"/>
                </a:solidFill>
              </a:rPr>
              <a:t>9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–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Time!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US"/>
              <a:t>Deliverable #1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 #1</a:t>
            </a:r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April 18, 201</a:t>
            </a:r>
            <a:r>
              <a:rPr lang="en-US" sz="1800" u="sng">
                <a:solidFill>
                  <a:schemeClr val="dk1"/>
                </a:solidFill>
              </a:rPr>
              <a:t>9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must submit a detailed plan of action for your project.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plan, you will include: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overview of the intended application and WHY you feel it’s valuable.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DETAILED screen-by-screen design layouts with annotations describing all UI/UX components and all data relevant to the screen.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breakdown of roles by group member.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schedule for completion of various tasks. 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screenshot of your Jira, Trello, or Project Management Board that shows breakdown of tasks – assigned to group members with a schedule.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ALSO, Make sure to have an EMPTY EXAMPLE APP Already Deployed...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:\Dropbox\PhD Work\Other Documents\Mobisoft Clinical Trial\Complete Screens.png" id="222" name="Google Shape;2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30673"/>
            <a:ext cx="4027522" cy="562718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Map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intended to show you the order in which users would see screens. The three branches correlates with the three button options from the main menu.</a:t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UI/UX Flow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Data Flow</a:t>
            </a:r>
            <a:endParaRPr/>
          </a:p>
        </p:txBody>
      </p:sp>
      <p:pic>
        <p:nvPicPr>
          <p:cNvPr descr="C:\Users\ahaque89\Downloads\App Process Flow (User) - New Page.png" id="231" name="Google Shape;231;p30"/>
          <p:cNvPicPr preferRelativeResize="0"/>
          <p:nvPr/>
        </p:nvPicPr>
        <p:blipFill rotWithShape="1">
          <a:blip r:embed="rId3">
            <a:alphaModFix/>
          </a:blip>
          <a:srcRect b="0" l="0" r="0" t="5524"/>
          <a:stretch/>
        </p:blipFill>
        <p:spPr>
          <a:xfrm>
            <a:off x="824345" y="990601"/>
            <a:ext cx="7252855" cy="52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04800" y="0"/>
            <a:ext cx="6705600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Look at all you have learned!</a:t>
            </a:r>
            <a:endParaRPr/>
          </a:p>
        </p:txBody>
      </p:sp>
      <p:sp>
        <p:nvSpPr>
          <p:cNvPr id="46" name="Google Shape;46;p8"/>
          <p:cNvSpPr txBox="1"/>
          <p:nvPr/>
        </p:nvSpPr>
        <p:spPr>
          <a:xfrm>
            <a:off x="0" y="1041306"/>
            <a:ext cx="3079750" cy="20260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/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/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SEO</a:t>
            </a:r>
            <a:endParaRPr/>
          </a:p>
        </p:txBody>
      </p:sp>
      <p:sp>
        <p:nvSpPr>
          <p:cNvPr id="47" name="Google Shape;47;p8"/>
          <p:cNvSpPr txBox="1"/>
          <p:nvPr/>
        </p:nvSpPr>
        <p:spPr>
          <a:xfrm>
            <a:off x="2896001" y="1028449"/>
            <a:ext cx="1920875" cy="1354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Heroku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/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</p:txBody>
      </p:sp>
      <p:sp>
        <p:nvSpPr>
          <p:cNvPr id="48" name="Google Shape;48;p8"/>
          <p:cNvSpPr txBox="1"/>
          <p:nvPr/>
        </p:nvSpPr>
        <p:spPr>
          <a:xfrm>
            <a:off x="0" y="3581400"/>
            <a:ext cx="39624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APIs (Consuming)</a:t>
            </a:r>
            <a:endParaRPr/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/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endParaRPr/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Time Cloud Database via Firebase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/>
          <p:nvPr/>
        </p:nvSpPr>
        <p:spPr>
          <a:xfrm>
            <a:off x="5101131" y="1011637"/>
            <a:ext cx="384175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Templating Engines</a:t>
            </a:r>
            <a:endParaRPr/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Sessions</a:t>
            </a:r>
            <a:endParaRPr/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tests</a:t>
            </a:r>
            <a:endParaRPr/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Express.js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APIs</a:t>
            </a:r>
            <a:endParaRPr/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MVC</a:t>
            </a:r>
            <a:endParaRPr/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Authentication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ORM (Sequelize)</a:t>
            </a:r>
            <a:endParaRPr/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Laravel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 txBox="1"/>
          <p:nvPr/>
        </p:nvSpPr>
        <p:spPr>
          <a:xfrm>
            <a:off x="2940592" y="2679732"/>
            <a:ext cx="2130158" cy="901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/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5070750" y="4460435"/>
            <a:ext cx="3049242" cy="901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endParaRPr/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Patterns</a:t>
            </a:r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464904" y="3175909"/>
            <a:ext cx="2305050" cy="451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Interaction</a:t>
            </a:r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3382673" y="2319104"/>
            <a:ext cx="1905000" cy="451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5504959" y="4708441"/>
            <a:ext cx="2592042" cy="451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Fundamentals </a:t>
            </a:r>
            <a:endParaRPr/>
          </a:p>
        </p:txBody>
      </p:sp>
      <p:sp>
        <p:nvSpPr>
          <p:cNvPr id="55" name="Google Shape;55;p8"/>
          <p:cNvSpPr txBox="1"/>
          <p:nvPr/>
        </p:nvSpPr>
        <p:spPr>
          <a:xfrm>
            <a:off x="438460" y="5453223"/>
            <a:ext cx="3904940" cy="451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Cutting Edge Development</a:t>
            </a:r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1676400" y="5867400"/>
            <a:ext cx="1773681" cy="3888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439688" y="634823"/>
            <a:ext cx="2181003" cy="451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Browser</a:t>
            </a:r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3355059" y="634823"/>
            <a:ext cx="1905000" cy="451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 Tools</a:t>
            </a:r>
            <a:endParaRPr/>
          </a:p>
        </p:txBody>
      </p:sp>
      <p:sp>
        <p:nvSpPr>
          <p:cNvPr id="59" name="Google Shape;59;p8"/>
          <p:cNvSpPr txBox="1"/>
          <p:nvPr/>
        </p:nvSpPr>
        <p:spPr>
          <a:xfrm>
            <a:off x="5562982" y="609600"/>
            <a:ext cx="3522975" cy="451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Side</a:t>
            </a:r>
            <a:endParaRPr b="1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-3208" y="5766291"/>
            <a:ext cx="2213008" cy="4821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React.js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90336" y="1490934"/>
            <a:ext cx="8032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“Hope to make something of myself one day…”</a:t>
            </a:r>
            <a:endParaRPr/>
          </a:p>
        </p:txBody>
      </p:sp>
      <p:sp>
        <p:nvSpPr>
          <p:cNvPr id="68" name="Google Shape;68;p9"/>
          <p:cNvSpPr txBox="1"/>
          <p:nvPr/>
        </p:nvSpPr>
        <p:spPr>
          <a:xfrm>
            <a:off x="971336" y="863613"/>
            <a:ext cx="7270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“To land a solid career.. and be able to support a family.”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971336" y="2195888"/>
            <a:ext cx="7270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“An opportunity to be more creative in my day-to-day work.”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1324241" y="2807535"/>
            <a:ext cx="656494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“…to get a better paying job.”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412322" y="3467316"/>
            <a:ext cx="838877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 want nothing more in the entire world than to be a game designer.”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412322" y="4121746"/>
            <a:ext cx="838877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“Change careers and become a web developer.”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412322" y="4781658"/>
            <a:ext cx="838877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“…to build mastery. To learn a skill that I haven’t yet explored.”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412322" y="5486400"/>
            <a:ext cx="838877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“[a chapter] better than the last.”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Goals Re-Examined…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Nudge Forward</a:t>
            </a:r>
            <a:endParaRPr/>
          </a:p>
        </p:txBody>
      </p:sp>
      <p:sp>
        <p:nvSpPr>
          <p:cNvPr id="82" name="Google Shape;82;p10"/>
          <p:cNvSpPr txBox="1"/>
          <p:nvPr/>
        </p:nvSpPr>
        <p:spPr>
          <a:xfrm>
            <a:off x="304800" y="2560795"/>
            <a:ext cx="86106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Didn’t quite make your target?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chat.</a:t>
            </a: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US"/>
              <a:t>Admin Items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What’s Left</a:t>
            </a:r>
            <a:endParaRPr/>
          </a:p>
        </p:txBody>
      </p:sp>
      <p:sp>
        <p:nvSpPr>
          <p:cNvPr id="95" name="Google Shape;95;p12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Projects</a:t>
            </a:r>
            <a:endParaRPr/>
          </a:p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sz="21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Remaining Topics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 Algorithms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Design Patterns</a:t>
            </a:r>
            <a:endParaRPr/>
          </a:p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sz="21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Lightning Talks: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Angular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 / Wordpress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20955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Workshops</a:t>
            </a:r>
            <a:endParaRPr/>
          </a:p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sz="21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Day!!!!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Lightning Talks!</a:t>
            </a:r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151878">
            <a:off x="6680077" y="2859658"/>
            <a:ext cx="2223074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899030">
            <a:off x="397686" y="3409519"/>
            <a:ext cx="2119390" cy="2529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658684">
            <a:off x="701397" y="953266"/>
            <a:ext cx="2268223" cy="270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28616" y="893477"/>
            <a:ext cx="2178651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900000">
            <a:off x="5709657" y="1128192"/>
            <a:ext cx="2158794" cy="26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53156" y="3493802"/>
            <a:ext cx="1752588" cy="2103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584465">
            <a:off x="4475728" y="3400469"/>
            <a:ext cx="1908355" cy="230978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/>
          <p:nvPr/>
        </p:nvSpPr>
        <p:spPr>
          <a:xfrm>
            <a:off x="609600" y="6030920"/>
            <a:ext cx="830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Disclaimer: Not actual topics for Lightning Talks.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just liked the colors. Lolz.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 Stop Learning! </a:t>
            </a:r>
            <a:endParaRPr/>
          </a:p>
        </p:txBody>
      </p:sp>
      <p:pic>
        <p:nvPicPr>
          <p:cNvPr descr="https://img0.etsystatic.com/057/1/7251054/il_570xN.752397704_h7k9.jpg" id="116" name="Google Shape;1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066800"/>
            <a:ext cx="3733800" cy="483428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4"/>
          <p:cNvSpPr txBox="1"/>
          <p:nvPr/>
        </p:nvSpPr>
        <p:spPr>
          <a:xfrm>
            <a:off x="4267200" y="1083466"/>
            <a:ext cx="464820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 to hireability and relevance is to constantly be learning.</a:t>
            </a:r>
            <a:endParaRPr/>
          </a:p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field is always changing and there is never a point where you can call it quits.</a:t>
            </a:r>
            <a:endParaRPr/>
          </a:p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Stick with it! It’s a </a:t>
            </a:r>
            <a:r>
              <a:rPr b="1" lang="en-US" sz="2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craft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you continue to hone with time.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