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F99700-787B-D6CA-E1BF-FADA45970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651D015-AD11-33E6-5590-5957E83B2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EB39A4-B0CC-4C4A-742F-4952A623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7970-E4CC-4C9C-B839-E96E528C0B52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05CF25-6899-AB9A-898C-EE4B48E8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D28DF9-BF2A-F4B8-8EA2-9100CD95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6689-9C5C-41F0-A8E8-28E6467601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76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59AF64-773F-194C-E72A-45CA625F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BFA215-E078-FB2E-CC80-85637C6DD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9A89A2-508F-BCD6-6EAF-F24AAFCFD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7970-E4CC-4C9C-B839-E96E528C0B52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29DA9D-A868-D61C-7DC4-1DF4CBE5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6159CC-41E9-D4DE-C162-EB0BA804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6689-9C5C-41F0-A8E8-28E6467601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45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AD69A2E-4071-DE30-F1FD-9917BEB12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79568D6-EC59-DF74-AB1B-541BED234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B0739D-50AF-1C96-2B02-6CAC9ADD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7970-E4CC-4C9C-B839-E96E528C0B52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2D6602-FABC-FCEB-2B49-9E787B6B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552252-A845-BDA3-9F36-3C2C5CEC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6689-9C5C-41F0-A8E8-28E6467601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47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FB3892-5470-479C-5870-D78F2773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A667AE-A6A7-A79A-70DC-C409D7230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54BDB7-1E78-F989-60F6-10AEC57EF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7970-E4CC-4C9C-B839-E96E528C0B52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273CA1-2130-15AD-18E9-A8F4D45D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3995E5-BE35-2E84-EE98-54514A2D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6689-9C5C-41F0-A8E8-28E6467601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24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A75DEA-9BB4-C9C4-C210-DD946CD77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219FCF-CDA3-F3A4-22BE-6D43CC84E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26D2B1-C108-B495-6355-705A985E7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7970-E4CC-4C9C-B839-E96E528C0B52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9249C2-58EF-B4F6-6A60-B48D930F1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CDF6D3-390D-5C94-1835-DDFC9C0DF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6689-9C5C-41F0-A8E8-28E6467601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51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E0BAB5-5D09-CB48-5364-D6701C92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408497-7C8F-AA55-A39B-70C35053C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263B78-FD3F-8CB4-57D8-8D094ACF4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25DF8F-82AC-A015-A697-A5DFD74F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7970-E4CC-4C9C-B839-E96E528C0B52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EFC69E-5209-7AA2-06BD-63CC113B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A18A37-9C95-D181-7D8B-FCAB34A7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6689-9C5C-41F0-A8E8-28E6467601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844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D2D413-7C68-1106-9B88-894E1DF7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93AF7F-FD36-B22D-C5DF-857E0FF99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4DD9292-05EB-658D-7626-0804E0E5E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2CA9BC-7DA3-1624-0506-3F8E5A444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347C14C-966E-5764-DABE-486B9AC25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917E5C8-7DD6-EE2C-256F-095486CA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7970-E4CC-4C9C-B839-E96E528C0B52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91B8C14-3FA9-0B52-0E45-19B2C1D48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CF3F2AE-AB21-8834-403A-0EE2A365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6689-9C5C-41F0-A8E8-28E6467601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99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5187A3-AD19-2DA5-9CE9-7E681CE7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5D827E1-586D-CD8C-5A89-BE7DAA29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7970-E4CC-4C9C-B839-E96E528C0B52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30E003F-C41D-2F91-7FB3-44C33F935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F85D9AB-A34D-4BCD-D0BA-C880E6E84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6689-9C5C-41F0-A8E8-28E6467601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43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98F6610-3438-F6C5-2534-067EF13AC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7970-E4CC-4C9C-B839-E96E528C0B52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27053F-BB9C-FEBC-5AD5-994B388C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B3FDA4-75FE-F9AC-21EB-EEB17859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6689-9C5C-41F0-A8E8-28E6467601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75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E89512-3A6D-769B-0989-1D8683BB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2471EC-06E0-917B-2DC2-49DE3513C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8CF56E-1BF1-AC3D-E8A7-8A184B319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ED21D4-7034-A712-1707-7220E7E11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7970-E4CC-4C9C-B839-E96E528C0B52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814590-B1B0-3634-DB16-71572CD9C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1DAC69-3368-B17C-0BE3-CA20A25B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6689-9C5C-41F0-A8E8-28E6467601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978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16B5F0-F92D-14F5-A628-46587C502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DDFBA9F-7BE0-315A-C5F4-3AD95EC2B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4DBFE9-0DAA-2882-311F-22FFAEA2A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DD44A4-4852-6507-254A-7434C89CD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7970-E4CC-4C9C-B839-E96E528C0B52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8A39C6-3969-3416-D809-092155052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05E28F-B616-F9D9-1D27-7054113F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6689-9C5C-41F0-A8E8-28E6467601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63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1D58DC7-5A47-9C23-A3EE-917043A53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393145-8D66-DE4C-7919-8DB123445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833F37-4AE3-6BE6-6D19-8226ED043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57970-E4CC-4C9C-B839-E96E528C0B52}" type="datetimeFigureOut">
              <a:rPr kumimoji="1" lang="ja-JP" altLang="en-US" smtClean="0"/>
              <a:t>2022/6/2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6D6D1B-47D0-CC05-194B-80F91F8E7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393065-8F3E-70B3-FB83-8CD00C9E3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A6689-9C5C-41F0-A8E8-28E6467601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96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BD56E-18A2-ECDB-D7F0-2FB494AB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834EEBA-B23C-B566-B9CB-F148A6E55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63" y="2729397"/>
            <a:ext cx="3109348" cy="3483864"/>
          </a:xfrm>
          <a:prstGeom prst="rect">
            <a:avLst/>
          </a:prstGeom>
        </p:spPr>
      </p:pic>
      <p:pic>
        <p:nvPicPr>
          <p:cNvPr id="5" name="コンテンツ プレースホルダー 6">
            <a:extLst>
              <a:ext uri="{FF2B5EF4-FFF2-40B4-BE49-F238E27FC236}">
                <a16:creationId xmlns:a16="http://schemas.microsoft.com/office/drawing/2014/main" id="{AAAF0DFC-8FD4-CB29-9785-D451652AA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589" y="2729397"/>
            <a:ext cx="3118058" cy="348386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31ED8B-EEFE-5CFF-57F7-D663D639F324}"/>
              </a:ext>
            </a:extLst>
          </p:cNvPr>
          <p:cNvSpPr txBox="1"/>
          <p:nvPr/>
        </p:nvSpPr>
        <p:spPr>
          <a:xfrm>
            <a:off x="2757768" y="2254383"/>
            <a:ext cx="138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Linear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212A458-A276-2C51-CAFD-4A7837073FC4}"/>
              </a:ext>
            </a:extLst>
          </p:cNvPr>
          <p:cNvSpPr txBox="1"/>
          <p:nvPr/>
        </p:nvSpPr>
        <p:spPr>
          <a:xfrm>
            <a:off x="6080966" y="2254383"/>
            <a:ext cx="138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/>
              <a:t>log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578458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中戸　隆一郎</dc:creator>
  <cp:lastModifiedBy>中戸　隆一郎</cp:lastModifiedBy>
  <cp:revision>1</cp:revision>
  <dcterms:created xsi:type="dcterms:W3CDTF">2022-06-02T06:35:03Z</dcterms:created>
  <dcterms:modified xsi:type="dcterms:W3CDTF">2022-06-02T06:37:31Z</dcterms:modified>
</cp:coreProperties>
</file>