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28800425"/>
  <p:notesSz cx="6858000" cy="9144000"/>
  <p:defaultTextStyle>
    <a:defPPr>
      <a:defRPr lang="ko-KR"/>
    </a:defPPr>
    <a:lvl1pPr marL="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1pPr>
    <a:lvl2pPr marL="138239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2pPr>
    <a:lvl3pPr marL="276478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3pPr>
    <a:lvl4pPr marL="414717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4pPr>
    <a:lvl5pPr marL="552956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5pPr>
    <a:lvl6pPr marL="691195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6pPr>
    <a:lvl7pPr marL="8294340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7pPr>
    <a:lvl8pPr marL="9676729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8pPr>
    <a:lvl9pPr marL="11059119" algn="l" defTabSz="2764780" rtl="0" eaLnBrk="1" latinLnBrk="1" hangingPunct="1">
      <a:defRPr sz="544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-2292" y="-4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4713405"/>
            <a:ext cx="24480361" cy="10026815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5126892"/>
            <a:ext cx="21600319" cy="695343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6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2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533356"/>
            <a:ext cx="6210092" cy="2440702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533356"/>
            <a:ext cx="18270270" cy="244070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4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97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7180114"/>
            <a:ext cx="24840367" cy="119801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9273626"/>
            <a:ext cx="24840367" cy="6300091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8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7666780"/>
            <a:ext cx="12240181" cy="182736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7666780"/>
            <a:ext cx="12240181" cy="182736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3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533362"/>
            <a:ext cx="24840367" cy="556675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7060106"/>
            <a:ext cx="12183928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0520155"/>
            <a:ext cx="12183928" cy="154735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7060106"/>
            <a:ext cx="12243932" cy="3460049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0520155"/>
            <a:ext cx="12243932" cy="1547356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4146734"/>
            <a:ext cx="14580215" cy="20466969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920028"/>
            <a:ext cx="9288887" cy="672009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4146734"/>
            <a:ext cx="14580215" cy="20466969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8640127"/>
            <a:ext cx="9288887" cy="16006905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6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533362"/>
            <a:ext cx="24840367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7666780"/>
            <a:ext cx="24840367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9B6D8-78CB-4C4F-A63A-CD2E05D5629A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6693734"/>
            <a:ext cx="972014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6693734"/>
            <a:ext cx="6480096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39643-281A-448E-88E5-6B81D8F934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6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086" rtl="0" eaLnBrk="1" latinLnBrk="1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1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1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597891" y="15074695"/>
            <a:ext cx="894780" cy="4176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팔로우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311369" y="16133739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팔로잉아이디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788939" y="16158007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</a:rPr>
              <a:t>아이디</a:t>
            </a:r>
          </a:p>
        </p:txBody>
      </p:sp>
      <p:sp>
        <p:nvSpPr>
          <p:cNvPr id="40" name="타원 39"/>
          <p:cNvSpPr/>
          <p:nvPr/>
        </p:nvSpPr>
        <p:spPr>
          <a:xfrm>
            <a:off x="14698781" y="12381833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>
                <a:solidFill>
                  <a:srgbClr val="00B0F0"/>
                </a:solidFill>
              </a:rPr>
              <a:t>게시글번호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15845848" y="12556794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</a:rPr>
              <a:t>아이디</a:t>
            </a:r>
          </a:p>
        </p:txBody>
      </p:sp>
      <p:sp>
        <p:nvSpPr>
          <p:cNvPr id="42" name="타원 41"/>
          <p:cNvSpPr/>
          <p:nvPr/>
        </p:nvSpPr>
        <p:spPr>
          <a:xfrm>
            <a:off x="16980273" y="12292527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좋아요개수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4852928" y="19253738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u="sng" dirty="0">
                <a:solidFill>
                  <a:srgbClr val="FF0000"/>
                </a:solidFill>
              </a:rPr>
              <a:t>댓글</a:t>
            </a:r>
            <a:endParaRPr lang="en-US" altLang="ko-KR" sz="1400" u="sng" dirty="0">
              <a:solidFill>
                <a:srgbClr val="FF0000"/>
              </a:solidFill>
            </a:endParaRPr>
          </a:p>
          <a:p>
            <a:pPr algn="ctr"/>
            <a:r>
              <a:rPr lang="ko-KR" altLang="en-US" sz="1400" u="sng" dirty="0">
                <a:solidFill>
                  <a:srgbClr val="FF0000"/>
                </a:solidFill>
              </a:rPr>
              <a:t>번호</a:t>
            </a:r>
          </a:p>
        </p:txBody>
      </p:sp>
      <p:sp>
        <p:nvSpPr>
          <p:cNvPr id="50" name="타원 49"/>
          <p:cNvSpPr/>
          <p:nvPr/>
        </p:nvSpPr>
        <p:spPr>
          <a:xfrm>
            <a:off x="16924169" y="19934882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err="1">
                <a:solidFill>
                  <a:srgbClr val="00B0F0"/>
                </a:solidFill>
              </a:rPr>
              <a:t>게시글번호</a:t>
            </a:r>
            <a:endParaRPr lang="ko-KR" altLang="en-US" sz="1400" u="sng" dirty="0">
              <a:solidFill>
                <a:srgbClr val="00B0F0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5719780" y="19913878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내용</a:t>
            </a:r>
            <a:endParaRPr lang="ko-KR" altLang="en-US" sz="1400" u="sng" dirty="0">
              <a:solidFill>
                <a:srgbClr val="FF0000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7750087" y="19396655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</a:rPr>
              <a:t>아이디</a:t>
            </a:r>
            <a:endParaRPr lang="ko-KR" altLang="en-US" sz="1400" u="sng" dirty="0">
              <a:solidFill>
                <a:srgbClr val="00B0F0"/>
              </a:solidFill>
            </a:endParaRPr>
          </a:p>
        </p:txBody>
      </p:sp>
      <p:cxnSp>
        <p:nvCxnSpPr>
          <p:cNvPr id="164" name="직선 연결선 163"/>
          <p:cNvCxnSpPr/>
          <p:nvPr/>
        </p:nvCxnSpPr>
        <p:spPr>
          <a:xfrm>
            <a:off x="13253092" y="13965122"/>
            <a:ext cx="5803" cy="839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다이아몬드 172"/>
          <p:cNvSpPr/>
          <p:nvPr/>
        </p:nvSpPr>
        <p:spPr>
          <a:xfrm>
            <a:off x="15602123" y="13539016"/>
            <a:ext cx="1431540" cy="8418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작성하다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 flipH="1" flipV="1">
            <a:off x="12921757" y="14104747"/>
            <a:ext cx="21686" cy="699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다이아몬드 189"/>
          <p:cNvSpPr/>
          <p:nvPr/>
        </p:nvSpPr>
        <p:spPr>
          <a:xfrm>
            <a:off x="9560826" y="13683833"/>
            <a:ext cx="1626179" cy="8418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팔로우하다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96" name="직선 연결선 195"/>
          <p:cNvCxnSpPr/>
          <p:nvPr/>
        </p:nvCxnSpPr>
        <p:spPr>
          <a:xfrm>
            <a:off x="7993276" y="14104747"/>
            <a:ext cx="22977" cy="969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15980548" y="15447486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u="sng" dirty="0" err="1">
                <a:solidFill>
                  <a:srgbClr val="FF0000"/>
                </a:solidFill>
              </a:rPr>
              <a:t>게시글번호</a:t>
            </a:r>
            <a:endParaRPr lang="ko-KR" altLang="en-US" sz="1400" u="sng" dirty="0">
              <a:solidFill>
                <a:srgbClr val="FF0000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6241848" y="16146249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rgbClr val="00B0F0"/>
                </a:solidFill>
              </a:rPr>
              <a:t>아이디</a:t>
            </a:r>
            <a:endParaRPr lang="ko-KR" altLang="en-US" sz="1400" u="sng" dirty="0">
              <a:solidFill>
                <a:srgbClr val="00B0F0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6678907" y="16845437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해시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태그</a:t>
            </a:r>
            <a:endParaRPr lang="ko-KR" altLang="en-US" sz="1400" u="sng" dirty="0">
              <a:solidFill>
                <a:srgbClr val="FF0000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7544891" y="17359572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8643268" y="17670571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공개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여부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0052442" y="17670570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작성일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21017294" y="17245806"/>
            <a:ext cx="1167354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이미지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21826190" y="16656385"/>
            <a:ext cx="1167354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이미지</a:t>
            </a:r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2434569" y="15993399"/>
            <a:ext cx="1167354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이미지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22546241" y="15263154"/>
            <a:ext cx="1167354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좋아요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0" name="직사각형 219"/>
          <p:cNvSpPr/>
          <p:nvPr/>
        </p:nvSpPr>
        <p:spPr>
          <a:xfrm>
            <a:off x="19216850" y="14662395"/>
            <a:ext cx="1074819" cy="5293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</a:rPr>
              <a:t>게시글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22" name="직선 연결선 221"/>
          <p:cNvCxnSpPr/>
          <p:nvPr/>
        </p:nvCxnSpPr>
        <p:spPr>
          <a:xfrm>
            <a:off x="19772504" y="13932150"/>
            <a:ext cx="2985" cy="722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10731875" y="15417815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u="sng" dirty="0">
                <a:solidFill>
                  <a:srgbClr val="FF0000"/>
                </a:solidFill>
              </a:rPr>
              <a:t>아이디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1032267" y="16152010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45" name="타원 44"/>
          <p:cNvSpPr/>
          <p:nvPr/>
        </p:nvSpPr>
        <p:spPr>
          <a:xfrm>
            <a:off x="12042492" y="16560969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번호</a:t>
            </a:r>
          </a:p>
        </p:txBody>
      </p:sp>
      <p:sp>
        <p:nvSpPr>
          <p:cNvPr id="46" name="타원 45"/>
          <p:cNvSpPr/>
          <p:nvPr/>
        </p:nvSpPr>
        <p:spPr>
          <a:xfrm>
            <a:off x="14263407" y="16040601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이메일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3290252" y="16560968"/>
            <a:ext cx="1302558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전화번호</a:t>
            </a:r>
          </a:p>
        </p:txBody>
      </p:sp>
      <p:sp>
        <p:nvSpPr>
          <p:cNvPr id="48" name="타원 47"/>
          <p:cNvSpPr/>
          <p:nvPr/>
        </p:nvSpPr>
        <p:spPr>
          <a:xfrm>
            <a:off x="14472887" y="15321641"/>
            <a:ext cx="1129236" cy="66261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가입일</a:t>
            </a:r>
          </a:p>
        </p:txBody>
      </p:sp>
      <p:sp>
        <p:nvSpPr>
          <p:cNvPr id="227" name="직사각형 226"/>
          <p:cNvSpPr/>
          <p:nvPr/>
        </p:nvSpPr>
        <p:spPr>
          <a:xfrm>
            <a:off x="12612108" y="14798796"/>
            <a:ext cx="1074819" cy="5293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회원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9" name="다이아몬드 248"/>
          <p:cNvSpPr/>
          <p:nvPr/>
        </p:nvSpPr>
        <p:spPr>
          <a:xfrm>
            <a:off x="15689775" y="11033601"/>
            <a:ext cx="1515936" cy="8418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좋아요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59" name="직선 연결선 258"/>
          <p:cNvCxnSpPr>
            <a:endCxn id="227" idx="0"/>
          </p:cNvCxnSpPr>
          <p:nvPr/>
        </p:nvCxnSpPr>
        <p:spPr>
          <a:xfrm flipH="1">
            <a:off x="13149518" y="11468431"/>
            <a:ext cx="3146" cy="3330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>
            <a:off x="19864651" y="11468431"/>
            <a:ext cx="48949" cy="3193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다이아몬드 275"/>
          <p:cNvSpPr/>
          <p:nvPr/>
        </p:nvSpPr>
        <p:spPr>
          <a:xfrm>
            <a:off x="16084496" y="18176373"/>
            <a:ext cx="1515936" cy="84182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댓글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278" name="직선 연결선 277"/>
          <p:cNvCxnSpPr/>
          <p:nvPr/>
        </p:nvCxnSpPr>
        <p:spPr>
          <a:xfrm>
            <a:off x="13206759" y="15359187"/>
            <a:ext cx="76641" cy="3238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/>
          <p:cNvCxnSpPr>
            <a:stCxn id="220" idx="2"/>
          </p:cNvCxnSpPr>
          <p:nvPr/>
        </p:nvCxnSpPr>
        <p:spPr>
          <a:xfrm>
            <a:off x="19754260" y="15191786"/>
            <a:ext cx="88348" cy="340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/>
          <p:cNvCxnSpPr/>
          <p:nvPr/>
        </p:nvCxnSpPr>
        <p:spPr>
          <a:xfrm>
            <a:off x="8016253" y="14104747"/>
            <a:ext cx="15445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/>
          <p:cNvCxnSpPr>
            <a:endCxn id="190" idx="3"/>
          </p:cNvCxnSpPr>
          <p:nvPr/>
        </p:nvCxnSpPr>
        <p:spPr>
          <a:xfrm flipH="1">
            <a:off x="11187005" y="14104747"/>
            <a:ext cx="17347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/>
          <p:cNvCxnSpPr>
            <a:endCxn id="249" idx="1"/>
          </p:cNvCxnSpPr>
          <p:nvPr/>
        </p:nvCxnSpPr>
        <p:spPr>
          <a:xfrm>
            <a:off x="13147522" y="11438094"/>
            <a:ext cx="2542253" cy="16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endCxn id="249" idx="3"/>
          </p:cNvCxnSpPr>
          <p:nvPr/>
        </p:nvCxnSpPr>
        <p:spPr>
          <a:xfrm flipH="1" flipV="1">
            <a:off x="17205711" y="11454515"/>
            <a:ext cx="2665551" cy="13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화살표 연결선 298"/>
          <p:cNvCxnSpPr>
            <a:stCxn id="11" idx="2"/>
            <a:endCxn id="39" idx="0"/>
          </p:cNvCxnSpPr>
          <p:nvPr/>
        </p:nvCxnSpPr>
        <p:spPr>
          <a:xfrm flipH="1">
            <a:off x="7353557" y="15492379"/>
            <a:ext cx="691724" cy="665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00"/>
          <p:cNvCxnSpPr>
            <a:stCxn id="11" idx="2"/>
            <a:endCxn id="14" idx="0"/>
          </p:cNvCxnSpPr>
          <p:nvPr/>
        </p:nvCxnSpPr>
        <p:spPr>
          <a:xfrm>
            <a:off x="8045281" y="15492379"/>
            <a:ext cx="830706" cy="641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화살표 연결선 302"/>
          <p:cNvCxnSpPr>
            <a:stCxn id="227" idx="2"/>
            <a:endCxn id="43" idx="6"/>
          </p:cNvCxnSpPr>
          <p:nvPr/>
        </p:nvCxnSpPr>
        <p:spPr>
          <a:xfrm flipH="1">
            <a:off x="11861111" y="15328187"/>
            <a:ext cx="1288407" cy="420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stCxn id="227" idx="2"/>
            <a:endCxn id="44" idx="7"/>
          </p:cNvCxnSpPr>
          <p:nvPr/>
        </p:nvCxnSpPr>
        <p:spPr>
          <a:xfrm flipH="1">
            <a:off x="11996130" y="15328187"/>
            <a:ext cx="1153388" cy="920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27" idx="2"/>
            <a:endCxn id="45" idx="0"/>
          </p:cNvCxnSpPr>
          <p:nvPr/>
        </p:nvCxnSpPr>
        <p:spPr>
          <a:xfrm flipH="1">
            <a:off x="12607110" y="15328187"/>
            <a:ext cx="542408" cy="1232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227" idx="2"/>
            <a:endCxn id="47" idx="0"/>
          </p:cNvCxnSpPr>
          <p:nvPr/>
        </p:nvCxnSpPr>
        <p:spPr>
          <a:xfrm>
            <a:off x="13149518" y="15328187"/>
            <a:ext cx="792013" cy="1232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/>
          <p:cNvCxnSpPr>
            <a:stCxn id="227" idx="2"/>
            <a:endCxn id="46" idx="1"/>
          </p:cNvCxnSpPr>
          <p:nvPr/>
        </p:nvCxnSpPr>
        <p:spPr>
          <a:xfrm>
            <a:off x="13149518" y="15328187"/>
            <a:ext cx="1279262" cy="80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227" idx="2"/>
            <a:endCxn id="48" idx="2"/>
          </p:cNvCxnSpPr>
          <p:nvPr/>
        </p:nvCxnSpPr>
        <p:spPr>
          <a:xfrm>
            <a:off x="13149518" y="15328187"/>
            <a:ext cx="1323369" cy="324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/>
          <p:nvPr/>
        </p:nvCxnSpPr>
        <p:spPr>
          <a:xfrm>
            <a:off x="13284259" y="13934122"/>
            <a:ext cx="2361489" cy="37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/>
          <p:cNvCxnSpPr>
            <a:endCxn id="173" idx="3"/>
          </p:cNvCxnSpPr>
          <p:nvPr/>
        </p:nvCxnSpPr>
        <p:spPr>
          <a:xfrm flipH="1">
            <a:off x="17033663" y="13941703"/>
            <a:ext cx="2717612" cy="18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249" idx="2"/>
            <a:endCxn id="40" idx="7"/>
          </p:cNvCxnSpPr>
          <p:nvPr/>
        </p:nvCxnSpPr>
        <p:spPr>
          <a:xfrm flipH="1">
            <a:off x="15662644" y="11875429"/>
            <a:ext cx="785099" cy="603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249" idx="2"/>
            <a:endCxn id="41" idx="0"/>
          </p:cNvCxnSpPr>
          <p:nvPr/>
        </p:nvCxnSpPr>
        <p:spPr>
          <a:xfrm flipH="1">
            <a:off x="16410466" y="11875429"/>
            <a:ext cx="37277" cy="68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/>
          <p:cNvCxnSpPr>
            <a:stCxn id="249" idx="2"/>
            <a:endCxn id="42" idx="1"/>
          </p:cNvCxnSpPr>
          <p:nvPr/>
        </p:nvCxnSpPr>
        <p:spPr>
          <a:xfrm>
            <a:off x="16447743" y="11875429"/>
            <a:ext cx="697903" cy="514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/>
          <p:cNvCxnSpPr>
            <a:stCxn id="220" idx="2"/>
            <a:endCxn id="53" idx="6"/>
          </p:cNvCxnSpPr>
          <p:nvPr/>
        </p:nvCxnSpPr>
        <p:spPr>
          <a:xfrm flipH="1">
            <a:off x="17109784" y="15191786"/>
            <a:ext cx="2644476" cy="58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>
            <a:stCxn id="220" idx="2"/>
            <a:endCxn id="54" idx="7"/>
          </p:cNvCxnSpPr>
          <p:nvPr/>
        </p:nvCxnSpPr>
        <p:spPr>
          <a:xfrm flipH="1">
            <a:off x="17205711" y="15191786"/>
            <a:ext cx="2548549" cy="105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/>
          <p:cNvCxnSpPr>
            <a:stCxn id="220" idx="2"/>
            <a:endCxn id="55" idx="7"/>
          </p:cNvCxnSpPr>
          <p:nvPr/>
        </p:nvCxnSpPr>
        <p:spPr>
          <a:xfrm flipH="1">
            <a:off x="17642770" y="15191786"/>
            <a:ext cx="2111490" cy="1750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/>
          <p:cNvCxnSpPr>
            <a:stCxn id="220" idx="2"/>
            <a:endCxn id="56" idx="7"/>
          </p:cNvCxnSpPr>
          <p:nvPr/>
        </p:nvCxnSpPr>
        <p:spPr>
          <a:xfrm flipH="1">
            <a:off x="18508754" y="15191786"/>
            <a:ext cx="1245506" cy="2264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/>
          <p:cNvCxnSpPr>
            <a:stCxn id="220" idx="2"/>
            <a:endCxn id="57" idx="0"/>
          </p:cNvCxnSpPr>
          <p:nvPr/>
        </p:nvCxnSpPr>
        <p:spPr>
          <a:xfrm flipH="1">
            <a:off x="19207886" y="15191786"/>
            <a:ext cx="546374" cy="247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/>
          <p:cNvCxnSpPr>
            <a:stCxn id="220" idx="2"/>
            <a:endCxn id="58" idx="0"/>
          </p:cNvCxnSpPr>
          <p:nvPr/>
        </p:nvCxnSpPr>
        <p:spPr>
          <a:xfrm>
            <a:off x="19754260" y="15191786"/>
            <a:ext cx="862800" cy="2478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화살표 연결선 343"/>
          <p:cNvCxnSpPr>
            <a:stCxn id="220" idx="2"/>
            <a:endCxn id="59" idx="0"/>
          </p:cNvCxnSpPr>
          <p:nvPr/>
        </p:nvCxnSpPr>
        <p:spPr>
          <a:xfrm>
            <a:off x="19754260" y="15191786"/>
            <a:ext cx="1846711" cy="2054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화살표 연결선 345"/>
          <p:cNvCxnSpPr>
            <a:stCxn id="220" idx="2"/>
            <a:endCxn id="63" idx="1"/>
          </p:cNvCxnSpPr>
          <p:nvPr/>
        </p:nvCxnSpPr>
        <p:spPr>
          <a:xfrm>
            <a:off x="19754260" y="15191786"/>
            <a:ext cx="2242885" cy="1561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화살표 연결선 347"/>
          <p:cNvCxnSpPr>
            <a:stCxn id="220" idx="2"/>
            <a:endCxn id="64" idx="2"/>
          </p:cNvCxnSpPr>
          <p:nvPr/>
        </p:nvCxnSpPr>
        <p:spPr>
          <a:xfrm>
            <a:off x="19754260" y="15191786"/>
            <a:ext cx="2680309" cy="113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화살표 연결선 349"/>
          <p:cNvCxnSpPr>
            <a:stCxn id="220" idx="2"/>
            <a:endCxn id="65" idx="2"/>
          </p:cNvCxnSpPr>
          <p:nvPr/>
        </p:nvCxnSpPr>
        <p:spPr>
          <a:xfrm>
            <a:off x="19754260" y="15191786"/>
            <a:ext cx="2791981" cy="402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화살표 연결선 351"/>
          <p:cNvCxnSpPr>
            <a:endCxn id="276" idx="1"/>
          </p:cNvCxnSpPr>
          <p:nvPr/>
        </p:nvCxnSpPr>
        <p:spPr>
          <a:xfrm>
            <a:off x="13290252" y="18597287"/>
            <a:ext cx="2794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화살표 연결선 353"/>
          <p:cNvCxnSpPr>
            <a:endCxn id="276" idx="3"/>
          </p:cNvCxnSpPr>
          <p:nvPr/>
        </p:nvCxnSpPr>
        <p:spPr>
          <a:xfrm flipH="1">
            <a:off x="17600432" y="18597287"/>
            <a:ext cx="2270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화살표 연결선 355"/>
          <p:cNvCxnSpPr>
            <a:stCxn id="276" idx="2"/>
            <a:endCxn id="49" idx="7"/>
          </p:cNvCxnSpPr>
          <p:nvPr/>
        </p:nvCxnSpPr>
        <p:spPr>
          <a:xfrm flipH="1">
            <a:off x="15816791" y="19018201"/>
            <a:ext cx="1025673" cy="332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화살표 연결선 357"/>
          <p:cNvCxnSpPr>
            <a:stCxn id="276" idx="2"/>
            <a:endCxn id="51" idx="0"/>
          </p:cNvCxnSpPr>
          <p:nvPr/>
        </p:nvCxnSpPr>
        <p:spPr>
          <a:xfrm flipH="1">
            <a:off x="16284398" y="19018201"/>
            <a:ext cx="558066" cy="895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직선 화살표 연결선 359"/>
          <p:cNvCxnSpPr>
            <a:stCxn id="276" idx="2"/>
            <a:endCxn id="50" idx="0"/>
          </p:cNvCxnSpPr>
          <p:nvPr/>
        </p:nvCxnSpPr>
        <p:spPr>
          <a:xfrm>
            <a:off x="16842464" y="19018201"/>
            <a:ext cx="646323" cy="916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화살표 연결선 361"/>
          <p:cNvCxnSpPr>
            <a:stCxn id="276" idx="2"/>
            <a:endCxn id="52" idx="1"/>
          </p:cNvCxnSpPr>
          <p:nvPr/>
        </p:nvCxnSpPr>
        <p:spPr>
          <a:xfrm>
            <a:off x="16842464" y="19018201"/>
            <a:ext cx="1072996" cy="475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8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39</Words>
  <Application>Microsoft Office PowerPoint</Application>
  <PresentationFormat>사용자 지정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201-11</dc:creator>
  <cp:lastModifiedBy>201-11</cp:lastModifiedBy>
  <cp:revision>9</cp:revision>
  <dcterms:created xsi:type="dcterms:W3CDTF">2023-07-25T05:58:18Z</dcterms:created>
  <dcterms:modified xsi:type="dcterms:W3CDTF">2023-07-25T07:07:27Z</dcterms:modified>
</cp:coreProperties>
</file>