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8BE0-42A5-4580-B7BD-340D93B7473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CE78-9840-4895-9C0F-12702262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16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8BE0-42A5-4580-B7BD-340D93B7473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CE78-9840-4895-9C0F-12702262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3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8BE0-42A5-4580-B7BD-340D93B7473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CE78-9840-4895-9C0F-12702262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8BE0-42A5-4580-B7BD-340D93B7473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CE78-9840-4895-9C0F-12702262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44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8BE0-42A5-4580-B7BD-340D93B7473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CE78-9840-4895-9C0F-12702262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29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8BE0-42A5-4580-B7BD-340D93B7473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CE78-9840-4895-9C0F-12702262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0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8BE0-42A5-4580-B7BD-340D93B7473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CE78-9840-4895-9C0F-12702262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6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8BE0-42A5-4580-B7BD-340D93B7473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CE78-9840-4895-9C0F-12702262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5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8BE0-42A5-4580-B7BD-340D93B7473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CE78-9840-4895-9C0F-12702262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3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8BE0-42A5-4580-B7BD-340D93B7473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CE78-9840-4895-9C0F-12702262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06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8BE0-42A5-4580-B7BD-340D93B7473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CE78-9840-4895-9C0F-12702262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0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08BE0-42A5-4580-B7BD-340D93B7473F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CE78-9840-4895-9C0F-12702262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2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/>
          <p:cNvSpPr/>
          <p:nvPr/>
        </p:nvSpPr>
        <p:spPr>
          <a:xfrm>
            <a:off x="1029" y="2200168"/>
            <a:ext cx="1131020" cy="5569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가평 소개</a:t>
            </a:r>
            <a:r>
              <a:rPr lang="en-US" altLang="ko-KR" sz="900" dirty="0" smtClean="0">
                <a:solidFill>
                  <a:schemeClr val="tx1"/>
                </a:solidFill>
              </a:rPr>
              <a:t>localinfo.do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315473" y="2200450"/>
            <a:ext cx="1031324" cy="5569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가평여행소식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news.do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166822" y="2200168"/>
            <a:ext cx="1106793" cy="5569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가평관광사진</a:t>
            </a:r>
            <a:r>
              <a:rPr lang="en-US" altLang="ko-KR" sz="900" dirty="0" smtClean="0">
                <a:solidFill>
                  <a:schemeClr val="tx1"/>
                </a:solidFill>
              </a:rPr>
              <a:t>photo.do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563693" y="4151946"/>
            <a:ext cx="1039099" cy="5569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관광지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gpplace.do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759140" y="3496533"/>
            <a:ext cx="1039099" cy="5569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문화유적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history.do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846278" y="2332580"/>
            <a:ext cx="1039099" cy="5569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관광호텔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hotel.do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927147" y="2341515"/>
            <a:ext cx="1053242" cy="5569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일반숙박시설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guest.do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856220" y="2939869"/>
            <a:ext cx="1039099" cy="5569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야영장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camp.do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6443056" y="2035817"/>
            <a:ext cx="1039099" cy="5569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</a:t>
            </a:r>
            <a:r>
              <a:rPr lang="ko-KR" altLang="en-US" sz="1100" dirty="0" smtClean="0">
                <a:solidFill>
                  <a:schemeClr val="tx1"/>
                </a:solidFill>
              </a:rPr>
              <a:t>대 맛집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100list.do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7195982" y="2658349"/>
            <a:ext cx="995795" cy="5208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일반음식점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rest.do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6" name="직선 연결선 145"/>
          <p:cNvCxnSpPr>
            <a:stCxn id="5" idx="2"/>
            <a:endCxn id="107" idx="0"/>
          </p:cNvCxnSpPr>
          <p:nvPr/>
        </p:nvCxnSpPr>
        <p:spPr>
          <a:xfrm flipH="1">
            <a:off x="566539" y="1855891"/>
            <a:ext cx="1150484" cy="344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5" idx="2"/>
            <a:endCxn id="108" idx="0"/>
          </p:cNvCxnSpPr>
          <p:nvPr/>
        </p:nvCxnSpPr>
        <p:spPr>
          <a:xfrm>
            <a:off x="1717023" y="1855891"/>
            <a:ext cx="1114112" cy="344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5" idx="2"/>
            <a:endCxn id="109" idx="0"/>
          </p:cNvCxnSpPr>
          <p:nvPr/>
        </p:nvCxnSpPr>
        <p:spPr>
          <a:xfrm>
            <a:off x="1717023" y="1855891"/>
            <a:ext cx="3196" cy="344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27" idx="2"/>
            <a:endCxn id="110" idx="0"/>
          </p:cNvCxnSpPr>
          <p:nvPr/>
        </p:nvCxnSpPr>
        <p:spPr>
          <a:xfrm>
            <a:off x="3516284" y="1822681"/>
            <a:ext cx="566959" cy="23292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27" idx="2"/>
            <a:endCxn id="111" idx="0"/>
          </p:cNvCxnSpPr>
          <p:nvPr/>
        </p:nvCxnSpPr>
        <p:spPr>
          <a:xfrm flipH="1">
            <a:off x="3278690" y="1822681"/>
            <a:ext cx="237594" cy="1673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28" idx="2"/>
            <a:endCxn id="112" idx="0"/>
          </p:cNvCxnSpPr>
          <p:nvPr/>
        </p:nvCxnSpPr>
        <p:spPr>
          <a:xfrm flipH="1">
            <a:off x="4365828" y="1823449"/>
            <a:ext cx="1298682" cy="5091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28" idx="2"/>
            <a:endCxn id="113" idx="0"/>
          </p:cNvCxnSpPr>
          <p:nvPr/>
        </p:nvCxnSpPr>
        <p:spPr>
          <a:xfrm flipH="1">
            <a:off x="5453768" y="1823449"/>
            <a:ext cx="210742" cy="518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>
            <a:stCxn id="114" idx="0"/>
            <a:endCxn id="28" idx="2"/>
          </p:cNvCxnSpPr>
          <p:nvPr/>
        </p:nvCxnSpPr>
        <p:spPr>
          <a:xfrm flipH="1" flipV="1">
            <a:off x="5664510" y="1823449"/>
            <a:ext cx="711260" cy="11164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29" idx="2"/>
            <a:endCxn id="115" idx="0"/>
          </p:cNvCxnSpPr>
          <p:nvPr/>
        </p:nvCxnSpPr>
        <p:spPr>
          <a:xfrm flipH="1">
            <a:off x="6962606" y="1814328"/>
            <a:ext cx="534038" cy="221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0200123" y="2042926"/>
            <a:ext cx="986109" cy="4786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리뷰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reviewlist.do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0204141" y="2700553"/>
            <a:ext cx="938183" cy="478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목록</a:t>
            </a:r>
            <a:r>
              <a:rPr lang="en-US" altLang="ko-KR" sz="900" dirty="0" smtClean="0">
                <a:solidFill>
                  <a:schemeClr val="tx1"/>
                </a:solidFill>
              </a:rPr>
              <a:t>reviewlist.do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0212400" y="3876535"/>
            <a:ext cx="938183" cy="478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작성</a:t>
            </a:r>
            <a:r>
              <a:rPr lang="en-US" altLang="ko-KR" sz="900" dirty="0" smtClean="0">
                <a:solidFill>
                  <a:schemeClr val="tx1"/>
                </a:solidFill>
              </a:rPr>
              <a:t>addreview.do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10219152" y="4457641"/>
            <a:ext cx="938183" cy="478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수정</a:t>
            </a:r>
            <a:r>
              <a:rPr lang="en-US" altLang="ko-KR" sz="900" dirty="0" smtClean="0">
                <a:solidFill>
                  <a:schemeClr val="tx1"/>
                </a:solidFill>
              </a:rPr>
              <a:t>updatereview.do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0219152" y="5044895"/>
            <a:ext cx="938183" cy="478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삭제</a:t>
            </a:r>
            <a:r>
              <a:rPr lang="en-US" altLang="ko-KR" sz="900" dirty="0" smtClean="0">
                <a:solidFill>
                  <a:schemeClr val="tx1"/>
                </a:solidFill>
              </a:rPr>
              <a:t>deletereview.do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0204141" y="3296376"/>
            <a:ext cx="938183" cy="478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상세</a:t>
            </a:r>
            <a:r>
              <a:rPr lang="en-US" altLang="ko-KR" sz="900" dirty="0" smtClean="0">
                <a:solidFill>
                  <a:schemeClr val="tx1"/>
                </a:solidFill>
              </a:rPr>
              <a:t>reviewdetail.do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11" name="직선 연결선 210"/>
          <p:cNvCxnSpPr>
            <a:stCxn id="131" idx="0"/>
            <a:endCxn id="120" idx="2"/>
          </p:cNvCxnSpPr>
          <p:nvPr/>
        </p:nvCxnSpPr>
        <p:spPr>
          <a:xfrm flipV="1">
            <a:off x="10673233" y="2521559"/>
            <a:ext cx="19945" cy="1789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131" idx="2"/>
            <a:endCxn id="143" idx="0"/>
          </p:cNvCxnSpPr>
          <p:nvPr/>
        </p:nvCxnSpPr>
        <p:spPr>
          <a:xfrm>
            <a:off x="10673233" y="3179185"/>
            <a:ext cx="0" cy="117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133" idx="0"/>
            <a:endCxn id="143" idx="2"/>
          </p:cNvCxnSpPr>
          <p:nvPr/>
        </p:nvCxnSpPr>
        <p:spPr>
          <a:xfrm flipH="1" flipV="1">
            <a:off x="10673233" y="3775009"/>
            <a:ext cx="8260" cy="1015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133" idx="2"/>
            <a:endCxn id="134" idx="0"/>
          </p:cNvCxnSpPr>
          <p:nvPr/>
        </p:nvCxnSpPr>
        <p:spPr>
          <a:xfrm>
            <a:off x="10681492" y="4355168"/>
            <a:ext cx="6752" cy="102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35" idx="0"/>
            <a:endCxn id="134" idx="2"/>
          </p:cNvCxnSpPr>
          <p:nvPr/>
        </p:nvCxnSpPr>
        <p:spPr>
          <a:xfrm flipV="1">
            <a:off x="10688244" y="4936273"/>
            <a:ext cx="0" cy="1086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30" idx="2"/>
            <a:endCxn id="119" idx="0"/>
          </p:cNvCxnSpPr>
          <p:nvPr/>
        </p:nvCxnSpPr>
        <p:spPr>
          <a:xfrm>
            <a:off x="9614073" y="1822681"/>
            <a:ext cx="83739" cy="223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749889" y="313189"/>
            <a:ext cx="2290861" cy="6643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가평문화관광 사이트</a:t>
            </a:r>
            <a:endParaRPr lang="en-US" altLang="ko-KR" sz="1600" dirty="0" smtClean="0"/>
          </a:p>
          <a:p>
            <a:pPr algn="ctr"/>
            <a:r>
              <a:rPr lang="en-US" altLang="ko-KR" sz="1200" dirty="0" smtClean="0"/>
              <a:t>http://gp.go.kr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index.</a:t>
            </a:r>
            <a:r>
              <a:rPr lang="en-US" altLang="ko-KR" sz="1200" dirty="0" err="1" smtClean="0"/>
              <a:t>jsp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247931" y="1377258"/>
            <a:ext cx="938183" cy="4786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지역정보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4" idx="2"/>
            <a:endCxn id="29" idx="0"/>
          </p:cNvCxnSpPr>
          <p:nvPr/>
        </p:nvCxnSpPr>
        <p:spPr>
          <a:xfrm>
            <a:off x="6895320" y="977560"/>
            <a:ext cx="601324" cy="3581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047192" y="1344048"/>
            <a:ext cx="938183" cy="4786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관광명소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195418" y="1344816"/>
            <a:ext cx="938183" cy="4786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숙박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27552" y="1335695"/>
            <a:ext cx="938183" cy="4786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맛집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978134" y="1344048"/>
            <a:ext cx="1271877" cy="4786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여행 길잡이</a:t>
            </a:r>
          </a:p>
        </p:txBody>
      </p:sp>
      <p:cxnSp>
        <p:nvCxnSpPr>
          <p:cNvPr id="32" name="직선 연결선 31"/>
          <p:cNvCxnSpPr>
            <a:stCxn id="5" idx="3"/>
            <a:endCxn id="27" idx="1"/>
          </p:cNvCxnSpPr>
          <p:nvPr/>
        </p:nvCxnSpPr>
        <p:spPr>
          <a:xfrm flipV="1">
            <a:off x="2186114" y="1583365"/>
            <a:ext cx="861078" cy="33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7" idx="3"/>
            <a:endCxn id="28" idx="1"/>
          </p:cNvCxnSpPr>
          <p:nvPr/>
        </p:nvCxnSpPr>
        <p:spPr>
          <a:xfrm>
            <a:off x="3985375" y="1583365"/>
            <a:ext cx="1210043" cy="7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8" idx="3"/>
            <a:endCxn id="29" idx="1"/>
          </p:cNvCxnSpPr>
          <p:nvPr/>
        </p:nvCxnSpPr>
        <p:spPr>
          <a:xfrm flipV="1">
            <a:off x="6133601" y="1575012"/>
            <a:ext cx="893951" cy="91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9" idx="3"/>
            <a:endCxn id="30" idx="1"/>
          </p:cNvCxnSpPr>
          <p:nvPr/>
        </p:nvCxnSpPr>
        <p:spPr>
          <a:xfrm>
            <a:off x="7965735" y="1575012"/>
            <a:ext cx="1012399" cy="83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0" idx="3"/>
            <a:endCxn id="31" idx="1"/>
          </p:cNvCxnSpPr>
          <p:nvPr/>
        </p:nvCxnSpPr>
        <p:spPr>
          <a:xfrm>
            <a:off x="10250011" y="1583365"/>
            <a:ext cx="907324" cy="33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1157335" y="1377258"/>
            <a:ext cx="1015710" cy="4786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userjoin.do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1205272" y="2592769"/>
            <a:ext cx="938183" cy="478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900" dirty="0" smtClean="0">
                <a:solidFill>
                  <a:schemeClr val="tx1"/>
                </a:solidFill>
              </a:rPr>
              <a:t>login.do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1214446" y="3235239"/>
            <a:ext cx="938183" cy="478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정보수정</a:t>
            </a:r>
            <a:r>
              <a:rPr lang="en-US" altLang="ko-KR" sz="900" dirty="0" smtClean="0">
                <a:solidFill>
                  <a:schemeClr val="tx1"/>
                </a:solidFill>
              </a:rPr>
              <a:t>userupdate.do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1186233" y="3814168"/>
            <a:ext cx="1022012" cy="478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로그아웃</a:t>
            </a:r>
            <a:r>
              <a:rPr lang="en-US" altLang="ko-KR" sz="900" dirty="0" smtClean="0">
                <a:solidFill>
                  <a:schemeClr val="tx1"/>
                </a:solidFill>
              </a:rPr>
              <a:t>logout.do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1234862" y="4418345"/>
            <a:ext cx="938183" cy="478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회원탈퇴</a:t>
            </a:r>
            <a:r>
              <a:rPr lang="en-US" altLang="ko-KR" sz="900" dirty="0" smtClean="0">
                <a:solidFill>
                  <a:schemeClr val="tx1"/>
                </a:solidFill>
              </a:rPr>
              <a:t>userdelete.do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11214446" y="2028029"/>
            <a:ext cx="938183" cy="478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약관동의</a:t>
            </a:r>
            <a:r>
              <a:rPr lang="en-US" altLang="ko-KR" sz="900" dirty="0" smtClean="0">
                <a:solidFill>
                  <a:schemeClr val="tx1"/>
                </a:solidFill>
              </a:rPr>
              <a:t>terms.do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86" name="직선 연결선 185"/>
          <p:cNvCxnSpPr>
            <a:stCxn id="145" idx="2"/>
            <a:endCxn id="136" idx="0"/>
          </p:cNvCxnSpPr>
          <p:nvPr/>
        </p:nvCxnSpPr>
        <p:spPr>
          <a:xfrm flipH="1">
            <a:off x="11674364" y="2506662"/>
            <a:ext cx="9174" cy="861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31" idx="2"/>
            <a:endCxn id="145" idx="0"/>
          </p:cNvCxnSpPr>
          <p:nvPr/>
        </p:nvCxnSpPr>
        <p:spPr>
          <a:xfrm>
            <a:off x="11665190" y="1855891"/>
            <a:ext cx="18348" cy="172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38" idx="0"/>
            <a:endCxn id="136" idx="2"/>
          </p:cNvCxnSpPr>
          <p:nvPr/>
        </p:nvCxnSpPr>
        <p:spPr>
          <a:xfrm flipH="1" flipV="1">
            <a:off x="11674364" y="3071402"/>
            <a:ext cx="9174" cy="163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39" idx="0"/>
            <a:endCxn id="138" idx="2"/>
          </p:cNvCxnSpPr>
          <p:nvPr/>
        </p:nvCxnSpPr>
        <p:spPr>
          <a:xfrm flipH="1" flipV="1">
            <a:off x="11683538" y="3713872"/>
            <a:ext cx="13701" cy="100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39" idx="2"/>
            <a:endCxn id="140" idx="0"/>
          </p:cNvCxnSpPr>
          <p:nvPr/>
        </p:nvCxnSpPr>
        <p:spPr>
          <a:xfrm>
            <a:off x="11697239" y="4292801"/>
            <a:ext cx="6715" cy="1255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9228720" y="2045758"/>
            <a:ext cx="938183" cy="4786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Q&amp;A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qnalist.do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9230927" y="2700553"/>
            <a:ext cx="938183" cy="478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목록</a:t>
            </a:r>
            <a:r>
              <a:rPr lang="en-US" altLang="ko-KR" sz="900" dirty="0" smtClean="0">
                <a:solidFill>
                  <a:schemeClr val="tx1"/>
                </a:solidFill>
              </a:rPr>
              <a:t>qnalist.do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9248186" y="3897580"/>
            <a:ext cx="938183" cy="478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작성</a:t>
            </a:r>
            <a:r>
              <a:rPr lang="en-US" altLang="ko-KR" sz="900" dirty="0" smtClean="0">
                <a:solidFill>
                  <a:schemeClr val="tx1"/>
                </a:solidFill>
              </a:rPr>
              <a:t>addqna.do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9247432" y="4511951"/>
            <a:ext cx="938183" cy="478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삭제</a:t>
            </a:r>
            <a:r>
              <a:rPr lang="en-US" altLang="ko-KR" sz="900" dirty="0" smtClean="0">
                <a:solidFill>
                  <a:schemeClr val="tx1"/>
                </a:solidFill>
              </a:rPr>
              <a:t>deleteqna.do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9237375" y="3316474"/>
            <a:ext cx="938183" cy="478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상세</a:t>
            </a:r>
            <a:r>
              <a:rPr lang="en-US" altLang="ko-KR" sz="900" dirty="0" smtClean="0">
                <a:solidFill>
                  <a:schemeClr val="tx1"/>
                </a:solidFill>
              </a:rPr>
              <a:t>qnadetail.do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27" name="직선 연결선 226"/>
          <p:cNvCxnSpPr>
            <a:stCxn id="126" idx="0"/>
            <a:endCxn id="119" idx="2"/>
          </p:cNvCxnSpPr>
          <p:nvPr/>
        </p:nvCxnSpPr>
        <p:spPr>
          <a:xfrm flipH="1" flipV="1">
            <a:off x="9697812" y="2524391"/>
            <a:ext cx="2207" cy="176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>
            <a:stCxn id="126" idx="2"/>
            <a:endCxn id="142" idx="0"/>
          </p:cNvCxnSpPr>
          <p:nvPr/>
        </p:nvCxnSpPr>
        <p:spPr>
          <a:xfrm>
            <a:off x="9700019" y="3179186"/>
            <a:ext cx="6448" cy="1372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>
            <a:stCxn id="128" idx="0"/>
            <a:endCxn id="142" idx="2"/>
          </p:cNvCxnSpPr>
          <p:nvPr/>
        </p:nvCxnSpPr>
        <p:spPr>
          <a:xfrm flipH="1" flipV="1">
            <a:off x="9706467" y="3795107"/>
            <a:ext cx="10811" cy="102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130" idx="0"/>
            <a:endCxn id="128" idx="2"/>
          </p:cNvCxnSpPr>
          <p:nvPr/>
        </p:nvCxnSpPr>
        <p:spPr>
          <a:xfrm flipV="1">
            <a:off x="9716524" y="4376212"/>
            <a:ext cx="754" cy="1357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8246350" y="2048855"/>
            <a:ext cx="938183" cy="4786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공지사항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notilist.do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231339" y="2712494"/>
            <a:ext cx="979987" cy="478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목록</a:t>
            </a:r>
            <a:r>
              <a:rPr lang="en-US" altLang="ko-KR" sz="900" dirty="0" smtClean="0">
                <a:solidFill>
                  <a:schemeClr val="tx1"/>
                </a:solidFill>
              </a:rPr>
              <a:t>notilist.do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262116" y="3888476"/>
            <a:ext cx="938183" cy="478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작성</a:t>
            </a:r>
            <a:r>
              <a:rPr lang="en-US" altLang="ko-KR" sz="900" dirty="0" smtClean="0">
                <a:solidFill>
                  <a:schemeClr val="tx1"/>
                </a:solidFill>
              </a:rPr>
              <a:t>addnoti.do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261362" y="4469582"/>
            <a:ext cx="938183" cy="478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수정</a:t>
            </a:r>
            <a:r>
              <a:rPr lang="en-US" altLang="ko-KR" sz="900" dirty="0" smtClean="0">
                <a:solidFill>
                  <a:schemeClr val="tx1"/>
                </a:solidFill>
              </a:rPr>
              <a:t>updatenoti.do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268867" y="5056836"/>
            <a:ext cx="938183" cy="478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삭제</a:t>
            </a:r>
            <a:r>
              <a:rPr lang="en-US" altLang="ko-KR" sz="900" dirty="0" smtClean="0">
                <a:solidFill>
                  <a:schemeClr val="tx1"/>
                </a:solidFill>
              </a:rPr>
              <a:t>deletenoti.do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8247233" y="3285643"/>
            <a:ext cx="938183" cy="478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상세</a:t>
            </a:r>
            <a:r>
              <a:rPr lang="en-US" altLang="ko-KR" sz="900" dirty="0" smtClean="0">
                <a:solidFill>
                  <a:schemeClr val="tx1"/>
                </a:solidFill>
              </a:rPr>
              <a:t>notidetail.do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39" name="직선 연결선 238"/>
          <p:cNvCxnSpPr>
            <a:stCxn id="117" idx="2"/>
            <a:endCxn id="121" idx="0"/>
          </p:cNvCxnSpPr>
          <p:nvPr/>
        </p:nvCxnSpPr>
        <p:spPr>
          <a:xfrm>
            <a:off x="8715442" y="2527488"/>
            <a:ext cx="5890" cy="1850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>
            <a:stCxn id="141" idx="0"/>
            <a:endCxn id="121" idx="2"/>
          </p:cNvCxnSpPr>
          <p:nvPr/>
        </p:nvCxnSpPr>
        <p:spPr>
          <a:xfrm flipV="1">
            <a:off x="8716325" y="3191126"/>
            <a:ext cx="5007" cy="94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/>
          <p:cNvCxnSpPr>
            <a:stCxn id="141" idx="2"/>
            <a:endCxn id="123" idx="0"/>
          </p:cNvCxnSpPr>
          <p:nvPr/>
        </p:nvCxnSpPr>
        <p:spPr>
          <a:xfrm>
            <a:off x="8716325" y="3764275"/>
            <a:ext cx="14882" cy="124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>
            <a:stCxn id="124" idx="0"/>
            <a:endCxn id="123" idx="2"/>
          </p:cNvCxnSpPr>
          <p:nvPr/>
        </p:nvCxnSpPr>
        <p:spPr>
          <a:xfrm flipV="1">
            <a:off x="8730453" y="4367109"/>
            <a:ext cx="754" cy="102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stCxn id="124" idx="2"/>
            <a:endCxn id="125" idx="0"/>
          </p:cNvCxnSpPr>
          <p:nvPr/>
        </p:nvCxnSpPr>
        <p:spPr>
          <a:xfrm>
            <a:off x="8730453" y="4948214"/>
            <a:ext cx="7506" cy="1086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>
            <a:stCxn id="30" idx="2"/>
            <a:endCxn id="117" idx="0"/>
          </p:cNvCxnSpPr>
          <p:nvPr/>
        </p:nvCxnSpPr>
        <p:spPr>
          <a:xfrm flipH="1">
            <a:off x="8715442" y="1822681"/>
            <a:ext cx="898631" cy="226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>
            <a:stCxn id="30" idx="2"/>
            <a:endCxn id="120" idx="0"/>
          </p:cNvCxnSpPr>
          <p:nvPr/>
        </p:nvCxnSpPr>
        <p:spPr>
          <a:xfrm>
            <a:off x="9614073" y="1822681"/>
            <a:ext cx="1079105" cy="2202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>
            <a:stCxn id="29" idx="2"/>
            <a:endCxn id="116" idx="0"/>
          </p:cNvCxnSpPr>
          <p:nvPr/>
        </p:nvCxnSpPr>
        <p:spPr>
          <a:xfrm>
            <a:off x="7496644" y="1814328"/>
            <a:ext cx="197236" cy="844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00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97</Words>
  <Application>Microsoft Office PowerPoint</Application>
  <PresentationFormat>와이드스크린</PresentationFormat>
  <Paragraphs>52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201-11</dc:creator>
  <cp:lastModifiedBy>201-11</cp:lastModifiedBy>
  <cp:revision>13</cp:revision>
  <dcterms:created xsi:type="dcterms:W3CDTF">2023-05-19T01:25:41Z</dcterms:created>
  <dcterms:modified xsi:type="dcterms:W3CDTF">2023-05-19T03:27:29Z</dcterms:modified>
</cp:coreProperties>
</file>