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2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7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1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1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1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6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8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F600-77E6-49ED-8C2D-FB23F1B2030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581D-8641-4724-AE25-283B7D65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7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519" y="367510"/>
            <a:ext cx="73917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목록</a:t>
            </a:r>
            <a:r>
              <a:rPr lang="en-US" altLang="ko-KR" sz="3400" b="1" dirty="0" smtClean="0"/>
              <a:t>(Notice List)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5" name="직사각형 4"/>
          <p:cNvSpPr/>
          <p:nvPr/>
        </p:nvSpPr>
        <p:spPr>
          <a:xfrm>
            <a:off x="344904" y="1796716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904" y="3753852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NoticeList.do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8313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GetNoticeListCtrl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4402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NoticeDAO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06097" y="1796716"/>
            <a:ext cx="834189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9559" y="1796716"/>
            <a:ext cx="1419725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Xe</a:t>
            </a:r>
            <a:r>
              <a:rPr lang="en-US" altLang="ko-KR" dirty="0" smtClean="0">
                <a:solidFill>
                  <a:schemeClr val="tx1"/>
                </a:solidFill>
              </a:rPr>
              <a:t>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46667" y="1989221"/>
            <a:ext cx="821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58061" y="1989221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134150" y="1941095"/>
            <a:ext cx="6719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40286" y="1941095"/>
            <a:ext cx="85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358061" y="2245895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134150" y="2245895"/>
            <a:ext cx="671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640286" y="2245895"/>
            <a:ext cx="859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1"/>
            <a:endCxn id="6" idx="3"/>
          </p:cNvCxnSpPr>
          <p:nvPr/>
        </p:nvCxnSpPr>
        <p:spPr>
          <a:xfrm rot="10800000" flipV="1">
            <a:off x="2334125" y="2117558"/>
            <a:ext cx="834188" cy="1957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4088" y="17141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373119" y="16902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198253" y="16639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768494" y="16428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538944" y="2468875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NoticeList.do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48645" y="246056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noticeListAll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93" y="4379493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noticeList.jsp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484629" y="305155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notiList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331683" y="2343291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notiList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049818" y="233978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640869" y="2330313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9117" y="245284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공지사항 목록 보기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36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4" y="1796716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904" y="3753852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InsertNotice.do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8313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InsertNoticeCtrl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23772" y="3987292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NoticeDAO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18639" y="1721731"/>
            <a:ext cx="834189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9559" y="1796716"/>
            <a:ext cx="1419725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Xe</a:t>
            </a:r>
            <a:r>
              <a:rPr lang="en-US" altLang="ko-KR" dirty="0" smtClean="0">
                <a:solidFill>
                  <a:schemeClr val="tx1"/>
                </a:solidFill>
              </a:rPr>
              <a:t>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46667" y="1989221"/>
            <a:ext cx="821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9147" y="4163756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461369" y="4115631"/>
            <a:ext cx="307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40286" y="3939169"/>
            <a:ext cx="85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687211" y="4420430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461369" y="4388346"/>
            <a:ext cx="344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640285" y="4163757"/>
            <a:ext cx="859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1"/>
            <a:endCxn id="6" idx="3"/>
          </p:cNvCxnSpPr>
          <p:nvPr/>
        </p:nvCxnSpPr>
        <p:spPr>
          <a:xfrm rot="10800000" flipV="1">
            <a:off x="2334125" y="2117558"/>
            <a:ext cx="834188" cy="1957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620884" y="305155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719128" y="431678"/>
            <a:ext cx="84631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쓰기</a:t>
            </a:r>
            <a:r>
              <a:rPr lang="en-US" altLang="ko-KR" sz="3400" b="1" dirty="0" smtClean="0"/>
              <a:t>(Notice Insert)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34" name="직사각형 33"/>
          <p:cNvSpPr/>
          <p:nvPr/>
        </p:nvSpPr>
        <p:spPr>
          <a:xfrm>
            <a:off x="3141719" y="4032067"/>
            <a:ext cx="2535943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InsertNoticeProCtrl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4402" y="5094198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NoticeList.do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8912" y="244623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쓰기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6415" y="4415170"/>
            <a:ext cx="170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insertNotice.jsp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38944" y="2452248"/>
            <a:ext cx="169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InsertNotice.do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89956" y="4606825"/>
            <a:ext cx="2023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InsertNoticePro.do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64763" y="4584441"/>
            <a:ext cx="190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insertNotice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noti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377866" y="4228833"/>
            <a:ext cx="763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4" idx="1"/>
            <a:endCxn id="52" idx="3"/>
          </p:cNvCxnSpPr>
          <p:nvPr/>
        </p:nvCxnSpPr>
        <p:spPr>
          <a:xfrm rot="10800000" flipV="1">
            <a:off x="2383623" y="4352908"/>
            <a:ext cx="758096" cy="10621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12449" y="4183696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multi</a:t>
            </a:r>
          </a:p>
          <a:p>
            <a:r>
              <a:rPr lang="en-US" altLang="ko-KR" sz="1400" dirty="0" smtClean="0"/>
              <a:t>part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467264" y="513676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968819" y="2802510"/>
            <a:ext cx="5886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insert into notice values (</a:t>
            </a:r>
            <a:r>
              <a:rPr lang="en-US" altLang="ko-KR" sz="1400" b="1" dirty="0" err="1" smtClean="0"/>
              <a:t>no_seq.nextval</a:t>
            </a:r>
            <a:r>
              <a:rPr lang="en-US" altLang="ko-KR" sz="1400" b="1" dirty="0"/>
              <a:t>, ?, ?, ?, ?, default, default)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687341" y="380132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8368880" y="377759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9850755" y="356069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459479" y="438354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19163" y="438214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9895779" y="413205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688779" y="578461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getNotice.jsp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1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4" y="1796716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904" y="3753852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NoticeList.do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8313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GetNoticeCtrl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4402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NoticeDAO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06097" y="1796716"/>
            <a:ext cx="834189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9559" y="1796716"/>
            <a:ext cx="1419725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Xe</a:t>
            </a:r>
            <a:r>
              <a:rPr lang="en-US" altLang="ko-KR" dirty="0" smtClean="0">
                <a:solidFill>
                  <a:schemeClr val="tx1"/>
                </a:solidFill>
              </a:rPr>
              <a:t>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46667" y="1989221"/>
            <a:ext cx="821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58061" y="1989221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134150" y="1941095"/>
            <a:ext cx="6719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40286" y="1941095"/>
            <a:ext cx="85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358061" y="2245895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134150" y="2245895"/>
            <a:ext cx="671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640286" y="2245895"/>
            <a:ext cx="859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1"/>
            <a:endCxn id="6" idx="3"/>
          </p:cNvCxnSpPr>
          <p:nvPr/>
        </p:nvCxnSpPr>
        <p:spPr>
          <a:xfrm rot="10800000" flipV="1">
            <a:off x="2334125" y="2117558"/>
            <a:ext cx="834188" cy="1957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4088" y="1714174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n_no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373119" y="169029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</a:t>
            </a:r>
            <a:r>
              <a:rPr lang="en-US" altLang="ko-KR" sz="1400" dirty="0" err="1" smtClean="0"/>
              <a:t>_no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198253" y="16639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768494" y="16428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620884" y="305155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411893" y="231120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049818" y="233978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640869" y="2330313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863508" y="415636"/>
            <a:ext cx="81115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보기</a:t>
            </a:r>
            <a:r>
              <a:rPr lang="en-US" altLang="ko-KR" sz="3400" b="1" dirty="0" smtClean="0"/>
              <a:t>(Notice One)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115" y="2438400"/>
            <a:ext cx="281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공지사항 목록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보기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55725" y="2516285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GetNotice.do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8645" y="2443937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getNotice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n_no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2470" y="4368548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getNotice.jsp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92172" y="1329932"/>
            <a:ext cx="381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* from notice where </a:t>
            </a:r>
            <a:r>
              <a:rPr lang="en-US" altLang="ko-KR" dirty="0" err="1" smtClean="0"/>
              <a:t>n_no</a:t>
            </a:r>
            <a:r>
              <a:rPr lang="en-US" altLang="ko-KR" dirty="0" smtClean="0"/>
              <a:t>=?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63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4" y="1796716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904" y="3753852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UpdateNotice.do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8313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UpdateNoticeCtrl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23772" y="3987292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NoticeDAO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18639" y="1721731"/>
            <a:ext cx="834189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9559" y="1796716"/>
            <a:ext cx="1419725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Xe</a:t>
            </a:r>
            <a:r>
              <a:rPr lang="en-US" altLang="ko-KR" dirty="0" smtClean="0">
                <a:solidFill>
                  <a:schemeClr val="tx1"/>
                </a:solidFill>
              </a:rPr>
              <a:t>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46667" y="1989221"/>
            <a:ext cx="821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9147" y="4163756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461369" y="4115631"/>
            <a:ext cx="307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40286" y="3939169"/>
            <a:ext cx="85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687211" y="4420430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461369" y="4388346"/>
            <a:ext cx="344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640285" y="4163757"/>
            <a:ext cx="859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1"/>
            <a:endCxn id="6" idx="3"/>
          </p:cNvCxnSpPr>
          <p:nvPr/>
        </p:nvCxnSpPr>
        <p:spPr>
          <a:xfrm rot="10800000" flipV="1">
            <a:off x="2334125" y="2117558"/>
            <a:ext cx="834188" cy="1957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620884" y="305155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141719" y="4032067"/>
            <a:ext cx="2535943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UpdateNoticeProCtrl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4402" y="5094198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NoticeList.do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3726" y="24190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수정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6415" y="4415170"/>
            <a:ext cx="170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insertNotice.jsp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38944" y="2452248"/>
            <a:ext cx="183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UpdateNotice.do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9161" y="4718545"/>
            <a:ext cx="2172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UpdateNoticePro.do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0150" y="4632567"/>
            <a:ext cx="211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updateNotice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n_no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377866" y="4228833"/>
            <a:ext cx="763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4" idx="1"/>
            <a:endCxn id="52" idx="3"/>
          </p:cNvCxnSpPr>
          <p:nvPr/>
        </p:nvCxnSpPr>
        <p:spPr>
          <a:xfrm rot="10800000" flipV="1">
            <a:off x="2383623" y="4352908"/>
            <a:ext cx="758096" cy="10621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12449" y="4183696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multi</a:t>
            </a:r>
          </a:p>
          <a:p>
            <a:r>
              <a:rPr lang="en-US" altLang="ko-KR" sz="1400" dirty="0" smtClean="0"/>
              <a:t>part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467264" y="513676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623446" y="2801227"/>
            <a:ext cx="4933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notice set title=?, content=?, file1=?, </a:t>
            </a:r>
            <a:endParaRPr lang="en-US" altLang="ko-KR" dirty="0" smtClean="0"/>
          </a:p>
          <a:p>
            <a:r>
              <a:rPr lang="en-US" altLang="ko-KR" dirty="0" err="1" smtClean="0"/>
              <a:t>ndate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sysdate</a:t>
            </a:r>
            <a:r>
              <a:rPr lang="en-US" altLang="ko-KR" dirty="0" smtClean="0"/>
              <a:t> </a:t>
            </a:r>
            <a:r>
              <a:rPr lang="en-US" altLang="ko-KR" dirty="0"/>
              <a:t>where </a:t>
            </a:r>
            <a:r>
              <a:rPr lang="en-US" altLang="ko-KR" dirty="0" err="1"/>
              <a:t>n_no</a:t>
            </a:r>
            <a:r>
              <a:rPr lang="en-US" altLang="ko-KR" dirty="0"/>
              <a:t>=?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687341" y="380132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8368880" y="377759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9850755" y="356069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459479" y="438354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51247" y="438214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9895779" y="413205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23117" y="365648"/>
            <a:ext cx="87764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수정</a:t>
            </a:r>
            <a:r>
              <a:rPr lang="en-US" altLang="ko-KR" sz="3400" b="1" dirty="0" smtClean="0"/>
              <a:t>(Notice Update)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7646" y="5743063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getNotice.jsp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0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4" y="1796716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904" y="3753852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NoticeList.do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8313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DelNoticeCtrl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4402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NoticeDAO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06097" y="1796716"/>
            <a:ext cx="834189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9559" y="1796716"/>
            <a:ext cx="1419725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Xe</a:t>
            </a:r>
            <a:r>
              <a:rPr lang="en-US" altLang="ko-KR" dirty="0" smtClean="0">
                <a:solidFill>
                  <a:schemeClr val="tx1"/>
                </a:solidFill>
              </a:rPr>
              <a:t>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46667" y="1989221"/>
            <a:ext cx="821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58061" y="1989221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134150" y="1941095"/>
            <a:ext cx="6719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40286" y="1941095"/>
            <a:ext cx="85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358061" y="2245895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134150" y="2245895"/>
            <a:ext cx="671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640286" y="2245895"/>
            <a:ext cx="859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1"/>
            <a:endCxn id="6" idx="3"/>
          </p:cNvCxnSpPr>
          <p:nvPr/>
        </p:nvCxnSpPr>
        <p:spPr>
          <a:xfrm rot="10800000" flipV="1">
            <a:off x="2334125" y="2117558"/>
            <a:ext cx="834188" cy="1957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4088" y="1714174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n_no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373119" y="169029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N_no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198253" y="16639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768494" y="16428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411893" y="231120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049818" y="233978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640869" y="2330313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8213" y="24842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공지사항 삭제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55725" y="2452117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DelNotice.do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70042" y="2464440"/>
            <a:ext cx="2032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deleteNotice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n_no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2470" y="4368548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getNotice.jsp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62992" y="1210166"/>
            <a:ext cx="368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delete from notice where n_no=?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23117" y="365648"/>
            <a:ext cx="85488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삭제</a:t>
            </a:r>
            <a:r>
              <a:rPr lang="en-US" altLang="ko-KR" sz="3400" b="1" dirty="0" smtClean="0"/>
              <a:t>(Notice delete)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405678" y="3230632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77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4" y="1796716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904" y="3753852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UserSignUp.do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5906" y="1803640"/>
            <a:ext cx="157300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UserSignUp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12624" y="3987292"/>
            <a:ext cx="1600896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18639" y="1721731"/>
            <a:ext cx="834189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9559" y="1796716"/>
            <a:ext cx="1419725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Xe</a:t>
            </a:r>
            <a:r>
              <a:rPr lang="en-US" altLang="ko-KR" dirty="0" smtClean="0">
                <a:solidFill>
                  <a:schemeClr val="tx1"/>
                </a:solidFill>
              </a:rPr>
              <a:t>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94793" y="2117557"/>
            <a:ext cx="821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9147" y="4163756"/>
            <a:ext cx="11934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461369" y="4115631"/>
            <a:ext cx="307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40286" y="3939169"/>
            <a:ext cx="85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687212" y="4420430"/>
            <a:ext cx="1125412" cy="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461369" y="4388346"/>
            <a:ext cx="344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640285" y="4163757"/>
            <a:ext cx="859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27817" y="1233645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23032" y="1313864"/>
            <a:ext cx="1212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6079" y="2810761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524632" y="31157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</a:t>
            </a:r>
            <a:r>
              <a:rPr lang="en-US" altLang="ko-KR" sz="1400" dirty="0" smtClean="0"/>
              <a:t>ser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41719" y="4032067"/>
            <a:ext cx="2535943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UserJoinProCtrl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4402" y="5094198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UserLogin.do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5527" y="24623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회원가입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793" y="4415170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signUp.jsp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80095" y="2435309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UserSignUp.do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65194" y="4718545"/>
            <a:ext cx="16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UserJoinPro.do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0085" y="4648609"/>
            <a:ext cx="1734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insertUser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(user)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377866" y="4228833"/>
            <a:ext cx="763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4" idx="1"/>
            <a:endCxn id="52" idx="3"/>
          </p:cNvCxnSpPr>
          <p:nvPr/>
        </p:nvCxnSpPr>
        <p:spPr>
          <a:xfrm rot="10800000" flipV="1">
            <a:off x="2383623" y="4352908"/>
            <a:ext cx="758096" cy="10621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12449" y="4183696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multi</a:t>
            </a:r>
          </a:p>
          <a:p>
            <a:r>
              <a:rPr lang="en-US" altLang="ko-KR" sz="1400" dirty="0" smtClean="0"/>
              <a:t>part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467264" y="513676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175568" y="777048"/>
            <a:ext cx="513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into user1(id, pw, name, </a:t>
            </a:r>
            <a:r>
              <a:rPr lang="en-US" altLang="ko-KR" dirty="0" err="1"/>
              <a:t>tel</a:t>
            </a:r>
            <a:r>
              <a:rPr lang="en-US" altLang="ko-KR" dirty="0"/>
              <a:t>, </a:t>
            </a:r>
            <a:r>
              <a:rPr lang="en-US" altLang="ko-KR" dirty="0" err="1"/>
              <a:t>addr</a:t>
            </a:r>
            <a:r>
              <a:rPr lang="en-US" altLang="ko-KR" dirty="0"/>
              <a:t>, email) </a:t>
            </a:r>
            <a:endParaRPr lang="en-US" altLang="ko-KR" dirty="0" smtClean="0"/>
          </a:p>
          <a:p>
            <a:r>
              <a:rPr lang="en-US" altLang="ko-KR" dirty="0" smtClean="0"/>
              <a:t>values </a:t>
            </a:r>
            <a:r>
              <a:rPr lang="en-US" altLang="ko-KR" dirty="0"/>
              <a:t>(?,?,?,?,?,?)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459479" y="438354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51247" y="438214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9895779" y="413205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026605" y="325505"/>
            <a:ext cx="61558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회원 가입</a:t>
            </a:r>
            <a:r>
              <a:rPr lang="en-US" altLang="ko-KR" sz="3400" b="1" dirty="0" smtClean="0"/>
              <a:t>(User join)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2" name="직사각형 41"/>
          <p:cNvSpPr/>
          <p:nvPr/>
        </p:nvSpPr>
        <p:spPr>
          <a:xfrm>
            <a:off x="3263186" y="1803640"/>
            <a:ext cx="1340897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UserTermsCtrl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10076" y="2495988"/>
            <a:ext cx="15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UserTerms.do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2" name="꺾인 연결선 11"/>
          <p:cNvCxnSpPr>
            <a:stCxn id="7" idx="2"/>
            <a:endCxn id="6" idx="0"/>
          </p:cNvCxnSpPr>
          <p:nvPr/>
        </p:nvCxnSpPr>
        <p:spPr>
          <a:xfrm rot="5400000">
            <a:off x="2911697" y="873142"/>
            <a:ext cx="1308528" cy="44528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610793" y="2133599"/>
            <a:ext cx="4271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14860" y="384712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</a:t>
            </a:r>
            <a:r>
              <a:rPr lang="en-US" altLang="ko-KR" sz="1400" dirty="0" smtClean="0"/>
              <a:t>ser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63903" y="378942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</a:t>
            </a:r>
            <a:r>
              <a:rPr lang="en-US" altLang="ko-KR" sz="1400" dirty="0" smtClean="0"/>
              <a:t>ser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855258" y="365453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</a:t>
            </a:r>
            <a:r>
              <a:rPr lang="en-US" altLang="ko-KR" sz="1400" dirty="0" smtClean="0"/>
              <a:t>ser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7725" y="573780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Login.jsp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4" y="1796716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904" y="3753852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UpdateUser.do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8313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UpdateUserCtrl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23772" y="3987292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18639" y="1721731"/>
            <a:ext cx="834189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9559" y="1796716"/>
            <a:ext cx="1419725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Xe</a:t>
            </a:r>
            <a:r>
              <a:rPr lang="en-US" altLang="ko-KR" dirty="0" smtClean="0">
                <a:solidFill>
                  <a:schemeClr val="tx1"/>
                </a:solidFill>
              </a:rPr>
              <a:t>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46667" y="1989221"/>
            <a:ext cx="821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9147" y="4163756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461369" y="4115631"/>
            <a:ext cx="307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40286" y="3939169"/>
            <a:ext cx="85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687211" y="4420430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461369" y="4388346"/>
            <a:ext cx="344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640285" y="4163757"/>
            <a:ext cx="859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1"/>
            <a:endCxn id="6" idx="3"/>
          </p:cNvCxnSpPr>
          <p:nvPr/>
        </p:nvCxnSpPr>
        <p:spPr>
          <a:xfrm rot="10800000" flipV="1">
            <a:off x="2334125" y="2117558"/>
            <a:ext cx="834188" cy="1957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608862" y="305155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141719" y="4032067"/>
            <a:ext cx="2535943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UpdateUserProCtrl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4402" y="5094198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UpdateUser.do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377" y="246865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회원정보수정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6415" y="4415170"/>
            <a:ext cx="162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updateUser.jsp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51618" y="2468656"/>
            <a:ext cx="162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UpdateUser.do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08551" y="4718545"/>
            <a:ext cx="19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UpdateUserPro.do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99800" y="4632567"/>
            <a:ext cx="1637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updateUser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(id)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377866" y="4228833"/>
            <a:ext cx="763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4" idx="1"/>
            <a:endCxn id="52" idx="3"/>
          </p:cNvCxnSpPr>
          <p:nvPr/>
        </p:nvCxnSpPr>
        <p:spPr>
          <a:xfrm rot="10800000" flipV="1">
            <a:off x="2383623" y="4352908"/>
            <a:ext cx="758096" cy="10621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12449" y="4183696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multi</a:t>
            </a:r>
          </a:p>
          <a:p>
            <a:r>
              <a:rPr lang="en-US" altLang="ko-KR" sz="1400" dirty="0" smtClean="0"/>
              <a:t>part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467264" y="513676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849460" y="2897824"/>
            <a:ext cx="437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user1 set pw=?, name=?, </a:t>
            </a:r>
            <a:r>
              <a:rPr lang="en-US" altLang="ko-KR" dirty="0" err="1"/>
              <a:t>tel</a:t>
            </a:r>
            <a:r>
              <a:rPr lang="en-US" altLang="ko-KR" dirty="0"/>
              <a:t>=?, </a:t>
            </a:r>
            <a:endParaRPr lang="en-US" altLang="ko-KR" dirty="0" smtClean="0"/>
          </a:p>
          <a:p>
            <a:r>
              <a:rPr lang="en-US" altLang="ko-KR" dirty="0" err="1" smtClean="0"/>
              <a:t>addr</a:t>
            </a:r>
            <a:r>
              <a:rPr lang="en-US" altLang="ko-KR" dirty="0"/>
              <a:t>=?, email=? where id=?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687341" y="380132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8368880" y="377759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9850755" y="356069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459479" y="438354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51247" y="438214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9895779" y="413205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23117" y="365648"/>
            <a:ext cx="77585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회원정보 수정</a:t>
            </a:r>
            <a:r>
              <a:rPr lang="en-US" altLang="ko-KR" sz="3400" b="1" dirty="0" smtClean="0"/>
              <a:t>(User Update)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7443" y="5718162"/>
            <a:ext cx="162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updateUser.jsp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1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4" y="1796716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904" y="3753852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UserLogin.do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8313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DeleteUserCtrl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4402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06097" y="1796716"/>
            <a:ext cx="834189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9559" y="1796716"/>
            <a:ext cx="1419725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Xe</a:t>
            </a:r>
            <a:r>
              <a:rPr lang="en-US" altLang="ko-KR" dirty="0" smtClean="0">
                <a:solidFill>
                  <a:schemeClr val="tx1"/>
                </a:solidFill>
              </a:rPr>
              <a:t>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46667" y="1989221"/>
            <a:ext cx="821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58061" y="1989221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134150" y="1941095"/>
            <a:ext cx="6719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40286" y="1941095"/>
            <a:ext cx="85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358061" y="2245895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134150" y="2245895"/>
            <a:ext cx="671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640286" y="2245895"/>
            <a:ext cx="859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1"/>
            <a:endCxn id="6" idx="3"/>
          </p:cNvCxnSpPr>
          <p:nvPr/>
        </p:nvCxnSpPr>
        <p:spPr>
          <a:xfrm rot="10800000" flipV="1">
            <a:off x="2334125" y="2117558"/>
            <a:ext cx="834188" cy="1957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4088" y="1714174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501455" y="1690292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198253" y="16639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768494" y="16428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411893" y="231120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049818" y="233978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640869" y="2330313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67162" y="24842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회원탈퇴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55725" y="2452117"/>
            <a:ext cx="1536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DeleteUser.do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8378" y="2464440"/>
            <a:ext cx="1552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deleteUser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(id)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4974" y="440063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login.jsp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59601" y="1113369"/>
            <a:ext cx="33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 from user1 where id=?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23117" y="365648"/>
            <a:ext cx="66588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회원탈퇴 </a:t>
            </a:r>
            <a:r>
              <a:rPr lang="en-US" altLang="ko-KR" sz="3400" b="1" dirty="0" smtClean="0"/>
              <a:t>(User delete)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414581" y="3125579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701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4" y="1796716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904" y="3753852"/>
            <a:ext cx="1989221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MyPage.do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8313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MyPageCtrl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4402" y="1796716"/>
            <a:ext cx="2189748" cy="6416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06097" y="1796716"/>
            <a:ext cx="834189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99559" y="1796716"/>
            <a:ext cx="1419725" cy="3914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Xe</a:t>
            </a:r>
            <a:r>
              <a:rPr lang="en-US" altLang="ko-KR" dirty="0" smtClean="0">
                <a:solidFill>
                  <a:schemeClr val="tx1"/>
                </a:solidFill>
              </a:rPr>
              <a:t> 11g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46667" y="1989221"/>
            <a:ext cx="821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58061" y="1989221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134150" y="1941095"/>
            <a:ext cx="6719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40286" y="1941095"/>
            <a:ext cx="85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358061" y="2245895"/>
            <a:ext cx="586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134150" y="2245895"/>
            <a:ext cx="671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9640286" y="2245895"/>
            <a:ext cx="859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1"/>
            <a:endCxn id="6" idx="3"/>
          </p:cNvCxnSpPr>
          <p:nvPr/>
        </p:nvCxnSpPr>
        <p:spPr>
          <a:xfrm rot="10800000" flipV="1">
            <a:off x="2334125" y="2117558"/>
            <a:ext cx="834188" cy="19571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4088" y="1714174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373119" y="1690292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198253" y="16639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768494" y="16428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608862" y="305155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411893" y="231120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049818" y="233978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640869" y="2330313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863508" y="415636"/>
            <a:ext cx="72474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회원 정보 보기</a:t>
            </a:r>
            <a:r>
              <a:rPr lang="en-US" altLang="ko-KR" sz="3400" b="1" dirty="0" smtClean="0"/>
              <a:t>(User One)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7560" y="245036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 정보 보기 선택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52396" y="2438400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MyPage.do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07504" y="246509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myinfo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(id)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554" y="4384590"/>
            <a:ext cx="129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myPage.jsp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70122" y="1074956"/>
            <a:ext cx="343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* from user1 where id=?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831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454</Words>
  <Application>Microsoft Office PowerPoint</Application>
  <PresentationFormat>와이드스크린</PresentationFormat>
  <Paragraphs>285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201-11</dc:creator>
  <cp:lastModifiedBy>201-11</cp:lastModifiedBy>
  <cp:revision>28</cp:revision>
  <dcterms:created xsi:type="dcterms:W3CDTF">2023-05-15T03:29:53Z</dcterms:created>
  <dcterms:modified xsi:type="dcterms:W3CDTF">2023-05-22T01:06:44Z</dcterms:modified>
</cp:coreProperties>
</file>