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4533A-7244-46A2-837A-DE6976619F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HelpingHand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E181C-12E5-4FD4-9E05-017F8C9AFA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489454"/>
            <a:ext cx="8144134" cy="1117687"/>
          </a:xfrm>
        </p:spPr>
        <p:txBody>
          <a:bodyPr>
            <a:normAutofit fontScale="92500" lnSpcReduction="10000"/>
          </a:bodyPr>
          <a:lstStyle/>
          <a:p>
            <a:r>
              <a:rPr lang="en-IN" sz="2800" dirty="0"/>
              <a:t>Team </a:t>
            </a:r>
            <a:r>
              <a:rPr lang="en-IN" sz="2800" dirty="0" err="1"/>
              <a:t>eZeeTeeZee</a:t>
            </a:r>
            <a:endParaRPr lang="en-IN" sz="2800" dirty="0"/>
          </a:p>
          <a:p>
            <a:pPr marL="342900" indent="-342900">
              <a:buFontTx/>
              <a:buChar char="-"/>
            </a:pPr>
            <a:r>
              <a:rPr lang="en-IN" sz="1800" i="1" dirty="0" err="1"/>
              <a:t>Tezan</a:t>
            </a:r>
            <a:r>
              <a:rPr lang="en-IN" sz="1800" i="1" dirty="0"/>
              <a:t> </a:t>
            </a:r>
            <a:r>
              <a:rPr lang="en-IN" sz="1800" i="1" dirty="0" err="1"/>
              <a:t>Sahu</a:t>
            </a:r>
            <a:endParaRPr lang="en-IN" sz="1800" i="1" dirty="0"/>
          </a:p>
          <a:p>
            <a:pPr marL="342900" indent="-342900">
              <a:buFontTx/>
              <a:buChar char="-"/>
            </a:pPr>
            <a:r>
              <a:rPr lang="en-IN" sz="1800" i="1" dirty="0"/>
              <a:t>Nambilakshmi 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7E2836-BC8E-482D-8966-523514A7A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5562" y="2603371"/>
            <a:ext cx="2888974" cy="165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797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8BF5D-BD40-4229-B6B8-B0169DEC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HelpingHand</a:t>
            </a:r>
            <a:r>
              <a:rPr lang="en-IN" dirty="0"/>
              <a:t>: About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BD5CC-A6CB-4CE8-BB53-D001A15D0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The current global scenario is focusing on allocating resources to fight the pandemic, people who are chronically ill and house bound lack help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And also the current lockdown announcement has lead to delay in essential services especially medicines and physical assistance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Helping hands is an initiative to engage and bring together the human community in the times of social distancing and lend a helping hand to people in need</a:t>
            </a:r>
          </a:p>
        </p:txBody>
      </p:sp>
    </p:spTree>
    <p:extLst>
      <p:ext uri="{BB962C8B-B14F-4D97-AF65-F5344CB8AC3E}">
        <p14:creationId xmlns:p14="http://schemas.microsoft.com/office/powerpoint/2010/main" val="1805972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D6046DC4-C576-418D-89D6-AE732AE25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Services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4339DA7-34C9-424D-9B5A-D436FF4507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Medicines	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FC51A8D-DAF5-4ABD-B71B-CC5D483EB6CF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2C34D35-032C-465C-9CB5-99B19DABAE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Assistance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8FDF2392-24D7-4FE9-8A56-6E6A4CBBCFAE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CC8D5E9-8BC1-4DAC-B076-8D1517CC6E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Daily Essentials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A18561E-8BD6-4D67-B556-932CE2243D64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FB485BB-33FD-4561-8F73-A5275B8D4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552" y="3022673"/>
            <a:ext cx="2494821" cy="249482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088B145-60C5-4AC3-93D3-1A1B77561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912" y="3022673"/>
            <a:ext cx="2295146" cy="229514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568E366-F2D8-4F34-A7AE-CC25D4B00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6417" y="2990036"/>
            <a:ext cx="2360419" cy="236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660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3708C27-5A86-4293-96A1-E16207B3B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Help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1E6BE2B-F7B6-4C2D-AC3B-29ED1CF56E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0" dirty="0"/>
              <a:t>Volunteer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D45FC6FA-385A-461E-A895-94F15841A6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63144" y="3351450"/>
            <a:ext cx="2263299" cy="2263299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7057C09-5521-4BE7-AFF6-ED23BDA34C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b="0" dirty="0"/>
              <a:t>Donate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EC7ED0CB-2E02-4642-82E5-2710A8FC947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33399" y="3256891"/>
            <a:ext cx="2385912" cy="2385912"/>
          </a:xfrm>
        </p:spPr>
      </p:pic>
    </p:spTree>
    <p:extLst>
      <p:ext uri="{BB962C8B-B14F-4D97-AF65-F5344CB8AC3E}">
        <p14:creationId xmlns:p14="http://schemas.microsoft.com/office/powerpoint/2010/main" val="3041105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105A09D-9C22-439F-9024-66C4A5061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Volunteering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EED62CD-CB57-4AB6-914B-6D358DD65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The primary form of volunteering is by providing physical assistance such as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Delivering goods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Taking care of house bound people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Secondary form is donation, mainly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Monetary donation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(Can we say donation in kind like if you have extra supplies pass on, though seems unlikely now..)</a:t>
            </a:r>
          </a:p>
        </p:txBody>
      </p:sp>
    </p:spTree>
    <p:extLst>
      <p:ext uri="{BB962C8B-B14F-4D97-AF65-F5344CB8AC3E}">
        <p14:creationId xmlns:p14="http://schemas.microsoft.com/office/powerpoint/2010/main" val="3679911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06EC7-F2AB-4FA0-BD0E-00CD6D096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7E8E97-D415-48FC-8A87-8CEE9DD00D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7925" y="1978992"/>
            <a:ext cx="6488265" cy="4866198"/>
          </a:xfrm>
        </p:spPr>
      </p:pic>
    </p:spTree>
    <p:extLst>
      <p:ext uri="{BB962C8B-B14F-4D97-AF65-F5344CB8AC3E}">
        <p14:creationId xmlns:p14="http://schemas.microsoft.com/office/powerpoint/2010/main" val="268124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C1A2A-3C30-4D02-B7DC-995A2434B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Road 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DD98E-EF67-4DDF-A5AA-A024CFA96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Including helplines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Prioritize service delivery on basis of need rather than first come first serve basis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Integration with google maps so that the nearest store having stock can respond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38392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236</TotalTime>
  <Words>172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HelpingHand</vt:lpstr>
      <vt:lpstr>HelpingHand: About Us</vt:lpstr>
      <vt:lpstr>Services</vt:lpstr>
      <vt:lpstr>Help</vt:lpstr>
      <vt:lpstr>Volunteering</vt:lpstr>
      <vt:lpstr>Workflow</vt:lpstr>
      <vt:lpstr>Road Ahead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Helping Hands</dc:title>
  <dc:creator>Nambilakshmi Ramachandran</dc:creator>
  <cp:lastModifiedBy>Nambilakshmi Ramachandran</cp:lastModifiedBy>
  <cp:revision>20</cp:revision>
  <dcterms:created xsi:type="dcterms:W3CDTF">2020-03-25T14:15:02Z</dcterms:created>
  <dcterms:modified xsi:type="dcterms:W3CDTF">2020-03-25T18:43:06Z</dcterms:modified>
</cp:coreProperties>
</file>