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d64a1b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2d64a1b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d64a1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2d64a1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81ed6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81ed6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effective data augmentation approach can be challenging.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Shed light on some of the challenges and progress in the field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81ed6a2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81ed6a2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2d64a1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2d64a1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2d64a1b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2d64a1b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d64a1b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d64a1b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= Big Transfer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81ed6a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81ed6a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981ed6a2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981ed6a2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ovement.uber.com/cities?lang=en-US" TargetMode="External"/><Relationship Id="rId4" Type="http://schemas.openxmlformats.org/officeDocument/2006/relationships/hyperlink" Target="https://www.cs.toronto.edu/~kriz/cifar.html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209.15421" TargetMode="External"/><Relationship Id="rId4" Type="http://schemas.openxmlformats.org/officeDocument/2006/relationships/hyperlink" Target="https://github.com/yandex-research/tab-ddpm" TargetMode="External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912.11370" TargetMode="External"/><Relationship Id="rId4" Type="http://schemas.openxmlformats.org/officeDocument/2006/relationships/hyperlink" Target="https://github.com/google-research/big_transfer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5549" y="1027175"/>
            <a:ext cx="84729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CS 4641 Project: Small Data Big Dreams</a:t>
            </a:r>
            <a:endParaRPr sz="43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Gabe, Hannah, Hyuk, Lucy, Rohan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475" y="2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4300"/>
            <a:ext cx="9143999" cy="45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/>
              <a:t>The Importance of Data Augmentation</a:t>
            </a:r>
            <a:r>
              <a:rPr lang="en" sz="2420"/>
              <a:t>, </a:t>
            </a:r>
            <a:r>
              <a:rPr lang="en" sz="2420"/>
              <a:t>Synthetic Data</a:t>
            </a:r>
            <a:r>
              <a:rPr lang="en" sz="2420"/>
              <a:t>, </a:t>
            </a:r>
            <a:r>
              <a:rPr lang="en" sz="2420"/>
              <a:t>and Transfer Learning</a:t>
            </a:r>
            <a:endParaRPr sz="24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 overfitting with data augmentation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dataset size with synthetic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model generalizability through transfer 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 tools when working with small datasets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2866300"/>
            <a:ext cx="68103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today is still limited by the effectiveness of current approaches.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project experiments with different data augmentation and transfer learning techniques on image classification and tabular regression problems to shed light on current progress.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andom croppings, rotations, adding Gaussian noise…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Synthetic data using generative models: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GAN: train on existing dataset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Diffusion model: textual inversion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 tune large classification model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782263"/>
            <a:ext cx="3897525" cy="21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85575" y="1152475"/>
            <a:ext cx="39999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Tabular Regression: Uber Movement Times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https://movement.uber.com/cities?lang=en-US</a:t>
            </a:r>
            <a:r>
              <a:rPr lang="en" sz="1150"/>
              <a:t> </a:t>
            </a:r>
            <a:endParaRPr sz="115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5132175" y="1152475"/>
            <a:ext cx="37002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Image Classification: CIFAR-10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https://www.cs.toronto.edu/~kriz/cifar.html</a:t>
            </a:r>
            <a:r>
              <a:rPr lang="en" sz="1100"/>
              <a:t> </a:t>
            </a:r>
            <a:endParaRPr sz="11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396" y="1653733"/>
            <a:ext cx="3591300" cy="27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425" y="1699012"/>
            <a:ext cx="3700201" cy="265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Small Data Method #1 (Tabular Regression) - TabDDPM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22050"/>
            <a:ext cx="85206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TabDDPM is a  multinomial diffusion model that can be universally applied to any tabular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Excels in handling mixed data (numerical and categorical features), generating higher F1 scores across a variety of datasets when compared to GAN and VAE models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Suitable for privacy-oriented setups, generating high-quality synthetic data that maintains privacy by not revealing the original data points from the real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2975" y="4338450"/>
            <a:ext cx="8520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https://arxiv.org/abs/2209.15421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https://github.com/yandex-research/tab-ddpm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85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100" y="2707700"/>
            <a:ext cx="4458726" cy="17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Novel Small Data Method #2 (Image Classification) -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43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“P</a:t>
            </a:r>
            <a:r>
              <a:rPr lang="en"/>
              <a:t>re-training and fine-tuning" transfer learning approach, where the pre-trained model is fine-tuned on the downstream task.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Similar to traditional transfer learning, but BiT fine-tunes the entire model rather than just the last few layers.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</a:t>
            </a:r>
            <a:r>
              <a:rPr lang="en"/>
              <a:t>emonstrates superior performance on smaller datasets (CIFAR-10 and CIFAR-100) compared to ImageNet-based transfer learning.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Adopts a modified ResNet architecture with increased width and depth, contributing to enhanced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3827375"/>
            <a:ext cx="8520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https://arxiv.org/abs/1912.11370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https://github.com/google-research/big_transfer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625" y="1608250"/>
            <a:ext cx="3422858" cy="25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Results/Discussion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Fowlkes-Mallows (FM) Measure: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Area Under Curve Receiver Operating Characteristic (AUC - ROC):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11449"/>
          <a:stretch/>
        </p:blipFill>
        <p:spPr>
          <a:xfrm>
            <a:off x="3460125" y="2301651"/>
            <a:ext cx="2223750" cy="6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475" y="3462213"/>
            <a:ext cx="15430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Results/Discussion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Root Mean Square Error (RMSE):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 Absolute Error (MAE):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25" y="2171075"/>
            <a:ext cx="1335559" cy="8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338" y="3676025"/>
            <a:ext cx="1267325" cy="8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