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1551940"/>
          </a:xfrm>
          <a:prstGeom prst="rect"/>
          <a:noFill/>
        </p:spPr>
        <p:txBody>
          <a:bodyPr anchor="t" bIns="45720" lIns="91440" rIns="91440" rtlCol="0" tIns="45720" wrap="square">
            <a:spAutoFit/>
          </a:bodyPr>
          <a:p>
            <a:r>
              <a:rPr dirty="0" sz="2400" lang="en-US"/>
              <a:t>STUDENT NAME: </a:t>
            </a:r>
            <a:r>
              <a:rPr altLang="en-GB" dirty="0" sz="2400" lang="en-US"/>
              <a:t>N</a:t>
            </a:r>
            <a:r>
              <a:rPr altLang="en-GB" dirty="0" sz="2400" lang="en-US"/>
              <a:t>a</a:t>
            </a:r>
            <a:r>
              <a:rPr altLang="en-GB" dirty="0" sz="2400" lang="en-US"/>
              <a:t>n</a:t>
            </a:r>
            <a:r>
              <a:rPr altLang="en-GB" dirty="0" sz="2400" lang="en-US"/>
              <a:t>d</a:t>
            </a:r>
            <a:r>
              <a:rPr altLang="en-GB" dirty="0" sz="2400" lang="en-US"/>
              <a:t>h</a:t>
            </a:r>
            <a:r>
              <a:rPr altLang="en-GB" dirty="0" sz="2400" lang="en-US"/>
              <a:t>i</a:t>
            </a:r>
            <a:r>
              <a:rPr altLang="en-GB" dirty="0" sz="2400" lang="en-US"/>
              <a:t>n</a:t>
            </a:r>
            <a:r>
              <a:rPr altLang="en-GB" dirty="0" sz="2400" lang="en-US"/>
              <a:t>i</a:t>
            </a:r>
            <a:r>
              <a:rPr altLang="en-GB" dirty="0" sz="2400" lang="en-US"/>
              <a:t>.</a:t>
            </a:r>
            <a:r>
              <a:rPr altLang="en-GB" dirty="0" sz="2400" lang="en-US"/>
              <a:t>R</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altLang="en-GB" dirty="0" sz="2400" lang="en-US"/>
              <a:t>6</a:t>
            </a:r>
            <a:r>
              <a:rPr altLang="en-GB" dirty="0" sz="2400" lang="en-US"/>
              <a:t>1</a:t>
            </a:r>
            <a:r>
              <a:rPr altLang="en-GB" dirty="0" sz="2400" lang="en-US"/>
              <a:t>5</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5372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0058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2451998" y="4482355"/>
            <a:ext cx="8901337" cy="184613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610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23774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0579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3863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537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26060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372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4630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102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23774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19202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5086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1488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596900"/>
          </a:xfrm>
        </p:spPr>
        <p:txBody>
          <a:bodyPr/>
          <a:p>
            <a:r>
              <a:rPr dirty="0" lang="en-IN"/>
              <a:t>FEATURES AND FUNCTIONALITY</a:t>
            </a:r>
          </a:p>
        </p:txBody>
      </p:sp>
      <p:sp>
        <p:nvSpPr>
          <p:cNvPr id="1048673" name="Rectangle 2"/>
          <p:cNvSpPr/>
          <p:nvPr/>
        </p:nvSpPr>
        <p:spPr>
          <a:xfrm>
            <a:off x="3048000" y="1859340"/>
            <a:ext cx="6096000" cy="26060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2025-09-10T05:16:04Z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ff4e114c834f4dc58b2e7baefb68ae97</vt:lpwstr>
  </property>
</Properties>
</file>