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300" r:id="rId5"/>
    <p:sldId id="259" r:id="rId6"/>
    <p:sldId id="260" r:id="rId7"/>
    <p:sldId id="261" r:id="rId8"/>
    <p:sldId id="270" r:id="rId9"/>
    <p:sldId id="272" r:id="rId10"/>
    <p:sldId id="271" r:id="rId11"/>
    <p:sldId id="262" r:id="rId12"/>
    <p:sldId id="273" r:id="rId13"/>
    <p:sldId id="276" r:id="rId14"/>
    <p:sldId id="275" r:id="rId15"/>
    <p:sldId id="274" r:id="rId16"/>
    <p:sldId id="263" r:id="rId17"/>
    <p:sldId id="277" r:id="rId18"/>
    <p:sldId id="279" r:id="rId19"/>
    <p:sldId id="311" r:id="rId20"/>
    <p:sldId id="264" r:id="rId21"/>
    <p:sldId id="280" r:id="rId22"/>
    <p:sldId id="283" r:id="rId23"/>
    <p:sldId id="282" r:id="rId24"/>
    <p:sldId id="281" r:id="rId25"/>
    <p:sldId id="284" r:id="rId26"/>
    <p:sldId id="265" r:id="rId27"/>
    <p:sldId id="285" r:id="rId28"/>
    <p:sldId id="286" r:id="rId29"/>
    <p:sldId id="287" r:id="rId30"/>
    <p:sldId id="288" r:id="rId31"/>
    <p:sldId id="290" r:id="rId32"/>
    <p:sldId id="295" r:id="rId33"/>
    <p:sldId id="297" r:id="rId34"/>
    <p:sldId id="312" r:id="rId35"/>
    <p:sldId id="298" r:id="rId36"/>
    <p:sldId id="296" r:id="rId37"/>
    <p:sldId id="303" r:id="rId38"/>
    <p:sldId id="313" r:id="rId39"/>
    <p:sldId id="305" r:id="rId40"/>
    <p:sldId id="306" r:id="rId41"/>
    <p:sldId id="307" r:id="rId42"/>
    <p:sldId id="314" r:id="rId43"/>
    <p:sldId id="304" r:id="rId44"/>
    <p:sldId id="308" r:id="rId45"/>
    <p:sldId id="309" r:id="rId46"/>
    <p:sldId id="315" r:id="rId47"/>
    <p:sldId id="267" r:id="rId48"/>
    <p:sldId id="299" r:id="rId49"/>
    <p:sldId id="301" r:id="rId50"/>
    <p:sldId id="269" r:id="rId51"/>
    <p:sldId id="268" r:id="rId52"/>
    <p:sldId id="289" r:id="rId53"/>
    <p:sldId id="294" r:id="rId54"/>
    <p:sldId id="293" r:id="rId55"/>
    <p:sldId id="29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 autoAdjust="0"/>
    <p:restoredTop sz="94660"/>
  </p:normalViewPr>
  <p:slideViewPr>
    <p:cSldViewPr>
      <p:cViewPr varScale="1">
        <p:scale>
          <a:sx n="83" d="100"/>
          <a:sy n="83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470E76-28A0-454D-A777-41E5C04C9FFF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1CFF91-A602-46CA-9C01-332FD54678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1800" y="43434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2860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2200" y="227785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895600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10000" y="3429000"/>
            <a:ext cx="228600" cy="22860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867400" y="3429000"/>
            <a:ext cx="228600" cy="22860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33586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3677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762000"/>
            <a:ext cx="602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TECH PIRATES E-COMMERSE WEBSITE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616552" y="3853934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New User..?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7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Hottest Deals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81150"/>
            <a:ext cx="8763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0989" y="2020396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Refrigerator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0992" y="2591634"/>
            <a:ext cx="267129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Oven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0992" y="3201234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Washer and Dryer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7945" y="3810834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Dishwasher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858245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Appliances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4872" y="3810834"/>
            <a:ext cx="183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PIRATES_SP_DISHWASHER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399" y="3201234"/>
            <a:ext cx="238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PIRATES_SP_WASHER_AND_DRYER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2637800"/>
            <a:ext cx="13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PIRATES_SP_OVEN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2066562"/>
            <a:ext cx="1930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PIRATES_SP_REFRIGERATOR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535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Refrigerator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119438"/>
            <a:ext cx="8477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31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Oven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4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03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3419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Washer and Dryer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933700"/>
            <a:ext cx="84772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13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Dishwasher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05150"/>
            <a:ext cx="8496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43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0" y="1996893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Latest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0998" y="3048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Old Collections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843005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Movies, Music &amp; Games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8772" y="572666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764066"/>
            <a:ext cx="3228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PIRATES_SP_MUSIC_MOVIES_AND_GAMES_OLD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0998" y="2630448"/>
            <a:ext cx="340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PIRATES_SP_MUSIC_MOVIES_AND_GAMES_LATEST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0997" y="4193465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Last View Collections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0999" y="4909531"/>
            <a:ext cx="3679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PIRATES_SP_MUSIC_MOVIES_AND_GAMES_LAST_VIEW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Latest Collection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743200"/>
            <a:ext cx="8515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92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Old Collection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743200"/>
            <a:ext cx="8562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62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4051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Last View Collection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4175"/>
            <a:ext cx="85344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1800" y="43434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2860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2200" y="227785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895600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10000" y="3429000"/>
            <a:ext cx="228600" cy="228600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867400" y="3429000"/>
            <a:ext cx="228600" cy="22860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33586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3677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762000"/>
            <a:ext cx="602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TECH PIRATES E-COMMERSE WEBSITE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3853934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New User..?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4436" y="4447401"/>
            <a:ext cx="2515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PIRATES_SP_CUSTOMERLOGINCHECK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4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367" y="1574263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Cell Phones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5366" y="2243775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8414" y="2853375"/>
            <a:ext cx="267129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8412" y="3462975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Portable Audio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66542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Electronics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8414" y="40386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TV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2" y="2846148"/>
            <a:ext cx="1785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PIRATES_SP_COMPUTERS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666596"/>
            <a:ext cx="179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PIRATES_SP_CELLPHONES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4" y="3469493"/>
            <a:ext cx="212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PIRATES_SP_PORTABLE_AUDIO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2" y="2289941"/>
            <a:ext cx="1540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PIRATES_SP_CAMERA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99" y="4086999"/>
            <a:ext cx="115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PIRATES_SP_TV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0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Cell Phones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05150"/>
            <a:ext cx="8286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7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Camera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09913"/>
            <a:ext cx="8296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03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Computer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114675"/>
            <a:ext cx="8267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1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863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Portable Audio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181350"/>
            <a:ext cx="8267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78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TV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105150"/>
            <a:ext cx="8258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63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1463" y="1677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Women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1462" y="23465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1461" y="3048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Kids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569279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Fashion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31459" y="43434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Beauty and Health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460" y="368912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err="1" smtClean="0"/>
              <a:t>Jewellery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0344" y="3094166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PIRATES_SP_KIDS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0344" y="1723166"/>
            <a:ext cx="153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PIRATES_SP_WOMEN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344" y="3689128"/>
            <a:ext cx="168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PIRATES_SP_JEWELLERY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0344" y="2339309"/>
            <a:ext cx="1294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PIRATES_SP_MEN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0344" y="4352544"/>
            <a:ext cx="240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PIRATES_SP_BEAUTY_AND_HEALTH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6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152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Women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50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95625"/>
            <a:ext cx="8572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77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Kids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114675"/>
            <a:ext cx="85915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5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08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FAILED.. INVALID PASSWORD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2231" y="572666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9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Jewelry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100388"/>
            <a:ext cx="8467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1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358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Beauty and Health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033713"/>
            <a:ext cx="8848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062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Item to List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8220" y="25908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7094" y="25908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82220" y="25908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80539" y="20594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699" y="203806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4872" y="203806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7092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75966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7815" y="342080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SHIPPING_ADDRESS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46645" y="343604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709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Modify Item on List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Modify 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4093" y="259384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2967" y="259384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220" y="3944112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6412" y="20624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21572" y="204111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0872" y="339137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7093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65967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37816" y="342080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SHIPPING_ADDRESS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36646" y="343604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72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378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View Item on List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Modify item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00375"/>
            <a:ext cx="5372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672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Delete Item from List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0142" y="2589752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8747" y="203701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334" y="1622916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66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Buy Item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799" y="5181600"/>
            <a:ext cx="20574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Proceed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1" y="5181600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Cancel 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5180338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12" y="2634234"/>
            <a:ext cx="533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17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514600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EMPTY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799" y="838200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Buy Item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180338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799" y="838199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Order History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43300" y="5180338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757488"/>
            <a:ext cx="23431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301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Shipping Details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7547" y="5181600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5180338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0853" y="2990165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Shipping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709" y="361351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Select Shipping Details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3036332"/>
            <a:ext cx="194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PIRATES_SP_ADD_SHIPPING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2" y="3659677"/>
            <a:ext cx="210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PIRATES_SP_SELECT_SHIPPING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8143" y="4299464"/>
            <a:ext cx="29384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Shipping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2" y="4278944"/>
            <a:ext cx="2126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PIRATES_SP_DELETE_SHIPPING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08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USER… USER ID DOES NOT EXISTS…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2231" y="572666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2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Shipping Details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220" y="3581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7094" y="3581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82220" y="3581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8943" y="301237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7773" y="30286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SHIPPING_TYPE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2598" y="303876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SHIPPING_CHARGE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8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Select Shipping Details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Proceed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114675"/>
            <a:ext cx="474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491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4448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Delete </a:t>
            </a:r>
            <a:r>
              <a:rPr lang="en-US" sz="3200" dirty="0" smtClean="0"/>
              <a:t>Shipping Details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6611" y="2939224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97334" y="240634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334" y="1622916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96456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7523" y="243168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1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799" y="838200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Card Details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1" y="5180338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5180338"/>
            <a:ext cx="2057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5910" y="2810994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Card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9375" y="3569732"/>
            <a:ext cx="29384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Select Card Details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6482" y="2857160"/>
            <a:ext cx="2267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PIRATES_SP_ADD_CARD_DETAILS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6482" y="3615898"/>
            <a:ext cx="242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PIRATES_SP_SELECT_CARD_DETAILS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9375" y="4343400"/>
            <a:ext cx="29384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Card Details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6482" y="4389566"/>
            <a:ext cx="2448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PIRATES_SP_DELETE_CARD_DETAILS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5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Card Details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220" y="25908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7094" y="25908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82220" y="25908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0539" y="20594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CARD_NUMBER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5699" y="20380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4872" y="203806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CARD_OWNER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8220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7094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82220" y="39624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80539" y="34310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CARD_TYPE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5699" y="34096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34872" y="340966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80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67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Select Card Details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PLACE ORDER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05150"/>
            <a:ext cx="5257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141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799" y="838200"/>
            <a:ext cx="375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Delete </a:t>
            </a:r>
            <a:r>
              <a:rPr lang="en-US" sz="3200" dirty="0" smtClean="0"/>
              <a:t>Card Details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745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799" y="52004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0142" y="2589752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5285" y="21336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CARD_NUMBER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334" y="1622916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DIA@GMAIL.COM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47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1800" y="43434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2860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2200" y="227785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895600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3810000" y="3429000"/>
            <a:ext cx="228600" cy="22860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867400" y="3429000"/>
            <a:ext cx="228600" cy="228600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33586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3677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762000"/>
            <a:ext cx="602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TECH PIRATES E-COMMERSE WEBSITE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3853934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New User..?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74436" y="4389566"/>
            <a:ext cx="2233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PIRATES_SP_SELLERLOGINCHECK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16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08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FAILED.. INVALID PASSWORD	</a:t>
            </a:r>
          </a:p>
        </p:txBody>
      </p:sp>
    </p:spTree>
    <p:extLst>
      <p:ext uri="{BB962C8B-B14F-4D97-AF65-F5344CB8AC3E}">
        <p14:creationId xmlns:p14="http://schemas.microsoft.com/office/powerpoint/2010/main" val="765568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908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USER… USER ID DOES NOT EXISTS…	</a:t>
            </a:r>
          </a:p>
        </p:txBody>
      </p:sp>
    </p:spTree>
    <p:extLst>
      <p:ext uri="{BB962C8B-B14F-4D97-AF65-F5344CB8AC3E}">
        <p14:creationId xmlns:p14="http://schemas.microsoft.com/office/powerpoint/2010/main" val="55582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779" y="1040368"/>
            <a:ext cx="28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For New 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5779" y="19431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95779" y="25527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Re-enter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5779" y="311658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95778" y="3726180"/>
            <a:ext cx="1814373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4035" y="3726180"/>
            <a:ext cx="1837944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5778" y="42291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Number 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231" y="49149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72231" y="572666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72200" y="4914900"/>
            <a:ext cx="2652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PIRATES_SP_CREATE_USER_CUSTOMER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21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2974" y="659368"/>
            <a:ext cx="299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For New Seller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1974" y="15621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1974" y="21717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Re-enter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31974" y="273558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1973" y="3345180"/>
            <a:ext cx="3886201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Company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31973" y="38481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8269" y="528423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8269" y="5899666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7213" y="4381500"/>
            <a:ext cx="38862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Number(optional)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5284232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PIRATES_SP_CREATE_USER_SELLER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7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5748" y="2663184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Item to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5747" y="3332696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Modify Item on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48795" y="3942296"/>
            <a:ext cx="267129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Item from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3552" y="209444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View Listed Item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07664" y="1176537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Seller Menu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61878" y="4724400"/>
            <a:ext cx="144512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37006" y="2140614"/>
            <a:ext cx="2797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PIRATES_SP_VIEW_LISTED_ITEMS_SELLER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7006" y="2647176"/>
            <a:ext cx="2890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PIRATES_SP_ADD_ITEMS_TO_LIST_SELLER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7005" y="3332696"/>
            <a:ext cx="308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PIRATES_SP_MODIFY_ITEMS_ON_LIST_SELLER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7006" y="3942296"/>
            <a:ext cx="302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PIRATES_SP_DELETE_ITEMS_ON_LIST_SELLER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13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3264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View Listed Item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5910" y="162679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ROCK@GMAIL.COM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875" y="15945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024063"/>
            <a:ext cx="85439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401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Item to List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649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8220" y="26770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7094" y="26770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82220" y="26770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80539" y="214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32282" y="21456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ITEM_PRICE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8083" y="214560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6361" y="3798974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65235" y="3798974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90361" y="3798974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7086" y="3239094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ITEM_CATEGORY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97817" y="324623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ITEM_OFFER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5190" y="3256334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ITEM_OFFER_START_DATE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2986" y="510351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7815" y="4560878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ITEM_OFFER_END_DATE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7372" y="15240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ROCK@GMAIL.COM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337" y="14917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0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3709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Modify Item on List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649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Modify Item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4725" y="26770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599" y="402316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34725" y="4023168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7044" y="21456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4787" y="34917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ITEM_PRICE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0588" y="3491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ITEM_NAME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82220" y="40386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9599" y="5138212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34725" y="5138212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45" y="3478720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ITEM_CATEGORY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2181" y="458547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ITEM_OFFER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79554" y="4595572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ITEM_OFFER_START_DATE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82220" y="5138212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27049" y="459557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ITEM_OFFER_END_DATE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47372" y="1524000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ROCK@GMAIL.COM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337" y="14917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98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Delete Item from List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5735074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649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9881" y="2460164"/>
            <a:ext cx="2514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2200" y="192876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" y="7192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59" y="13887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Appliances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2607" y="1998312"/>
            <a:ext cx="267129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Movies, Music &amp; Games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605" y="26079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558" y="32175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Fashion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9268" y="307621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Categories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57" y="3903312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Add Item to 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607" y="5784663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Delete Item from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365" y="4523104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Modify Item on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1384172"/>
            <a:ext cx="26712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Buy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399" y="2238580"/>
            <a:ext cx="26712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Cancel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1514" y="4569270"/>
            <a:ext cx="26712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Shipping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362" y="3962496"/>
            <a:ext cx="2310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PIRATES_SP_ADD_ITEMS_TO_LIST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362" y="4569270"/>
            <a:ext cx="2573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PIRATES_SP_MODIFY_ITEMS_ON_LIST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7840" y="5843847"/>
            <a:ext cx="244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PIRATES_SP_DELETE_ITEM_ON_LIST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6559" y="1915184"/>
            <a:ext cx="1571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PIRATES_SP_BUY_LIST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41515" y="3272884"/>
            <a:ext cx="26712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Order History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56846" y="5198626"/>
            <a:ext cx="26712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Card Details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90374" y="5797680"/>
            <a:ext cx="26712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364" y="51816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View Item on 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2597" y="5240784"/>
            <a:ext cx="2326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PIRATES_SP_VIEW_ITEM_ON_LIST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6559" y="2792578"/>
            <a:ext cx="180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PIRATES_SP_CANCEL_LIST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6559" y="3828993"/>
            <a:ext cx="203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PIRATES_SP_ORDER_HISTORY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965966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Weekly Deals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8416" y="25908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Monthly Deals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8415" y="3185166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Hottest Deals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858245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Deals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8772" y="5726668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399" y="3231332"/>
            <a:ext cx="210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PIRATES_SP_HOTTEST_DEALS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2622172"/>
            <a:ext cx="20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PIRATES_SP_MONTHLY_DEALS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012132"/>
            <a:ext cx="19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PIRATES_SP_WEEKLY_DEALS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6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59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Weekly Deals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295525"/>
            <a:ext cx="84486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5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8580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Monthly Deals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772" y="5715000"/>
            <a:ext cx="267129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7850"/>
            <a:ext cx="8534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42907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1082</TotalTime>
  <Words>544</Words>
  <Application>Microsoft Office PowerPoint</Application>
  <PresentationFormat>On-screen Show (4:3)</PresentationFormat>
  <Paragraphs>299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Balaji</dc:creator>
  <cp:lastModifiedBy>Deepak Balaji</cp:lastModifiedBy>
  <cp:revision>148</cp:revision>
  <dcterms:created xsi:type="dcterms:W3CDTF">2016-09-25T17:54:56Z</dcterms:created>
  <dcterms:modified xsi:type="dcterms:W3CDTF">2016-10-11T19:58:23Z</dcterms:modified>
</cp:coreProperties>
</file>