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77" r:id="rId3"/>
    <p:sldId id="289" r:id="rId4"/>
    <p:sldId id="278" r:id="rId5"/>
    <p:sldId id="279" r:id="rId6"/>
    <p:sldId id="280" r:id="rId7"/>
    <p:sldId id="286" r:id="rId8"/>
    <p:sldId id="290" r:id="rId9"/>
    <p:sldId id="28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285231-72B2-4FBE-B79F-12F4CAD5B0CF}">
          <p14:sldIdLst>
            <p14:sldId id="256"/>
            <p14:sldId id="277"/>
            <p14:sldId id="289"/>
            <p14:sldId id="278"/>
            <p14:sldId id="279"/>
            <p14:sldId id="280"/>
            <p14:sldId id="286"/>
            <p14:sldId id="290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9" autoAdjust="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DA66F-3CD5-49F6-A19B-100B6AB47308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031AD-AF1B-4EA8-9D41-8C698702C9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4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031AD-AF1B-4EA8-9D41-8C698702C9D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4074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3600"/>
            <a:ext cx="7886700" cy="4823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0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0" y="6259283"/>
            <a:ext cx="1229175" cy="5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4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6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ln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000"/>
            <a:ext cx="7886700" cy="480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7E1A-1C80-4C61-849F-3E313F63E6F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0" y="6259283"/>
            <a:ext cx="1229175" cy="5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CS554 – Operating Systems</a:t>
            </a:r>
            <a:br>
              <a:rPr lang="en-US" sz="3600" dirty="0"/>
            </a:br>
            <a:r>
              <a:rPr lang="en-US" sz="4000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Semester 2017</a:t>
            </a:r>
          </a:p>
        </p:txBody>
      </p:sp>
    </p:spTree>
    <p:extLst>
      <p:ext uri="{BB962C8B-B14F-4D97-AF65-F5344CB8AC3E}">
        <p14:creationId xmlns:p14="http://schemas.microsoft.com/office/powerpoint/2010/main" val="97065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JavaDoc—Class RunAirplane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87" y="1273008"/>
            <a:ext cx="6787426" cy="53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Logan Airport Runway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9" y="1233377"/>
            <a:ext cx="6207843" cy="5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9271"/>
            <a:ext cx="7886700" cy="51322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Our airport simulation uses six runways labeled 4L, 4R, 9, 14, 15L, &amp; 15R*</a:t>
            </a:r>
          </a:p>
          <a:p>
            <a:pPr lvl="1"/>
            <a:r>
              <a:rPr lang="en-US" dirty="0"/>
              <a:t>Runway 4L may be used simultaneously with 4R</a:t>
            </a:r>
          </a:p>
          <a:p>
            <a:pPr lvl="1"/>
            <a:r>
              <a:rPr lang="en-US" dirty="0"/>
              <a:t>Runway 9 may be used simultaneously with 15L</a:t>
            </a:r>
          </a:p>
          <a:p>
            <a:pPr lvl="1"/>
            <a:r>
              <a:rPr lang="en-US" dirty="0"/>
              <a:t>Runway 14 may be used simultaneously with any other runway</a:t>
            </a:r>
          </a:p>
          <a:p>
            <a:pPr lvl="1"/>
            <a:r>
              <a:rPr lang="en-US" dirty="0"/>
              <a:t>Runway 15L may be used simultaneously with 15R</a:t>
            </a:r>
          </a:p>
          <a:p>
            <a:pPr lvl="1"/>
            <a:r>
              <a:rPr lang="en-US" dirty="0"/>
              <a:t>Runway 9 may </a:t>
            </a:r>
            <a:r>
              <a:rPr lang="en-US" b="1" dirty="0"/>
              <a:t>not</a:t>
            </a:r>
            <a:r>
              <a:rPr lang="en-US" dirty="0"/>
              <a:t> be used simultaneously with 4R or 15R</a:t>
            </a:r>
          </a:p>
          <a:p>
            <a:pPr lvl="1"/>
            <a:r>
              <a:rPr lang="en-US" dirty="0"/>
              <a:t>Runways 15L or 15R may </a:t>
            </a:r>
            <a:r>
              <a:rPr lang="en-US" b="1" dirty="0"/>
              <a:t>not</a:t>
            </a:r>
            <a:r>
              <a:rPr lang="en-US" dirty="0"/>
              <a:t> be used simultaneously with 4L or 4R</a:t>
            </a:r>
          </a:p>
          <a:p>
            <a:pPr lvl="1"/>
            <a:r>
              <a:rPr lang="en-US" dirty="0"/>
              <a:t>Only one airplane at a time may occupy a given runway</a:t>
            </a:r>
          </a:p>
          <a:p>
            <a:pPr lvl="1"/>
            <a:r>
              <a:rPr lang="en-US" dirty="0"/>
              <a:t>Due to restrictions of Air Traffic Control, only six requests for landing may be active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Seven airplanes are continuously attempting to land at the airport</a:t>
            </a:r>
          </a:p>
          <a:p>
            <a:pPr lvl="1"/>
            <a:r>
              <a:rPr lang="en-US" dirty="0"/>
              <a:t>Each airplane requests a randomly selected runway on which to land</a:t>
            </a:r>
          </a:p>
          <a:p>
            <a:pPr lvl="1"/>
            <a:r>
              <a:rPr lang="en-US" dirty="0"/>
              <a:t>The simulator determines whether a given landing request can be fulfilled, based on the usage of the requested runway and other runways</a:t>
            </a:r>
          </a:p>
          <a:p>
            <a:pPr lvl="2"/>
            <a:r>
              <a:rPr lang="en-US" dirty="0"/>
              <a:t>If any of the restrictions listed in Rule 1 would be violated, the airplane must “go into a holding pattern” (sleep) until the restriction(s) are lifted</a:t>
            </a:r>
          </a:p>
          <a:p>
            <a:pPr lvl="1"/>
            <a:r>
              <a:rPr lang="en-US" dirty="0"/>
              <a:t>Once permission to land on the selected runway is granted, the airplane is assumed to land immediately, but will occupy the runway for a random amount of time while taxiing</a:t>
            </a:r>
          </a:p>
          <a:p>
            <a:pPr lvl="1"/>
            <a:r>
              <a:rPr lang="en-US" smtClean="0"/>
              <a:t>Shortly </a:t>
            </a:r>
            <a:r>
              <a:rPr lang="en-US" smtClean="0"/>
              <a:t>after </a:t>
            </a:r>
            <a:r>
              <a:rPr lang="en-US" dirty="0"/>
              <a:t>the airplane leaves the runway, that airplane magically is in the air again </a:t>
            </a:r>
            <a:r>
              <a:rPr lang="en-US" dirty="0">
                <a:sym typeface="Wingdings" panose="05000000000000000000" pitchFamily="2" charset="2"/>
              </a:rPr>
              <a:t>,</a:t>
            </a:r>
            <a:r>
              <a:rPr lang="en-US" dirty="0"/>
              <a:t> and requests another landing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must add Java Semaphores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AirportRunwayServer</a:t>
            </a:r>
            <a:r>
              <a:rPr lang="en-US" dirty="0"/>
              <a:t> code in order to enforce synchronization and mutual exclusion on the use of the runways</a:t>
            </a:r>
          </a:p>
          <a:p>
            <a:pPr lvl="1"/>
            <a:r>
              <a:rPr lang="en-US" dirty="0"/>
              <a:t>The simulation must permit simultaneous use of runways whenever allowed by Rules 1 and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0726" y="6315967"/>
            <a:ext cx="7102548" cy="365125"/>
          </a:xfrm>
        </p:spPr>
        <p:txBody>
          <a:bodyPr/>
          <a:lstStyle/>
          <a:p>
            <a:r>
              <a:rPr lang="en-US" dirty="0"/>
              <a:t>*Note: All traffic is assumed to arrive from the south or from the west. Thus, runways 22L, 22R, 27, 32, 33L, and 33R are not used in this simulation.</a:t>
            </a:r>
          </a:p>
        </p:txBody>
      </p:sp>
    </p:spTree>
    <p:extLst>
      <p:ext uri="{BB962C8B-B14F-4D97-AF65-F5344CB8AC3E}">
        <p14:creationId xmlns:p14="http://schemas.microsoft.com/office/powerpoint/2010/main" val="299012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308635"/>
            <a:ext cx="40005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4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JavaDoc—Class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05" y="1258067"/>
            <a:ext cx="6427391" cy="53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JavaDoc</a:t>
            </a:r>
            <a:r>
              <a:rPr lang="en-US" sz="4000" dirty="0"/>
              <a:t>—Class </a:t>
            </a:r>
            <a:r>
              <a:rPr lang="en-US" sz="4000" dirty="0" err="1"/>
              <a:t>AirportServer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96" y="1281876"/>
            <a:ext cx="6773809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JavaDoc—Class AirportRunways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2483"/>
            <a:ext cx="7886700" cy="50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JavaDoc—Class AirportRunways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5998"/>
            <a:ext cx="7886700" cy="40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JavaDoc</a:t>
            </a:r>
            <a:r>
              <a:rPr lang="en-US" sz="3600" dirty="0"/>
              <a:t>—Class Airplane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E1A-1C80-4C61-849F-3E313F63E6F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16" y="1236139"/>
            <a:ext cx="7417968" cy="52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359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CS554 – Operating Systems Programming Project</vt:lpstr>
      <vt:lpstr>Logan Airport Runway Diagram</vt:lpstr>
      <vt:lpstr>Rules</vt:lpstr>
      <vt:lpstr>UML Diagram</vt:lpstr>
      <vt:lpstr>JavaDoc—Class Airport</vt:lpstr>
      <vt:lpstr>JavaDoc—Class AirportServer</vt:lpstr>
      <vt:lpstr>JavaDoc—Class AirportRunways (1 of 2)</vt:lpstr>
      <vt:lpstr>JavaDoc—Class AirportRunways (2 of 2)</vt:lpstr>
      <vt:lpstr>JavaDoc—Class Airplane</vt:lpstr>
      <vt:lpstr>JavaDoc—Class RunAirplane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Wilkes</dc:creator>
  <cp:lastModifiedBy>Wilkes, Charles</cp:lastModifiedBy>
  <cp:revision>145</cp:revision>
  <dcterms:created xsi:type="dcterms:W3CDTF">2015-06-27T21:19:33Z</dcterms:created>
  <dcterms:modified xsi:type="dcterms:W3CDTF">2017-02-15T19:48:51Z</dcterms:modified>
</cp:coreProperties>
</file>