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6" r:id="rId8"/>
    <p:sldId id="260" r:id="rId9"/>
    <p:sldId id="268" r:id="rId10"/>
    <p:sldId id="261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4B1441-2AAA-4FC5-957A-D13E167D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FB69DDDD-7101-466B-82AC-B33AF60A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E83EBD0-0137-4666-99F8-CBAB2CB86E4D}"/>
              </a:ext>
            </a:extLst>
          </p:cNvPr>
          <p:cNvSpPr/>
          <p:nvPr/>
        </p:nvSpPr>
        <p:spPr>
          <a:xfrm>
            <a:off x="7315200" y="4471988"/>
            <a:ext cx="4057650" cy="15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Deixar claro que os próximos passos são sugestões para que a comunidade cientifica realize pesquisas futuras. Não assumir a responsabilidade!</a:t>
            </a:r>
          </a:p>
        </p:txBody>
      </p:sp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D77868B-CA7D-4588-A580-084FA005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d, frutas, comida&#10;&#10;Descrição gerada automaticamente">
            <a:extLst>
              <a:ext uri="{FF2B5EF4-FFF2-40B4-BE49-F238E27FC236}">
                <a16:creationId xmlns:a16="http://schemas.microsoft.com/office/drawing/2014/main" id="{49CD1E39-C38D-460F-9B4D-A58711DFC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3EF186C-2491-4194-A1FA-654153C1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7B337ED-1B4D-4F41-9693-906D7CC1C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37C2FCE-3E7C-4831-838F-A79D3051EF3D}"/>
              </a:ext>
            </a:extLst>
          </p:cNvPr>
          <p:cNvSpPr/>
          <p:nvPr/>
        </p:nvSpPr>
        <p:spPr>
          <a:xfrm>
            <a:off x="7715251" y="2021681"/>
            <a:ext cx="2157412" cy="281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Colocar dados sobre ensino superior</a:t>
            </a:r>
          </a:p>
        </p:txBody>
      </p:sp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06BF2F2-3D10-4583-8C56-DD7015E23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DC163BA-156C-4DE0-913D-76E0A6E87244}"/>
              </a:ext>
            </a:extLst>
          </p:cNvPr>
          <p:cNvSpPr/>
          <p:nvPr/>
        </p:nvSpPr>
        <p:spPr>
          <a:xfrm>
            <a:off x="657225" y="1371600"/>
            <a:ext cx="4743450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Escrever por extenso o que é OER</a:t>
            </a:r>
          </a:p>
        </p:txBody>
      </p:sp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6A3C6D80-8A02-497C-9EDA-EFF52059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5C0FE83-FBDF-4BFC-B3BD-79CB89F99C12}"/>
              </a:ext>
            </a:extLst>
          </p:cNvPr>
          <p:cNvSpPr/>
          <p:nvPr/>
        </p:nvSpPr>
        <p:spPr>
          <a:xfrm>
            <a:off x="1300162" y="1828800"/>
            <a:ext cx="40671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Na apresentação, focar no QUIS de múltipla escolha. </a:t>
            </a:r>
          </a:p>
          <a:p>
            <a:pPr algn="ctr"/>
            <a:r>
              <a:rPr lang="pt-BR" sz="2400" dirty="0"/>
              <a:t>Alterar o texto para perguntas objetivas.</a:t>
            </a:r>
          </a:p>
        </p:txBody>
      </p:sp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505D429-AF18-4C26-B58D-E69A4673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259B3B9-6849-45BD-B572-2BCF8056A73D}"/>
              </a:ext>
            </a:extLst>
          </p:cNvPr>
          <p:cNvSpPr/>
          <p:nvPr/>
        </p:nvSpPr>
        <p:spPr>
          <a:xfrm>
            <a:off x="7205664" y="3886200"/>
            <a:ext cx="4400550" cy="177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referência bibliográficas.</a:t>
            </a:r>
          </a:p>
        </p:txBody>
      </p:sp>
    </p:spTree>
    <p:extLst>
      <p:ext uri="{BB962C8B-B14F-4D97-AF65-F5344CB8AC3E}">
        <p14:creationId xmlns:p14="http://schemas.microsoft.com/office/powerpoint/2010/main" val="144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5E297DFA-5E9F-4121-9D00-23A09462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7123E5F-8245-44FA-A455-29CA3E43B105}"/>
              </a:ext>
            </a:extLst>
          </p:cNvPr>
          <p:cNvSpPr/>
          <p:nvPr/>
        </p:nvSpPr>
        <p:spPr>
          <a:xfrm>
            <a:off x="2914650" y="2171700"/>
            <a:ext cx="4171950" cy="220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Alterar o texto para deixar claro que estamos tratando de perguntas objetivas</a:t>
            </a:r>
          </a:p>
        </p:txBody>
      </p:sp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screenshot, texto, desenho&#10;&#10;Descrição gerada automaticamente">
            <a:extLst>
              <a:ext uri="{FF2B5EF4-FFF2-40B4-BE49-F238E27FC236}">
                <a16:creationId xmlns:a16="http://schemas.microsoft.com/office/drawing/2014/main" id="{C90ADE1E-B4F6-474D-97C1-F7B2F2877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82F366A-E39D-485C-83BB-7BD0E8FD75C4}"/>
              </a:ext>
            </a:extLst>
          </p:cNvPr>
          <p:cNvSpPr/>
          <p:nvPr/>
        </p:nvSpPr>
        <p:spPr>
          <a:xfrm>
            <a:off x="2128838" y="1171575"/>
            <a:ext cx="5957888" cy="287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Melhorar a apresentação. Não ficou claro como o sistema vai funcionar. Talvez contar uma história!</a:t>
            </a:r>
          </a:p>
        </p:txBody>
      </p:sp>
    </p:spTree>
    <p:extLst>
      <p:ext uri="{BB962C8B-B14F-4D97-AF65-F5344CB8AC3E}">
        <p14:creationId xmlns:p14="http://schemas.microsoft.com/office/powerpoint/2010/main" val="3211799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85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58</cp:revision>
  <dcterms:created xsi:type="dcterms:W3CDTF">2019-11-25T00:22:59Z</dcterms:created>
  <dcterms:modified xsi:type="dcterms:W3CDTF">2020-02-16T13:59:14Z</dcterms:modified>
</cp:coreProperties>
</file>