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77868B-CA7D-4588-A580-084FA00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&#10;&#10;Descrição gerada automaticamente">
            <a:extLst>
              <a:ext uri="{FF2B5EF4-FFF2-40B4-BE49-F238E27FC236}">
                <a16:creationId xmlns:a16="http://schemas.microsoft.com/office/drawing/2014/main" id="{E4DD5DB2-2592-4958-B8C3-2AAE8366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43</cp:revision>
  <dcterms:created xsi:type="dcterms:W3CDTF">2019-11-25T00:22:59Z</dcterms:created>
  <dcterms:modified xsi:type="dcterms:W3CDTF">2020-02-09T16:58:47Z</dcterms:modified>
</cp:coreProperties>
</file>