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9" r:id="rId6"/>
    <p:sldId id="266" r:id="rId7"/>
    <p:sldId id="260" r:id="rId8"/>
    <p:sldId id="268" r:id="rId9"/>
    <p:sldId id="269" r:id="rId10"/>
    <p:sldId id="271" r:id="rId11"/>
    <p:sldId id="261" r:id="rId12"/>
    <p:sldId id="265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3C5627F-D8F6-4697-B6D7-D00A7E5F9722}"/>
              </a:ext>
            </a:extLst>
          </p:cNvPr>
          <p:cNvSpPr/>
          <p:nvPr/>
        </p:nvSpPr>
        <p:spPr>
          <a:xfrm>
            <a:off x="12592051" y="0"/>
            <a:ext cx="2157412" cy="3028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ano e o nome da faculdade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123CA1-9C42-4261-BCE8-6E8F22164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3E881E-16AA-4A79-805E-1C86FD3D8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4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8EA9D6B-378C-4C28-A67E-A0A56F46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B71A19-7736-41BF-8EE7-A23DA1E2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32EC1-7654-4E8F-944F-EE8BC13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D0C7-67D7-44FF-AB94-B16ED787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25946C-CE96-4DC0-942A-D59A28422D8C}"/>
              </a:ext>
            </a:extLst>
          </p:cNvPr>
          <p:cNvSpPr/>
          <p:nvPr/>
        </p:nvSpPr>
        <p:spPr>
          <a:xfrm>
            <a:off x="12575636" y="0"/>
            <a:ext cx="2892964" cy="20383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um slide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38046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DC8722A8-F7E5-4A7C-B7D5-35CFE0EE6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CABEAC5-7784-455D-9E6C-75FA9C3C1184}"/>
              </a:ext>
            </a:extLst>
          </p:cNvPr>
          <p:cNvSpPr/>
          <p:nvPr/>
        </p:nvSpPr>
        <p:spPr>
          <a:xfrm>
            <a:off x="12592051" y="0"/>
            <a:ext cx="2157412" cy="302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Falar brevemente, passando pelas fases sem descrever.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EB8BD8C-911B-49E3-BFCD-E39CA54E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163BA-156C-4DE0-913D-76E0A6E87244}"/>
              </a:ext>
            </a:extLst>
          </p:cNvPr>
          <p:cNvSpPr/>
          <p:nvPr/>
        </p:nvSpPr>
        <p:spPr>
          <a:xfrm>
            <a:off x="12524015" y="812347"/>
            <a:ext cx="2839195" cy="1800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Escrever por extenso o que é OER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C7AE2F8-4037-4C10-B2F7-BECC82B99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C0FE83-FBDF-4BFC-B3BD-79CB89F99C12}"/>
              </a:ext>
            </a:extLst>
          </p:cNvPr>
          <p:cNvSpPr/>
          <p:nvPr/>
        </p:nvSpPr>
        <p:spPr>
          <a:xfrm>
            <a:off x="12749212" y="-1"/>
            <a:ext cx="3061059" cy="2771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Na apresentação, focar no QUIS de múltipla escolha. </a:t>
            </a:r>
          </a:p>
          <a:p>
            <a:pPr algn="ctr"/>
            <a:r>
              <a:rPr lang="pt-BR" sz="2400" dirty="0"/>
              <a:t>Alterar o texto para perguntas objetivas.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E42F943-9EB5-4D01-BACB-F35373BC3A78}"/>
              </a:ext>
            </a:extLst>
          </p:cNvPr>
          <p:cNvSpPr/>
          <p:nvPr/>
        </p:nvSpPr>
        <p:spPr>
          <a:xfrm>
            <a:off x="12749211" y="3249560"/>
            <a:ext cx="3061059" cy="17353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Colocar verbo nos objetivos específicos como no último.</a:t>
            </a:r>
          </a:p>
        </p:txBody>
      </p:sp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73DBAE2A-9401-4002-92A3-9AA9704D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59B3B9-6849-45BD-B572-2BCF8056A73D}"/>
              </a:ext>
            </a:extLst>
          </p:cNvPr>
          <p:cNvSpPr/>
          <p:nvPr/>
        </p:nvSpPr>
        <p:spPr>
          <a:xfrm>
            <a:off x="12698361" y="0"/>
            <a:ext cx="2812680" cy="17716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referência bibliográficas.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CDA3B4B3-40A5-44B7-B35D-D4EBD1AB5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123E5F-8245-44FA-A455-29CA3E43B105}"/>
              </a:ext>
            </a:extLst>
          </p:cNvPr>
          <p:cNvSpPr/>
          <p:nvPr/>
        </p:nvSpPr>
        <p:spPr>
          <a:xfrm>
            <a:off x="12625387" y="0"/>
            <a:ext cx="3514725" cy="2200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Alterar o texto para deixar claro que estamos tratando de perguntas objetivas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D47A3-48FD-4F86-AD4C-A7906810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8C7E7C1-86A9-4365-BCDD-25708441CE96}"/>
              </a:ext>
            </a:extLst>
          </p:cNvPr>
          <p:cNvSpPr/>
          <p:nvPr/>
        </p:nvSpPr>
        <p:spPr>
          <a:xfrm>
            <a:off x="12625387" y="2626595"/>
            <a:ext cx="3514725" cy="1604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Deixar claro a sequência das coisas. Talvez incluir números.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898A2A-7EA9-44ED-BEFD-00F7AB25AC36}"/>
              </a:ext>
            </a:extLst>
          </p:cNvPr>
          <p:cNvSpPr/>
          <p:nvPr/>
        </p:nvSpPr>
        <p:spPr>
          <a:xfrm>
            <a:off x="12620624" y="4657724"/>
            <a:ext cx="3514725" cy="20291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um slide detalhando a metodologia (minha sugestão) </a:t>
            </a:r>
            <a:r>
              <a:rPr lang="pt-BR" sz="2800" dirty="0" err="1"/>
              <a:t>kkk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551E6082-9058-4556-AFED-014175B7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1DE7770-E496-4469-85A5-BC6359FFDD48}"/>
              </a:ext>
            </a:extLst>
          </p:cNvPr>
          <p:cNvSpPr/>
          <p:nvPr/>
        </p:nvSpPr>
        <p:spPr>
          <a:xfrm>
            <a:off x="12698361" y="0"/>
            <a:ext cx="2812680" cy="1257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Processo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F7D3A0-2F19-4570-9DAB-15899FE301A7}"/>
              </a:ext>
            </a:extLst>
          </p:cNvPr>
          <p:cNvSpPr/>
          <p:nvPr/>
        </p:nvSpPr>
        <p:spPr>
          <a:xfrm>
            <a:off x="12698361" y="1714500"/>
            <a:ext cx="2812680" cy="3695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Deixar claro a sequência dos passos. Talvez com números ou escondendo o mostrando os pedaços do fluxo.</a:t>
            </a:r>
          </a:p>
        </p:txBody>
      </p:sp>
    </p:spTree>
    <p:extLst>
      <p:ext uri="{BB962C8B-B14F-4D97-AF65-F5344CB8AC3E}">
        <p14:creationId xmlns:p14="http://schemas.microsoft.com/office/powerpoint/2010/main" val="321179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3040D8-91A8-4645-A0D1-B1433718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2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35</cp:revision>
  <dcterms:created xsi:type="dcterms:W3CDTF">2020-05-11T01:07:28Z</dcterms:created>
  <dcterms:modified xsi:type="dcterms:W3CDTF">2020-07-02T02:38:07Z</dcterms:modified>
</cp:coreProperties>
</file>