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6" r:id="rId8"/>
    <p:sldId id="260" r:id="rId9"/>
    <p:sldId id="268" r:id="rId10"/>
    <p:sldId id="269" r:id="rId11"/>
    <p:sldId id="261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79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1EC76-28DB-4D9D-9CBE-31F882B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C13CE-DED8-438E-907E-909A79B7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83EBD0-0137-4666-99F8-CBAB2CB86E4D}"/>
              </a:ext>
            </a:extLst>
          </p:cNvPr>
          <p:cNvSpPr/>
          <p:nvPr/>
        </p:nvSpPr>
        <p:spPr>
          <a:xfrm>
            <a:off x="12458700" y="-1"/>
            <a:ext cx="2186448" cy="2993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Deixar claro que os próximos passos são sugestões para que a comunidade cientifica realize pesquisas futuras. Não assumir a responsabilidade!</a:t>
            </a:r>
          </a:p>
        </p:txBody>
      </p:sp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E2E2AFA-AA89-4C56-9DC7-E8C1C29CBC16}"/>
              </a:ext>
            </a:extLst>
          </p:cNvPr>
          <p:cNvSpPr/>
          <p:nvPr/>
        </p:nvSpPr>
        <p:spPr>
          <a:xfrm>
            <a:off x="-1757363" y="1171575"/>
            <a:ext cx="1643063" cy="202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Icones</a:t>
            </a:r>
            <a:r>
              <a:rPr lang="pt-BR" dirty="0"/>
              <a:t> para professor e tecnologia</a:t>
            </a:r>
          </a:p>
        </p:txBody>
      </p:sp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7C2FCE-3E7C-4831-838F-A79D3051EF3D}"/>
              </a:ext>
            </a:extLst>
          </p:cNvPr>
          <p:cNvSpPr/>
          <p:nvPr/>
        </p:nvSpPr>
        <p:spPr>
          <a:xfrm>
            <a:off x="12515851" y="821531"/>
            <a:ext cx="2157412" cy="28146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Colocar dados sobre ensino superior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258560F-FCF7-448E-B401-FD385AB5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45C329C-BE9D-46E4-91E3-C770013A7965}"/>
              </a:ext>
            </a:extLst>
          </p:cNvPr>
          <p:cNvSpPr/>
          <p:nvPr/>
        </p:nvSpPr>
        <p:spPr>
          <a:xfrm>
            <a:off x="12515851" y="3971926"/>
            <a:ext cx="2157412" cy="132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Bold</a:t>
            </a:r>
            <a:r>
              <a:rPr lang="pt-BR" sz="2800" dirty="0"/>
              <a:t> no superior</a:t>
            </a:r>
          </a:p>
        </p:txBody>
      </p:sp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C7EFA7-849D-4606-B0C1-083B34A5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2DD12C9-E9CB-4AE6-ABD8-3BE60A1F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7" name="Imagem 6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15612ED1-52FB-4945-B499-F44A61FB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415837" y="942975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C90ADE1E-B4F6-474D-97C1-F7B2F287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2F366A-E39D-485C-83BB-7BD0E8FD75C4}"/>
              </a:ext>
            </a:extLst>
          </p:cNvPr>
          <p:cNvSpPr/>
          <p:nvPr/>
        </p:nvSpPr>
        <p:spPr>
          <a:xfrm>
            <a:off x="9844086" y="414338"/>
            <a:ext cx="3586163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Melhorar a apresentação. Não ficou claro como o sistema vai funcionar. Talvez contar uma história!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94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80</cp:revision>
  <dcterms:created xsi:type="dcterms:W3CDTF">2019-11-25T00:22:59Z</dcterms:created>
  <dcterms:modified xsi:type="dcterms:W3CDTF">2020-05-08T23:40:26Z</dcterms:modified>
</cp:coreProperties>
</file>