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natureza, céu noturno&#10;&#10;Descrição gerada automaticamente">
            <a:extLst>
              <a:ext uri="{FF2B5EF4-FFF2-40B4-BE49-F238E27FC236}">
                <a16:creationId xmlns:a16="http://schemas.microsoft.com/office/drawing/2014/main" id="{05376024-CB16-4D40-B8B8-DEC0BF472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561A6E-3B19-48E3-8040-53BD0D55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pessoa, mulher, jovem&#10;&#10;Descrição gerada automaticamente">
            <a:extLst>
              <a:ext uri="{FF2B5EF4-FFF2-40B4-BE49-F238E27FC236}">
                <a16:creationId xmlns:a16="http://schemas.microsoft.com/office/drawing/2014/main" id="{654E85B8-DA95-4687-99BA-644655D7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6</cp:revision>
  <dcterms:created xsi:type="dcterms:W3CDTF">2019-11-25T00:22:59Z</dcterms:created>
  <dcterms:modified xsi:type="dcterms:W3CDTF">2019-11-25T01:17:05Z</dcterms:modified>
</cp:coreProperties>
</file>